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33"/>
  </p:notesMasterIdLst>
  <p:sldIdLst>
    <p:sldId id="2911" r:id="rId2"/>
    <p:sldId id="2912" r:id="rId3"/>
    <p:sldId id="2913" r:id="rId4"/>
    <p:sldId id="2914" r:id="rId5"/>
    <p:sldId id="2882" r:id="rId6"/>
    <p:sldId id="2883" r:id="rId7"/>
    <p:sldId id="2884" r:id="rId8"/>
    <p:sldId id="2887" r:id="rId9"/>
    <p:sldId id="2916" r:id="rId10"/>
    <p:sldId id="2901" r:id="rId11"/>
    <p:sldId id="2885" r:id="rId12"/>
    <p:sldId id="2890" r:id="rId13"/>
    <p:sldId id="2898" r:id="rId14"/>
    <p:sldId id="2903" r:id="rId15"/>
    <p:sldId id="2919" r:id="rId16"/>
    <p:sldId id="2915" r:id="rId17"/>
    <p:sldId id="2921" r:id="rId18"/>
    <p:sldId id="2922" r:id="rId19"/>
    <p:sldId id="2895" r:id="rId20"/>
    <p:sldId id="2886" r:id="rId21"/>
    <p:sldId id="2899" r:id="rId22"/>
    <p:sldId id="2902" r:id="rId23"/>
    <p:sldId id="2893" r:id="rId24"/>
    <p:sldId id="2894" r:id="rId25"/>
    <p:sldId id="2896" r:id="rId26"/>
    <p:sldId id="2900" r:id="rId27"/>
    <p:sldId id="2917" r:id="rId28"/>
    <p:sldId id="2920" r:id="rId29"/>
    <p:sldId id="2918" r:id="rId30"/>
    <p:sldId id="2924" r:id="rId31"/>
    <p:sldId id="2925" r:id="rId32"/>
  </p:sldIdLst>
  <p:sldSz cx="12858750" cy="7232650"/>
  <p:notesSz cx="6858000" cy="9144000"/>
  <p:custDataLst>
    <p:tags r:id="rId34"/>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73"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A2A2A"/>
    <a:srgbClr val="3A3A3A"/>
    <a:srgbClr val="A06542"/>
    <a:srgbClr val="D9D9D9"/>
    <a:srgbClr val="0237D8"/>
    <a:srgbClr val="662D91"/>
    <a:srgbClr val="FDC80D"/>
    <a:srgbClr val="FC0000"/>
    <a:srgbClr val="DFA400"/>
    <a:srgbClr val="E116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103" autoAdjust="0"/>
    <p:restoredTop sz="92986" autoAdjust="0"/>
  </p:normalViewPr>
  <p:slideViewPr>
    <p:cSldViewPr>
      <p:cViewPr varScale="1">
        <p:scale>
          <a:sx n="70" d="100"/>
          <a:sy n="70" d="100"/>
        </p:scale>
        <p:origin x="750" y="78"/>
      </p:cViewPr>
      <p:guideLst>
        <p:guide orient="horz" pos="373"/>
        <p:guide pos="4050"/>
        <p:guide pos="557"/>
        <p:guide orient="horz" pos="4183"/>
        <p:guide pos="7588"/>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___1.xlsx"/><Relationship Id="rId1" Type="http://schemas.openxmlformats.org/officeDocument/2006/relationships/image" Target="../media/image38.pn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solidFill>
              <a:srgbClr val="0070C0"/>
            </a:solidFill>
            <a:ln w="47625">
              <a:gradFill>
                <a:gsLst>
                  <a:gs pos="0">
                    <a:schemeClr val="bg1"/>
                  </a:gs>
                  <a:gs pos="100000">
                    <a:schemeClr val="bg1">
                      <a:lumMod val="85000"/>
                    </a:schemeClr>
                  </a:gs>
                </a:gsLst>
                <a:lin ang="5400000" scaled="1"/>
              </a:gradFill>
            </a:ln>
            <a:effectLst>
              <a:outerShdw blurRad="50800" dist="38100" dir="2700000" algn="tl" rotWithShape="0">
                <a:prstClr val="black">
                  <a:alpha val="40000"/>
                </a:prstClr>
              </a:outerShdw>
            </a:effectLst>
          </c:spPr>
          <c:dPt>
            <c:idx val="0"/>
            <c:bubble3D val="0"/>
            <c:explosion val="10"/>
          </c:dPt>
          <c:dPt>
            <c:idx val="1"/>
            <c:bubble3D val="0"/>
            <c:explosion val="7"/>
          </c:dPt>
          <c:dPt>
            <c:idx val="2"/>
            <c:bubble3D val="0"/>
            <c:explosion val="11"/>
          </c:dPt>
          <c:dLbls>
            <c:dLbl>
              <c:idx val="0"/>
              <c:layout>
                <c:manualLayout>
                  <c:x val="-0.16806791338582677"/>
                  <c:y val="-6.0559543518728866E-2"/>
                </c:manualLayout>
              </c:layout>
              <c:tx>
                <c:rich>
                  <a:bodyPr/>
                  <a:lstStyle/>
                  <a:p>
                    <a:r>
                      <a:rPr lang="en-US">
                        <a:solidFill>
                          <a:schemeClr val="bg1"/>
                        </a:solidFill>
                      </a:rPr>
                      <a:t>64%</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14912475393700789"/>
                  <c:y val="2.7523558838363753E-2"/>
                </c:manualLayout>
              </c:layout>
              <c:tx>
                <c:rich>
                  <a:bodyPr rot="0" spcFirstLastPara="1" vertOverflow="ellipsis" vert="horz" wrap="square" anchor="ctr" anchorCtr="1"/>
                  <a:lstStyle/>
                  <a:p>
                    <a:pPr algn="ctr" rtl="0">
                      <a:defRPr sz="2800" b="0" i="0" u="none" strike="noStrike" kern="1200" baseline="0">
                        <a:solidFill>
                          <a:schemeClr val="bg1"/>
                        </a:solidFill>
                        <a:latin typeface="Akzidenz-Grotesk BQ Condensed" pitchFamily="2" charset="0"/>
                        <a:ea typeface="方正中等线简体" panose="03000509000000000000" pitchFamily="65" charset="-122"/>
                        <a:cs typeface="+mn-cs"/>
                      </a:defRPr>
                    </a:pPr>
                    <a:r>
                      <a:rPr lang="en-US" sz="2800">
                        <a:solidFill>
                          <a:schemeClr val="bg1"/>
                        </a:solidFill>
                      </a:rPr>
                      <a:t>24%</a:t>
                    </a:r>
                    <a:endParaRPr lang="en-US" sz="2800">
                      <a:blipFill>
                        <a:blip xmlns:r="http://schemas.openxmlformats.org/officeDocument/2006/relationships" r:embed="rId1"/>
                        <a:stretch>
                          <a:fillRect/>
                        </a:stretch>
                      </a:blipFill>
                    </a:endParaRPr>
                  </a:p>
                </c:rich>
              </c:tx>
              <c:spPr>
                <a:noFill/>
                <a:ln>
                  <a:noFill/>
                </a:ln>
                <a:effectLst/>
              </c:sp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8.2787770669291286E-2"/>
                  <c:y val="0.14490943990468505"/>
                </c:manualLayout>
              </c:layout>
              <c:tx>
                <c:rich>
                  <a:bodyPr/>
                  <a:lstStyle/>
                  <a:p>
                    <a:r>
                      <a:rPr lang="en-US">
                        <a:solidFill>
                          <a:schemeClr val="bg1"/>
                        </a:solidFill>
                      </a:rPr>
                      <a:t>12%</a:t>
                    </a:r>
                    <a:endParaRPr lang="en-US"/>
                  </a:p>
                </c:rich>
              </c:tx>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2800" b="0" i="0" u="none" strike="noStrike" kern="1200" baseline="0">
                    <a:solidFill>
                      <a:schemeClr val="bg1"/>
                    </a:solidFill>
                    <a:latin typeface="Akzidenz-Grotesk BQ Condensed" pitchFamily="2" charset="0"/>
                    <a:ea typeface="方正中等线简体" panose="03000509000000000000" pitchFamily="65" charset="-122"/>
                    <a:cs typeface="+mn-cs"/>
                  </a:defRPr>
                </a:pPr>
                <a:endParaRPr lang="zh-CN"/>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第一季度</c:v>
                </c:pt>
                <c:pt idx="1">
                  <c:v>第二季度</c:v>
                </c:pt>
                <c:pt idx="2">
                  <c:v>第三季度</c:v>
                </c:pt>
              </c:strCache>
            </c:strRef>
          </c:cat>
          <c:val>
            <c:numRef>
              <c:f>Sheet1!$B$2:$B$4</c:f>
              <c:numCache>
                <c:formatCode>General</c:formatCode>
                <c:ptCount val="3"/>
                <c:pt idx="0">
                  <c:v>8.1999999999999993</c:v>
                </c:pt>
                <c:pt idx="1">
                  <c:v>3.2</c:v>
                </c:pt>
                <c:pt idx="2">
                  <c:v>1.4</c:v>
                </c:pt>
              </c:numCache>
            </c:numRef>
          </c:val>
        </c:ser>
        <c:dLbls>
          <c:showLegendKey val="0"/>
          <c:showVal val="0"/>
          <c:showCatName val="0"/>
          <c:showSerName val="0"/>
          <c:showPercent val="0"/>
          <c:showBubbleSize val="0"/>
          <c:showLeaderLines val="1"/>
        </c:dLbls>
        <c:firstSliceAng val="0"/>
      </c:pieChart>
      <c:spPr>
        <a:noFill/>
        <a:ln>
          <a:noFill/>
        </a:ln>
        <a:effectLst/>
      </c:spPr>
    </c:plotArea>
    <c:legend>
      <c:legendPos val="b"/>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Akzidenz-Grotesk BQ Condensed" pitchFamily="2" charset="0"/>
              <a:ea typeface="方正中等线简体" panose="03000509000000000000" pitchFamily="65" charset="-122"/>
              <a:cs typeface="+mn-cs"/>
            </a:defRPr>
          </a:pPr>
          <a:endParaRPr lang="zh-CN"/>
        </a:p>
      </c:txPr>
    </c:legend>
    <c:plotVisOnly val="1"/>
    <c:dispBlanksAs val="gap"/>
    <c:showDLblsOverMax val="0"/>
  </c:chart>
  <c:spPr>
    <a:noFill/>
    <a:ln>
      <a:noFill/>
    </a:ln>
    <a:effectLst/>
  </c:spPr>
  <c:txPr>
    <a:bodyPr/>
    <a:lstStyle/>
    <a:p>
      <a:pPr>
        <a:defRPr sz="1600">
          <a:solidFill>
            <a:schemeClr val="bg1"/>
          </a:solidFill>
          <a:latin typeface="Akzidenz-Grotesk BQ Condensed" pitchFamily="2" charset="0"/>
          <a:ea typeface="方正中等线简体" panose="03000509000000000000" pitchFamily="65" charset="-122"/>
        </a:defRPr>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2017/11/1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1</a:t>
            </a:fld>
            <a:endParaRPr lang="zh-CN" altLang="en-US"/>
          </a:p>
        </p:txBody>
      </p:sp>
    </p:spTree>
    <p:extLst>
      <p:ext uri="{BB962C8B-B14F-4D97-AF65-F5344CB8AC3E}">
        <p14:creationId xmlns:p14="http://schemas.microsoft.com/office/powerpoint/2010/main" val="39135140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10</a:t>
            </a:fld>
            <a:endParaRPr lang="zh-CN" altLang="en-US"/>
          </a:p>
        </p:txBody>
      </p:sp>
    </p:spTree>
    <p:extLst>
      <p:ext uri="{BB962C8B-B14F-4D97-AF65-F5344CB8AC3E}">
        <p14:creationId xmlns:p14="http://schemas.microsoft.com/office/powerpoint/2010/main" val="3284989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11</a:t>
            </a:fld>
            <a:endParaRPr lang="zh-CN" altLang="en-US"/>
          </a:p>
        </p:txBody>
      </p:sp>
    </p:spTree>
    <p:extLst>
      <p:ext uri="{BB962C8B-B14F-4D97-AF65-F5344CB8AC3E}">
        <p14:creationId xmlns:p14="http://schemas.microsoft.com/office/powerpoint/2010/main" val="17291778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12</a:t>
            </a:fld>
            <a:endParaRPr lang="zh-CN" altLang="en-US"/>
          </a:p>
        </p:txBody>
      </p:sp>
    </p:spTree>
    <p:extLst>
      <p:ext uri="{BB962C8B-B14F-4D97-AF65-F5344CB8AC3E}">
        <p14:creationId xmlns:p14="http://schemas.microsoft.com/office/powerpoint/2010/main" val="21964669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13</a:t>
            </a:fld>
            <a:endParaRPr lang="zh-CN" altLang="en-US"/>
          </a:p>
        </p:txBody>
      </p:sp>
    </p:spTree>
    <p:extLst>
      <p:ext uri="{BB962C8B-B14F-4D97-AF65-F5344CB8AC3E}">
        <p14:creationId xmlns:p14="http://schemas.microsoft.com/office/powerpoint/2010/main" val="1259736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14</a:t>
            </a:fld>
            <a:endParaRPr lang="zh-CN" altLang="en-US"/>
          </a:p>
        </p:txBody>
      </p:sp>
    </p:spTree>
    <p:extLst>
      <p:ext uri="{BB962C8B-B14F-4D97-AF65-F5344CB8AC3E}">
        <p14:creationId xmlns:p14="http://schemas.microsoft.com/office/powerpoint/2010/main" val="14337002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F95477-650D-434A-BD05-A0CD9B83DB37}" type="slidenum">
              <a:rPr lang="en-US" altLang="zh-CN"/>
              <a:pPr/>
              <a:t>15</a:t>
            </a:fld>
            <a:endParaRPr lang="en-US" altLang="zh-CN"/>
          </a:p>
        </p:txBody>
      </p:sp>
      <p:sp>
        <p:nvSpPr>
          <p:cNvPr id="112642" name="Rectangle 2"/>
          <p:cNvSpPr>
            <a:spLocks noGrp="1" noRot="1" noChangeAspect="1" noChangeArrowheads="1" noTextEdit="1"/>
          </p:cNvSpPr>
          <p:nvPr>
            <p:ph type="sldImg"/>
          </p:nvPr>
        </p:nvSpPr>
        <p:spPr>
          <a:ln/>
        </p:spPr>
      </p:sp>
      <p:sp>
        <p:nvSpPr>
          <p:cNvPr id="112643"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19208565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16</a:t>
            </a:fld>
            <a:endParaRPr lang="zh-CN" altLang="en-US"/>
          </a:p>
        </p:txBody>
      </p:sp>
    </p:spTree>
    <p:extLst>
      <p:ext uri="{BB962C8B-B14F-4D97-AF65-F5344CB8AC3E}">
        <p14:creationId xmlns:p14="http://schemas.microsoft.com/office/powerpoint/2010/main" val="11259397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9A30A16-1F4D-41AA-B26F-9B49050AE9D1}" type="slidenum">
              <a:rPr lang="en-US" altLang="zh-CN"/>
              <a:pPr/>
              <a:t>17</a:t>
            </a:fld>
            <a:endParaRPr lang="en-US" altLang="zh-CN"/>
          </a:p>
        </p:txBody>
      </p:sp>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425641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92CA2C-4869-44B2-9F75-179DDFF123E1}" type="slidenum">
              <a:rPr lang="en-US" altLang="zh-CN"/>
              <a:pPr/>
              <a:t>18</a:t>
            </a:fld>
            <a:endParaRPr lang="en-US" altLang="zh-CN"/>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485486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19</a:t>
            </a:fld>
            <a:endParaRPr lang="zh-CN" altLang="en-US"/>
          </a:p>
        </p:txBody>
      </p:sp>
    </p:spTree>
    <p:extLst>
      <p:ext uri="{BB962C8B-B14F-4D97-AF65-F5344CB8AC3E}">
        <p14:creationId xmlns:p14="http://schemas.microsoft.com/office/powerpoint/2010/main" val="2761391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2</a:t>
            </a:fld>
            <a:endParaRPr lang="zh-CN" altLang="en-US"/>
          </a:p>
        </p:txBody>
      </p:sp>
    </p:spTree>
    <p:extLst>
      <p:ext uri="{BB962C8B-B14F-4D97-AF65-F5344CB8AC3E}">
        <p14:creationId xmlns:p14="http://schemas.microsoft.com/office/powerpoint/2010/main" val="8403139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20</a:t>
            </a:fld>
            <a:endParaRPr lang="zh-CN" altLang="en-US"/>
          </a:p>
        </p:txBody>
      </p:sp>
    </p:spTree>
    <p:extLst>
      <p:ext uri="{BB962C8B-B14F-4D97-AF65-F5344CB8AC3E}">
        <p14:creationId xmlns:p14="http://schemas.microsoft.com/office/powerpoint/2010/main" val="22287779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4489E-250B-47E1-8A43-1BD0E54494C6}" type="slidenum">
              <a:rPr lang="zh-CN" altLang="en-US" smtClean="0"/>
              <a:t>21</a:t>
            </a:fld>
            <a:endParaRPr lang="zh-CN" altLang="en-US"/>
          </a:p>
        </p:txBody>
      </p:sp>
    </p:spTree>
    <p:extLst>
      <p:ext uri="{BB962C8B-B14F-4D97-AF65-F5344CB8AC3E}">
        <p14:creationId xmlns:p14="http://schemas.microsoft.com/office/powerpoint/2010/main" val="1063744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22</a:t>
            </a:fld>
            <a:endParaRPr lang="zh-CN" altLang="en-US"/>
          </a:p>
        </p:txBody>
      </p:sp>
    </p:spTree>
    <p:extLst>
      <p:ext uri="{BB962C8B-B14F-4D97-AF65-F5344CB8AC3E}">
        <p14:creationId xmlns:p14="http://schemas.microsoft.com/office/powerpoint/2010/main" val="491589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23</a:t>
            </a:fld>
            <a:endParaRPr lang="zh-CN" altLang="en-US"/>
          </a:p>
        </p:txBody>
      </p:sp>
    </p:spTree>
    <p:extLst>
      <p:ext uri="{BB962C8B-B14F-4D97-AF65-F5344CB8AC3E}">
        <p14:creationId xmlns:p14="http://schemas.microsoft.com/office/powerpoint/2010/main" val="70743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DE9961C-96FC-437D-8B8B-79CBBB84F82F}" type="slidenum">
              <a:rPr lang="zh-CN" altLang="en-US" smtClean="0"/>
              <a:t>24</a:t>
            </a:fld>
            <a:endParaRPr lang="zh-CN" altLang="en-US"/>
          </a:p>
        </p:txBody>
      </p:sp>
    </p:spTree>
    <p:extLst>
      <p:ext uri="{BB962C8B-B14F-4D97-AF65-F5344CB8AC3E}">
        <p14:creationId xmlns:p14="http://schemas.microsoft.com/office/powerpoint/2010/main" val="63977287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25</a:t>
            </a:fld>
            <a:endParaRPr lang="zh-CN" altLang="en-US"/>
          </a:p>
        </p:txBody>
      </p:sp>
    </p:spTree>
    <p:extLst>
      <p:ext uri="{BB962C8B-B14F-4D97-AF65-F5344CB8AC3E}">
        <p14:creationId xmlns:p14="http://schemas.microsoft.com/office/powerpoint/2010/main" val="37299626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E21E417-C83A-4B6D-9A25-BAFA5B611E33}" type="slidenum">
              <a:rPr lang="zh-CN" altLang="en-US" smtClean="0"/>
              <a:t>26</a:t>
            </a:fld>
            <a:endParaRPr lang="zh-CN" altLang="en-US"/>
          </a:p>
        </p:txBody>
      </p:sp>
    </p:spTree>
    <p:extLst>
      <p:ext uri="{BB962C8B-B14F-4D97-AF65-F5344CB8AC3E}">
        <p14:creationId xmlns:p14="http://schemas.microsoft.com/office/powerpoint/2010/main" val="1312392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27</a:t>
            </a:fld>
            <a:endParaRPr lang="zh-CN" altLang="en-US"/>
          </a:p>
        </p:txBody>
      </p:sp>
    </p:spTree>
    <p:extLst>
      <p:ext uri="{BB962C8B-B14F-4D97-AF65-F5344CB8AC3E}">
        <p14:creationId xmlns:p14="http://schemas.microsoft.com/office/powerpoint/2010/main" val="38055865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3C6150F-44E8-4874-8649-7368B12E4C07}" type="slidenum">
              <a:rPr lang="en-US" altLang="zh-CN"/>
              <a:pPr/>
              <a:t>28</a:t>
            </a:fld>
            <a:endParaRPr lang="en-US" altLang="zh-CN"/>
          </a:p>
        </p:txBody>
      </p:sp>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52874420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774130-6744-4644-9C3B-00FCE0A0C20E}" type="slidenum">
              <a:rPr lang="en-US" altLang="zh-CN"/>
              <a:pPr/>
              <a:t>29</a:t>
            </a:fld>
            <a:endParaRPr lang="en-US" altLang="zh-CN"/>
          </a:p>
        </p:txBody>
      </p:sp>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p:txBody>
          <a:bodyPr/>
          <a:lstStyle/>
          <a:p>
            <a:endParaRPr lang="zh-CN" altLang="zh-CN"/>
          </a:p>
        </p:txBody>
      </p:sp>
    </p:spTree>
    <p:extLst>
      <p:ext uri="{BB962C8B-B14F-4D97-AF65-F5344CB8AC3E}">
        <p14:creationId xmlns:p14="http://schemas.microsoft.com/office/powerpoint/2010/main" val="3452407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3</a:t>
            </a:fld>
            <a:endParaRPr lang="zh-CN" altLang="en-US"/>
          </a:p>
        </p:txBody>
      </p:sp>
    </p:spTree>
    <p:extLst>
      <p:ext uri="{BB962C8B-B14F-4D97-AF65-F5344CB8AC3E}">
        <p14:creationId xmlns:p14="http://schemas.microsoft.com/office/powerpoint/2010/main" val="3546811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t>30</a:t>
            </a:fld>
            <a:endParaRPr lang="zh-CN" altLang="en-US"/>
          </a:p>
        </p:txBody>
      </p:sp>
    </p:spTree>
    <p:extLst>
      <p:ext uri="{BB962C8B-B14F-4D97-AF65-F5344CB8AC3E}">
        <p14:creationId xmlns:p14="http://schemas.microsoft.com/office/powerpoint/2010/main" val="29451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4</a:t>
            </a:fld>
            <a:endParaRPr lang="zh-CN" altLang="en-US"/>
          </a:p>
        </p:txBody>
      </p:sp>
    </p:spTree>
    <p:extLst>
      <p:ext uri="{BB962C8B-B14F-4D97-AF65-F5344CB8AC3E}">
        <p14:creationId xmlns:p14="http://schemas.microsoft.com/office/powerpoint/2010/main" val="3137037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9A4489E-250B-47E1-8A43-1BD0E54494C6}" type="slidenum">
              <a:rPr lang="zh-CN" altLang="en-US" smtClean="0"/>
              <a:t>5</a:t>
            </a:fld>
            <a:endParaRPr lang="zh-CN" altLang="en-US"/>
          </a:p>
        </p:txBody>
      </p:sp>
    </p:spTree>
    <p:extLst>
      <p:ext uri="{BB962C8B-B14F-4D97-AF65-F5344CB8AC3E}">
        <p14:creationId xmlns:p14="http://schemas.microsoft.com/office/powerpoint/2010/main" val="124198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6</a:t>
            </a:fld>
            <a:endParaRPr lang="zh-CN" altLang="en-US"/>
          </a:p>
        </p:txBody>
      </p:sp>
    </p:spTree>
    <p:extLst>
      <p:ext uri="{BB962C8B-B14F-4D97-AF65-F5344CB8AC3E}">
        <p14:creationId xmlns:p14="http://schemas.microsoft.com/office/powerpoint/2010/main" val="2240073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7</a:t>
            </a:fld>
            <a:endParaRPr lang="zh-CN" altLang="en-US"/>
          </a:p>
        </p:txBody>
      </p:sp>
    </p:spTree>
    <p:extLst>
      <p:ext uri="{BB962C8B-B14F-4D97-AF65-F5344CB8AC3E}">
        <p14:creationId xmlns:p14="http://schemas.microsoft.com/office/powerpoint/2010/main" val="3797238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CAF7C6-F520-494E-A505-468C33C29BB0}" type="slidenum">
              <a:rPr lang="zh-CN" altLang="en-US" smtClean="0"/>
              <a:t>8</a:t>
            </a:fld>
            <a:endParaRPr lang="zh-CN" altLang="en-US"/>
          </a:p>
        </p:txBody>
      </p:sp>
    </p:spTree>
    <p:extLst>
      <p:ext uri="{BB962C8B-B14F-4D97-AF65-F5344CB8AC3E}">
        <p14:creationId xmlns:p14="http://schemas.microsoft.com/office/powerpoint/2010/main" val="4137840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3B1B66-F3EE-4F0D-95E9-FE23E9477CC4}" type="slidenum">
              <a:rPr lang="zh-CN" altLang="en-US" smtClean="0"/>
              <a:t>9</a:t>
            </a:fld>
            <a:endParaRPr lang="zh-CN" altLang="en-US"/>
          </a:p>
        </p:txBody>
      </p:sp>
    </p:spTree>
    <p:extLst>
      <p:ext uri="{BB962C8B-B14F-4D97-AF65-F5344CB8AC3E}">
        <p14:creationId xmlns:p14="http://schemas.microsoft.com/office/powerpoint/2010/main" val="15488646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3A93E93-166D-47F5-9EF1-ACEABE24AEEA}" type="datetimeFigureOut">
              <a:rPr lang="zh-CN" altLang="en-US" smtClean="0"/>
              <a:t>2017/11/1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677918925"/>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2379762" y="199234"/>
            <a:ext cx="10429875" cy="517335"/>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556223" y="578655"/>
            <a:ext cx="12706945" cy="5578516"/>
          </a:xfrm>
          <a:prstGeom prst="rect">
            <a:avLst/>
          </a:prstGeo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lvl1pPr>
              <a:defRPr/>
            </a:lvl1pPr>
          </a:lstStyle>
          <a:p>
            <a:endParaRPr lang="en-GB" altLang="zh-CN"/>
          </a:p>
        </p:txBody>
      </p:sp>
      <p:sp>
        <p:nvSpPr>
          <p:cNvPr id="5" name="页脚占位符 4"/>
          <p:cNvSpPr>
            <a:spLocks noGrp="1"/>
          </p:cNvSpPr>
          <p:nvPr>
            <p:ph type="ftr" sz="quarter" idx="11"/>
          </p:nvPr>
        </p:nvSpPr>
        <p:spPr/>
        <p:txBody>
          <a:bodyPr/>
          <a:lstStyle>
            <a:lvl1pPr>
              <a:defRPr/>
            </a:lvl1pPr>
          </a:lstStyle>
          <a:p>
            <a:endParaRPr lang="en-GB" altLang="zh-CN"/>
          </a:p>
        </p:txBody>
      </p:sp>
      <p:sp>
        <p:nvSpPr>
          <p:cNvPr id="6" name="灯片编号占位符 5"/>
          <p:cNvSpPr>
            <a:spLocks noGrp="1"/>
          </p:cNvSpPr>
          <p:nvPr>
            <p:ph type="sldNum" sz="quarter" idx="12"/>
          </p:nvPr>
        </p:nvSpPr>
        <p:spPr/>
        <p:txBody>
          <a:bodyPr/>
          <a:lstStyle>
            <a:lvl1pPr>
              <a:defRPr/>
            </a:lvl1pPr>
          </a:lstStyle>
          <a:p>
            <a:fld id="{C5A37F66-84C7-45CD-972E-9CAAE7A2510B}" type="slidenum">
              <a:rPr lang="en-GB" altLang="zh-CN"/>
              <a:pPr/>
              <a:t>‹#›</a:t>
            </a:fld>
            <a:endParaRPr lang="en-GB" altLang="zh-CN"/>
          </a:p>
        </p:txBody>
      </p:sp>
    </p:spTree>
    <p:extLst>
      <p:ext uri="{BB962C8B-B14F-4D97-AF65-F5344CB8AC3E}">
        <p14:creationId xmlns:p14="http://schemas.microsoft.com/office/powerpoint/2010/main" val="246195169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showMasterPhAnim="0" type="title">
  <p:cSld name="标题幻灯片">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656334" y="654622"/>
            <a:ext cx="11543854" cy="1550332"/>
          </a:xfrm>
          <a:prstGeom prst="rect">
            <a:avLst/>
          </a:prstGeom>
        </p:spPr>
        <p:txBody>
          <a:bodyPr/>
          <a:lstStyle>
            <a:lvl1pPr algn="ctr">
              <a:defRPr sz="5874" b="1"/>
            </a:lvl1pPr>
          </a:lstStyle>
          <a:p>
            <a:pPr lvl="0"/>
            <a:r>
              <a:rPr lang="zh-CN" altLang="en-US" noProof="0" smtClean="0"/>
              <a:t>单击此处编辑母版标题样式</a:t>
            </a:r>
            <a:endParaRPr lang="en-GB" altLang="zh-CN" noProof="0" smtClean="0"/>
          </a:p>
        </p:txBody>
      </p:sp>
      <p:sp>
        <p:nvSpPr>
          <p:cNvPr id="3075" name="Rectangle 3"/>
          <p:cNvSpPr>
            <a:spLocks noGrp="1" noChangeArrowheads="1"/>
          </p:cNvSpPr>
          <p:nvPr>
            <p:ph type="subTitle" idx="1"/>
          </p:nvPr>
        </p:nvSpPr>
        <p:spPr>
          <a:xfrm>
            <a:off x="658567" y="2325498"/>
            <a:ext cx="11541621" cy="910778"/>
          </a:xfrm>
          <a:prstGeom prst="rect">
            <a:avLst/>
          </a:prstGeom>
        </p:spPr>
        <p:txBody>
          <a:bodyPr/>
          <a:lstStyle>
            <a:lvl1pPr marL="0" indent="0" algn="ctr">
              <a:buFontTx/>
              <a:buNone/>
              <a:defRPr sz="4806" b="1">
                <a:solidFill>
                  <a:schemeClr val="bg1"/>
                </a:solidFill>
              </a:defRPr>
            </a:lvl1pPr>
          </a:lstStyle>
          <a:p>
            <a:pPr lvl="0"/>
            <a:r>
              <a:rPr lang="zh-CN" altLang="en-US" noProof="0" smtClean="0"/>
              <a:t>单击此处编辑母版副标题样式</a:t>
            </a:r>
            <a:endParaRPr lang="en-GB" altLang="zh-CN" noProof="0" smtClean="0"/>
          </a:p>
        </p:txBody>
      </p:sp>
      <p:sp>
        <p:nvSpPr>
          <p:cNvPr id="3076" name="Rectangle 4"/>
          <p:cNvSpPr>
            <a:spLocks noGrp="1" noChangeArrowheads="1"/>
          </p:cNvSpPr>
          <p:nvPr>
            <p:ph type="dt" sz="half" idx="2"/>
          </p:nvPr>
        </p:nvSpPr>
        <p:spPr/>
        <p:txBody>
          <a:bodyPr/>
          <a:lstStyle>
            <a:lvl1pPr>
              <a:defRPr/>
            </a:lvl1pPr>
          </a:lstStyle>
          <a:p>
            <a:endParaRPr lang="en-GB" altLang="zh-CN"/>
          </a:p>
        </p:txBody>
      </p:sp>
      <p:sp>
        <p:nvSpPr>
          <p:cNvPr id="3077" name="Rectangle 5"/>
          <p:cNvSpPr>
            <a:spLocks noGrp="1" noChangeArrowheads="1"/>
          </p:cNvSpPr>
          <p:nvPr>
            <p:ph type="ftr" sz="quarter" idx="3"/>
          </p:nvPr>
        </p:nvSpPr>
        <p:spPr/>
        <p:txBody>
          <a:bodyPr/>
          <a:lstStyle>
            <a:lvl1pPr>
              <a:defRPr/>
            </a:lvl1pPr>
          </a:lstStyle>
          <a:p>
            <a:endParaRPr lang="en-GB" altLang="zh-CN"/>
          </a:p>
        </p:txBody>
      </p:sp>
      <p:sp>
        <p:nvSpPr>
          <p:cNvPr id="3078" name="Rectangle 6"/>
          <p:cNvSpPr>
            <a:spLocks noGrp="1" noChangeArrowheads="1"/>
          </p:cNvSpPr>
          <p:nvPr>
            <p:ph type="sldNum" sz="quarter" idx="4"/>
          </p:nvPr>
        </p:nvSpPr>
        <p:spPr/>
        <p:txBody>
          <a:bodyPr/>
          <a:lstStyle>
            <a:lvl1pPr>
              <a:defRPr/>
            </a:lvl1pPr>
          </a:lstStyle>
          <a:p>
            <a:fld id="{6B6ED055-04AF-4A86-8000-57E17E6C2A6E}" type="slidenum">
              <a:rPr lang="en-GB" altLang="zh-CN"/>
              <a:pPr/>
              <a:t>‹#›</a:t>
            </a:fld>
            <a:endParaRPr lang="en-GB" altLang="zh-CN"/>
          </a:p>
        </p:txBody>
      </p:sp>
    </p:spTree>
    <p:extLst>
      <p:ext uri="{BB962C8B-B14F-4D97-AF65-F5344CB8AC3E}">
        <p14:creationId xmlns:p14="http://schemas.microsoft.com/office/powerpoint/2010/main" val="2694660347"/>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fill="hold"/>
                                        <p:tgtEl>
                                          <p:spTgt spid="3074"/>
                                        </p:tgtEl>
                                        <p:attrNameLst>
                                          <p:attrName>ppt_w</p:attrName>
                                        </p:attrNameLst>
                                      </p:cBhvr>
                                      <p:tavLst>
                                        <p:tav tm="0">
                                          <p:val>
                                            <p:fltVal val="0"/>
                                          </p:val>
                                        </p:tav>
                                        <p:tav tm="100000">
                                          <p:val>
                                            <p:strVal val="#ppt_w"/>
                                          </p:val>
                                        </p:tav>
                                      </p:tavLst>
                                    </p:anim>
                                    <p:anim calcmode="lin" valueType="num">
                                      <p:cBhvr>
                                        <p:cTn id="8" dur="500" fill="hold"/>
                                        <p:tgtEl>
                                          <p:spTgt spid="3074"/>
                                        </p:tgtEl>
                                        <p:attrNameLst>
                                          <p:attrName>ppt_h</p:attrName>
                                        </p:attrNameLst>
                                      </p:cBhvr>
                                      <p:tavLst>
                                        <p:tav tm="0">
                                          <p:val>
                                            <p:fltVal val="0"/>
                                          </p:val>
                                        </p:tav>
                                        <p:tav tm="100000">
                                          <p:val>
                                            <p:strVal val="#ppt_h"/>
                                          </p:val>
                                        </p:tav>
                                      </p:tavLst>
                                    </p:anim>
                                    <p:animEffect transition="in" filter="fade">
                                      <p:cBhvr>
                                        <p:cTn id="9" dur="500"/>
                                        <p:tgtEl>
                                          <p:spTgt spid="3074"/>
                                        </p:tgtEl>
                                      </p:cBhvr>
                                    </p:animEffect>
                                  </p:childTnLst>
                                </p:cTn>
                              </p:par>
                            </p:childTnLst>
                          </p:cTn>
                        </p:par>
                        <p:par>
                          <p:cTn id="10" fill="hold" nodeType="afterGroup">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3075">
                                            <p:txEl>
                                              <p:pRg st="0" end="0"/>
                                            </p:txEl>
                                          </p:spTgt>
                                        </p:tgtEl>
                                        <p:attrNameLst>
                                          <p:attrName>style.visibility</p:attrName>
                                        </p:attrNameLst>
                                      </p:cBhvr>
                                      <p:to>
                                        <p:strVal val="visible"/>
                                      </p:to>
                                    </p:set>
                                    <p:animEffect transition="in" filter="fade">
                                      <p:cBhvr>
                                        <p:cTn id="13" dur="1000"/>
                                        <p:tgtEl>
                                          <p:spTgt spid="3075">
                                            <p:txEl>
                                              <p:pRg st="0" end="0"/>
                                            </p:txEl>
                                          </p:spTgt>
                                        </p:tgtEl>
                                      </p:cBhvr>
                                    </p:animEffect>
                                    <p:anim calcmode="lin" valueType="num">
                                      <p:cBhvr>
                                        <p:cTn id="14" dur="1000" fill="hold"/>
                                        <p:tgtEl>
                                          <p:spTgt spid="3075">
                                            <p:txEl>
                                              <p:pRg st="0" end="0"/>
                                            </p:txEl>
                                          </p:spTgt>
                                        </p:tgtEl>
                                        <p:attrNameLst>
                                          <p:attrName>ppt_x</p:attrName>
                                        </p:attrNameLst>
                                      </p:cBhvr>
                                      <p:tavLst>
                                        <p:tav tm="0">
                                          <p:val>
                                            <p:strVal val="#ppt_x"/>
                                          </p:val>
                                        </p:tav>
                                        <p:tav tm="100000">
                                          <p:val>
                                            <p:strVal val="#ppt_x"/>
                                          </p:val>
                                        </p:tav>
                                      </p:tavLst>
                                    </p:anim>
                                    <p:anim calcmode="lin" valueType="num">
                                      <p:cBhvr>
                                        <p:cTn id="15" dur="1000" fill="hold"/>
                                        <p:tgtEl>
                                          <p:spTgt spid="307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tmplLst>
          <p:tmpl lvl="1">
            <p:tnLst>
              <p:par>
                <p:cTn presetID="47" presetClass="entr" presetSubtype="0" fill="hold" nodeType="afterEffect">
                  <p:stCondLst>
                    <p:cond delay="0"/>
                  </p:stCondLst>
                  <p:childTnLst>
                    <p:set>
                      <p:cBhvr>
                        <p:cTn dur="1" fill="hold">
                          <p:stCondLst>
                            <p:cond delay="0"/>
                          </p:stCondLst>
                        </p:cTn>
                        <p:tgtEl>
                          <p:spTgt spid="3075"/>
                        </p:tgtEl>
                        <p:attrNameLst>
                          <p:attrName>style.visibility</p:attrName>
                        </p:attrNameLst>
                      </p:cBhvr>
                      <p:to>
                        <p:strVal val="visible"/>
                      </p:to>
                    </p:set>
                    <p:animEffect transition="in" filter="fade">
                      <p:cBhvr>
                        <p:cTn dur="1000"/>
                        <p:tgtEl>
                          <p:spTgt spid="3075"/>
                        </p:tgtEl>
                      </p:cBhvr>
                    </p:animEffect>
                    <p:anim calcmode="lin" valueType="num">
                      <p:cBhvr>
                        <p:cTn dur="1000" fill="hold"/>
                        <p:tgtEl>
                          <p:spTgt spid="3075"/>
                        </p:tgtEl>
                        <p:attrNameLst>
                          <p:attrName>ppt_x</p:attrName>
                        </p:attrNameLst>
                      </p:cBhvr>
                      <p:tavLst>
                        <p:tav tm="0">
                          <p:val>
                            <p:strVal val="#ppt_x"/>
                          </p:val>
                        </p:tav>
                        <p:tav tm="100000">
                          <p:val>
                            <p:strVal val="#ppt_x"/>
                          </p:val>
                        </p:tav>
                      </p:tavLst>
                    </p:anim>
                    <p:anim calcmode="lin" valueType="num">
                      <p:cBhvr>
                        <p:cTn dur="1000" fill="hold"/>
                        <p:tgtEl>
                          <p:spTgt spid="3075"/>
                        </p:tgtEl>
                        <p:attrNameLst>
                          <p:attrName>ppt_y</p:attrName>
                        </p:attrNameLst>
                      </p:cBhvr>
                      <p:tavLst>
                        <p:tav tm="0">
                          <p:val>
                            <p:strVal val="#ppt_y-.1"/>
                          </p:val>
                        </p:tav>
                        <p:tav tm="100000">
                          <p:val>
                            <p:strVal val="#ppt_y"/>
                          </p:val>
                        </p:tav>
                      </p:tavLst>
                    </p:anim>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cSld name="Title &amp; Subtitle">
    <p:spTree>
      <p:nvGrpSpPr>
        <p:cNvPr id="1" name=""/>
        <p:cNvGrpSpPr/>
        <p:nvPr/>
      </p:nvGrpSpPr>
      <p:grpSpPr>
        <a:xfrm>
          <a:off x="0" y="0"/>
          <a:ext cx="0" cy="0"/>
          <a:chOff x="0" y="0"/>
          <a:chExt cx="0" cy="0"/>
        </a:xfrm>
      </p:grpSpPr>
      <p:sp>
        <p:nvSpPr>
          <p:cNvPr id="20" name="Shape 20"/>
          <p:cNvSpPr>
            <a:spLocks noGrp="1"/>
          </p:cNvSpPr>
          <p:nvPr>
            <p:ph idx="3"/>
          </p:nvPr>
        </p:nvSpPr>
        <p:spPr>
          <a:xfrm>
            <a:off x="937618" y="937567"/>
            <a:ext cx="10983515" cy="5350821"/>
          </a:xfrm>
          <a:prstGeom prst="rect">
            <a:avLst/>
          </a:prstGeom>
        </p:spPr>
        <p:txBody>
          <a:bodyPr anchor="ctr"/>
          <a:lstStyle/>
          <a:p>
            <a:pPr lvl="0" defTabSz="449621">
              <a:defRPr sz="5600">
                <a:latin typeface="Gill Sans"/>
                <a:ea typeface="Gill Sans"/>
                <a:cs typeface="Gill Sans"/>
                <a:sym typeface="Gill Sans"/>
              </a:defRPr>
            </a:pPr>
            <a:endParaRPr/>
          </a:p>
        </p:txBody>
      </p:sp>
    </p:spTree>
    <p:extLst>
      <p:ext uri="{BB962C8B-B14F-4D97-AF65-F5344CB8AC3E}">
        <p14:creationId xmlns:p14="http://schemas.microsoft.com/office/powerpoint/2010/main" val="2715774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标题幻灯片">
    <p:bg>
      <p:bgPr>
        <a:pattFill prst="ltVert">
          <a:fgClr>
            <a:schemeClr val="bg1"/>
          </a:fgClr>
          <a:bgClr>
            <a:schemeClr val="bg1">
              <a:lumMod val="95000"/>
            </a:schemeClr>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035215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幻灯片">
    <p:bg>
      <p:bgPr>
        <a:pattFill prst="ltVert">
          <a:fgClr>
            <a:schemeClr val="accent2">
              <a:lumMod val="75000"/>
            </a:schemeClr>
          </a:fgClr>
          <a:bgClr>
            <a:schemeClr val="accent2"/>
          </a:bgClr>
        </a:patt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445809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2017/11/1</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47" r:id="rId1"/>
    <p:sldLayoutId id="2147483948" r:id="rId2"/>
    <p:sldLayoutId id="2147483949" r:id="rId3"/>
    <p:sldLayoutId id="2147483950" r:id="rId4"/>
    <p:sldLayoutId id="2147483951" r:id="rId5"/>
    <p:sldLayoutId id="2147483952" r:id="rId6"/>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16.xml"/><Relationship Id="rId1" Type="http://schemas.openxmlformats.org/officeDocument/2006/relationships/slideLayout" Target="../slideLayouts/slideLayout6.xml"/><Relationship Id="rId5" Type="http://schemas.microsoft.com/office/2007/relationships/hdphoto" Target="../media/hdphoto7.wdp"/><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jpe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png"/><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9.xml.rels><?xml version="1.0" encoding="UTF-8" standalone="yes"?>
<Relationships xmlns="http://schemas.openxmlformats.org/package/2006/relationships"><Relationship Id="rId8" Type="http://schemas.microsoft.com/office/2007/relationships/hdphoto" Target="../media/hdphoto9.wdp"/><Relationship Id="rId3" Type="http://schemas.openxmlformats.org/officeDocument/2006/relationships/image" Target="../media/image31.png"/><Relationship Id="rId7" Type="http://schemas.openxmlformats.org/officeDocument/2006/relationships/image" Target="../media/image34.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3.png"/><Relationship Id="rId5" Type="http://schemas.microsoft.com/office/2007/relationships/hdphoto" Target="../media/hdphoto8.wdp"/><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audio" Target="../media/audio1.wav"/><Relationship Id="rId7" Type="http://schemas.microsoft.com/office/2007/relationships/hdphoto" Target="../media/hdphoto2.wdp"/><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3.png"/><Relationship Id="rId11" Type="http://schemas.microsoft.com/office/2007/relationships/hdphoto" Target="../media/hdphoto4.wdp"/><Relationship Id="rId5" Type="http://schemas.microsoft.com/office/2007/relationships/hdphoto" Target="../media/hdphoto1.wdp"/><Relationship Id="rId10" Type="http://schemas.openxmlformats.org/officeDocument/2006/relationships/image" Target="../media/image5.png"/><Relationship Id="rId4" Type="http://schemas.openxmlformats.org/officeDocument/2006/relationships/image" Target="../media/image2.png"/><Relationship Id="rId9" Type="http://schemas.microsoft.com/office/2007/relationships/hdphoto" Target="../media/hdphoto3.wdp"/></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37.jpeg"/><Relationship Id="rId4" Type="http://schemas.openxmlformats.org/officeDocument/2006/relationships/image" Target="../media/image36.jpeg"/></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microsoft.com/office/2007/relationships/hdphoto" Target="../media/hdphoto10.wdp"/><Relationship Id="rId4" Type="http://schemas.openxmlformats.org/officeDocument/2006/relationships/image" Target="../media/image43.png"/></Relationships>
</file>

<file path=ppt/slides/_rels/slide2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5.png"/></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4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6.xml"/><Relationship Id="rId4" Type="http://schemas.microsoft.com/office/2007/relationships/hdphoto" Target="../media/hdphoto5.wdp"/></Relationships>
</file>

<file path=ppt/slides/_rels/slide3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notesSlide" Target="../notesSlides/notesSlide9.xml"/><Relationship Id="rId1" Type="http://schemas.openxmlformats.org/officeDocument/2006/relationships/slideLayout" Target="../slideLayouts/slideLayout6.xml"/><Relationship Id="rId5" Type="http://schemas.microsoft.com/office/2007/relationships/hdphoto" Target="../media/hdphoto6.wdp"/><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613" y="-388387"/>
            <a:ext cx="16312700" cy="775162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690009" y="2177152"/>
            <a:ext cx="7531954" cy="1310274"/>
          </a:xfrm>
          <a:prstGeom prst="rect">
            <a:avLst/>
          </a:prstGeom>
          <a:noFill/>
        </p:spPr>
        <p:txBody>
          <a:bodyPr wrap="none" lIns="45317" tIns="22659" rIns="45317" bIns="22659" rtlCol="0">
            <a:spAutoFit/>
          </a:bodyPr>
          <a:lstStyle/>
          <a:p>
            <a:pPr algn="ctr"/>
            <a:r>
              <a:rPr lang="zh-CN" altLang="en-US" sz="8217" b="1" spc="-149" dirty="0">
                <a:solidFill>
                  <a:srgbClr val="2A2A2A"/>
                </a:solidFill>
                <a:latin typeface="思源黑体 CN Bold" pitchFamily="34" charset="-122"/>
                <a:ea typeface="思源黑体 CN Bold" pitchFamily="34" charset="-122"/>
              </a:rPr>
              <a:t>创业融资计划书</a:t>
            </a:r>
          </a:p>
        </p:txBody>
      </p:sp>
      <p:sp>
        <p:nvSpPr>
          <p:cNvPr id="20" name="TextBox 19"/>
          <p:cNvSpPr txBox="1"/>
          <p:nvPr/>
        </p:nvSpPr>
        <p:spPr>
          <a:xfrm>
            <a:off x="1537250" y="3455227"/>
            <a:ext cx="5166627" cy="776410"/>
          </a:xfrm>
          <a:prstGeom prst="rect">
            <a:avLst/>
          </a:prstGeom>
          <a:noFill/>
        </p:spPr>
        <p:txBody>
          <a:bodyPr wrap="none" lIns="45317" tIns="22659" rIns="45317" bIns="22659" rtlCol="0">
            <a:spAutoFit/>
          </a:bodyPr>
          <a:lstStyle/>
          <a:p>
            <a:pPr algn="ctr"/>
            <a:r>
              <a:rPr lang="en-US" altLang="zh-CN" sz="4748" dirty="0">
                <a:solidFill>
                  <a:srgbClr val="2A2A2A"/>
                </a:solidFill>
                <a:latin typeface="DIN Mittelschrift Std" pitchFamily="50" charset="0"/>
              </a:rPr>
              <a:t>BUSINESS POWERPOINT</a:t>
            </a:r>
          </a:p>
        </p:txBody>
      </p:sp>
      <p:sp>
        <p:nvSpPr>
          <p:cNvPr id="39" name="TextBox 38"/>
          <p:cNvSpPr txBox="1"/>
          <p:nvPr/>
        </p:nvSpPr>
        <p:spPr>
          <a:xfrm>
            <a:off x="5333363" y="4308508"/>
            <a:ext cx="1938851" cy="326735"/>
          </a:xfrm>
          <a:prstGeom prst="rect">
            <a:avLst/>
          </a:prstGeom>
          <a:noFill/>
        </p:spPr>
        <p:txBody>
          <a:bodyPr wrap="square" lIns="45317" tIns="22659" rIns="45317" bIns="22659"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内容非常全面</a:t>
            </a:r>
          </a:p>
        </p:txBody>
      </p:sp>
      <p:grpSp>
        <p:nvGrpSpPr>
          <p:cNvPr id="8" name="组合 7"/>
          <p:cNvGrpSpPr/>
          <p:nvPr/>
        </p:nvGrpSpPr>
        <p:grpSpPr>
          <a:xfrm>
            <a:off x="1231947" y="4308505"/>
            <a:ext cx="1826994" cy="373307"/>
            <a:chOff x="1764681" y="6696521"/>
            <a:chExt cx="3528392" cy="706137"/>
          </a:xfrm>
        </p:grpSpPr>
        <p:sp>
          <p:nvSpPr>
            <p:cNvPr id="36" name="TextBox 35"/>
            <p:cNvSpPr txBox="1"/>
            <p:nvPr/>
          </p:nvSpPr>
          <p:spPr>
            <a:xfrm>
              <a:off x="1764681" y="6696521"/>
              <a:ext cx="3096859" cy="706137"/>
            </a:xfrm>
            <a:prstGeom prst="rect">
              <a:avLst/>
            </a:prstGeom>
            <a:noFill/>
          </p:spPr>
          <p:txBody>
            <a:bodyPr wrap="square"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商业</a:t>
              </a:r>
              <a:r>
                <a:rPr lang="en-US" altLang="zh-CN" sz="1826" dirty="0">
                  <a:solidFill>
                    <a:srgbClr val="2A2A2A"/>
                  </a:solidFill>
                  <a:latin typeface="方正兰亭细黑_GBK" panose="02000000000000000000" pitchFamily="2" charset="-122"/>
                  <a:ea typeface="方正兰亭细黑_GBK" panose="02000000000000000000" pitchFamily="2" charset="-122"/>
                </a:rPr>
                <a:t>PPT</a:t>
              </a:r>
              <a:r>
                <a:rPr lang="zh-CN" altLang="en-US" sz="1826" dirty="0">
                  <a:solidFill>
                    <a:srgbClr val="2A2A2A"/>
                  </a:solidFill>
                  <a:latin typeface="方正兰亭细黑_GBK" panose="02000000000000000000" pitchFamily="2" charset="-122"/>
                  <a:ea typeface="方正兰亭细黑_GBK" panose="02000000000000000000" pitchFamily="2" charset="-122"/>
                </a:rPr>
                <a:t>通用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2A2A"/>
                </a:solidFill>
              </a:endParaRPr>
            </a:p>
          </p:txBody>
        </p:sp>
      </p:grpSp>
      <p:grpSp>
        <p:nvGrpSpPr>
          <p:cNvPr id="256" name="组合 255"/>
          <p:cNvGrpSpPr/>
          <p:nvPr/>
        </p:nvGrpSpPr>
        <p:grpSpPr>
          <a:xfrm>
            <a:off x="3170801" y="4308505"/>
            <a:ext cx="2056871" cy="373307"/>
            <a:chOff x="5509097" y="6696521"/>
            <a:chExt cx="3972343" cy="706137"/>
          </a:xfrm>
        </p:grpSpPr>
        <p:sp>
          <p:nvSpPr>
            <p:cNvPr id="38" name="TextBox 37"/>
            <p:cNvSpPr txBox="1"/>
            <p:nvPr/>
          </p:nvSpPr>
          <p:spPr>
            <a:xfrm>
              <a:off x="5509097" y="6696521"/>
              <a:ext cx="3744414" cy="706137"/>
            </a:xfrm>
            <a:prstGeom prst="rect">
              <a:avLst/>
            </a:prstGeom>
            <a:noFill/>
          </p:spPr>
          <p:txBody>
            <a:bodyPr wrap="square"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会打字就能修改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2A2A"/>
                </a:solidFill>
              </a:endParaRPr>
            </a:p>
          </p:txBody>
        </p:sp>
      </p:grpSp>
    </p:spTree>
    <p:extLst>
      <p:ext uri="{BB962C8B-B14F-4D97-AF65-F5344CB8AC3E}">
        <p14:creationId xmlns:p14="http://schemas.microsoft.com/office/powerpoint/2010/main" val="3839259136"/>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800"/>
                            </p:stCondLst>
                            <p:childTnLst>
                              <p:par>
                                <p:cTn id="13" presetID="9"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dissolve">
                                      <p:cBhvr>
                                        <p:cTn id="15" dur="1000"/>
                                        <p:tgtEl>
                                          <p:spTgt spid="20"/>
                                        </p:tgtEl>
                                      </p:cBhvr>
                                    </p:animEffect>
                                  </p:childTnLst>
                                </p:cTn>
                              </p:par>
                            </p:childTnLst>
                          </p:cTn>
                        </p:par>
                        <p:par>
                          <p:cTn id="16" fill="hold">
                            <p:stCondLst>
                              <p:cond delay="18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300"/>
                            </p:stCondLst>
                            <p:childTnLst>
                              <p:par>
                                <p:cTn id="21" presetID="22" presetClass="entr" presetSubtype="8" fill="hold" nodeType="afterEffect">
                                  <p:stCondLst>
                                    <p:cond delay="0"/>
                                  </p:stCondLst>
                                  <p:childTnLst>
                                    <p:set>
                                      <p:cBhvr>
                                        <p:cTn id="22" dur="1" fill="hold">
                                          <p:stCondLst>
                                            <p:cond delay="0"/>
                                          </p:stCondLst>
                                        </p:cTn>
                                        <p:tgtEl>
                                          <p:spTgt spid="256"/>
                                        </p:tgtEl>
                                        <p:attrNameLst>
                                          <p:attrName>style.visibility</p:attrName>
                                        </p:attrNameLst>
                                      </p:cBhvr>
                                      <p:to>
                                        <p:strVal val="visible"/>
                                      </p:to>
                                    </p:set>
                                    <p:animEffect transition="in" filter="wipe(left)">
                                      <p:cBhvr>
                                        <p:cTn id="23" dur="500"/>
                                        <p:tgtEl>
                                          <p:spTgt spid="256"/>
                                        </p:tgtEl>
                                      </p:cBhvr>
                                    </p:animEffect>
                                  </p:childTnLst>
                                </p:cTn>
                              </p:par>
                            </p:childTnLst>
                          </p:cTn>
                        </p:par>
                        <p:par>
                          <p:cTn id="24" fill="hold">
                            <p:stCondLst>
                              <p:cond delay="28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9"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Cloud Callout 8"/>
          <p:cNvSpPr/>
          <p:nvPr/>
        </p:nvSpPr>
        <p:spPr bwMode="auto">
          <a:xfrm>
            <a:off x="6792445" y="1103178"/>
            <a:ext cx="2936319" cy="142336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单击填加问题三？</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9" name="Cloud Callout 9"/>
          <p:cNvSpPr/>
          <p:nvPr/>
        </p:nvSpPr>
        <p:spPr bwMode="auto">
          <a:xfrm>
            <a:off x="1706491" y="2847993"/>
            <a:ext cx="3342151" cy="1454941"/>
          </a:xfrm>
          <a:prstGeom prst="cloudCallout">
            <a:avLst>
              <a:gd name="adj1" fmla="val 68799"/>
              <a:gd name="adj2" fmla="val 17194"/>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单击填加问题一？</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sz="2269" dirty="0">
              <a:gradFill>
                <a:gsLst>
                  <a:gs pos="0">
                    <a:srgbClr val="FFFFFF"/>
                  </a:gs>
                  <a:gs pos="100000">
                    <a:srgbClr val="FFFFFF"/>
                  </a:gs>
                </a:gsLst>
                <a:lin ang="5400000" scaled="0"/>
              </a:gradFill>
              <a:latin typeface="微软雅黑" pitchFamily="34" charset="-122"/>
            </a:endParaRPr>
          </a:p>
        </p:txBody>
      </p:sp>
      <p:sp>
        <p:nvSpPr>
          <p:cNvPr id="10" name="Freeform 53"/>
          <p:cNvSpPr>
            <a:spLocks noEditPoints="1"/>
          </p:cNvSpPr>
          <p:nvPr/>
        </p:nvSpPr>
        <p:spPr bwMode="black">
          <a:xfrm>
            <a:off x="5474567" y="4621944"/>
            <a:ext cx="2430663" cy="2166447"/>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rgbClr val="0070C0"/>
          </a:solidFill>
          <a:ln>
            <a:noFill/>
          </a:ln>
          <a:extLst/>
        </p:spPr>
        <p:txBody>
          <a:bodyPr lIns="76256" tIns="38131" rIns="76256" bIns="38131"/>
          <a:lstStyle/>
          <a:p>
            <a:pPr defTabSz="1291918" fontAlgn="auto">
              <a:spcBef>
                <a:spcPts val="0"/>
              </a:spcBef>
              <a:spcAft>
                <a:spcPts val="0"/>
              </a:spcAft>
              <a:defRPr/>
            </a:pPr>
            <a:endParaRPr lang="en-US" dirty="0">
              <a:latin typeface="+mn-lt"/>
              <a:ea typeface="+mn-ea"/>
            </a:endParaRPr>
          </a:p>
        </p:txBody>
      </p:sp>
      <p:sp>
        <p:nvSpPr>
          <p:cNvPr id="11" name="Cloud Callout 11"/>
          <p:cNvSpPr/>
          <p:nvPr/>
        </p:nvSpPr>
        <p:spPr bwMode="auto">
          <a:xfrm>
            <a:off x="8056605" y="2707367"/>
            <a:ext cx="3109758" cy="1595568"/>
          </a:xfrm>
          <a:prstGeom prst="cloudCallout">
            <a:avLst>
              <a:gd name="adj1" fmla="val -90339"/>
              <a:gd name="adj2" fmla="val 18228"/>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单击填加问题四？</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12" name="Cloud Callout 12"/>
          <p:cNvSpPr/>
          <p:nvPr/>
        </p:nvSpPr>
        <p:spPr bwMode="auto">
          <a:xfrm>
            <a:off x="3028839" y="1156935"/>
            <a:ext cx="3255012" cy="1433685"/>
          </a:xfrm>
          <a:prstGeom prst="cloudCallout">
            <a:avLst>
              <a:gd name="adj1" fmla="val 44578"/>
              <a:gd name="adj2" fmla="val 117581"/>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38131" rIns="38131" bIns="76256" anchor="b"/>
          <a:lstStyle/>
          <a:p>
            <a:pPr defTabSz="1291918" fontAlgn="auto">
              <a:spcBef>
                <a:spcPts val="0"/>
              </a:spcBef>
              <a:spcAft>
                <a:spcPts val="0"/>
              </a:spcAft>
              <a:defRPr/>
            </a:pPr>
            <a:r>
              <a:rPr lang="zh-CN" altLang="en-US" sz="2269" dirty="0">
                <a:gradFill>
                  <a:gsLst>
                    <a:gs pos="0">
                      <a:srgbClr val="FFFFFF"/>
                    </a:gs>
                    <a:gs pos="100000">
                      <a:srgbClr val="FFFFFF"/>
                    </a:gs>
                  </a:gsLst>
                  <a:lin ang="5400000" scaled="0"/>
                </a:gradFill>
                <a:latin typeface="微软雅黑" pitchFamily="34" charset="-122"/>
              </a:rPr>
              <a:t>单击填加问题二？</a:t>
            </a:r>
            <a:endParaRPr lang="en-US" altLang="zh-CN" sz="2269" dirty="0">
              <a:gradFill>
                <a:gsLst>
                  <a:gs pos="0">
                    <a:srgbClr val="FFFFFF"/>
                  </a:gs>
                  <a:gs pos="100000">
                    <a:srgbClr val="FFFFFF"/>
                  </a:gs>
                </a:gsLst>
                <a:lin ang="5400000" scaled="0"/>
              </a:gradFill>
              <a:latin typeface="微软雅黑" pitchFamily="34" charset="-122"/>
            </a:endParaRPr>
          </a:p>
          <a:p>
            <a:pPr defTabSz="1291918" fontAlgn="auto">
              <a:spcBef>
                <a:spcPts val="0"/>
              </a:spcBef>
              <a:spcAft>
                <a:spcPts val="0"/>
              </a:spcAft>
              <a:defRPr/>
            </a:pPr>
            <a:endParaRPr lang="en-US" altLang="zh-CN" sz="2269" dirty="0">
              <a:gradFill>
                <a:gsLst>
                  <a:gs pos="0">
                    <a:srgbClr val="FFFFFF"/>
                  </a:gs>
                  <a:gs pos="100000">
                    <a:srgbClr val="FFFFFF"/>
                  </a:gs>
                </a:gsLst>
                <a:lin ang="5400000" scaled="0"/>
              </a:gradFill>
              <a:latin typeface="微软雅黑" pitchFamily="34" charset="-122"/>
            </a:endParaRPr>
          </a:p>
        </p:txBody>
      </p:sp>
      <p:sp>
        <p:nvSpPr>
          <p:cNvPr id="14" name="TextBox 1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5" name="组合 14"/>
          <p:cNvGrpSpPr/>
          <p:nvPr/>
        </p:nvGrpSpPr>
        <p:grpSpPr>
          <a:xfrm>
            <a:off x="695618" y="-36354"/>
            <a:ext cx="1113557" cy="1113557"/>
            <a:chOff x="7414667" y="3750264"/>
            <a:chExt cx="871129" cy="871129"/>
          </a:xfrm>
        </p:grpSpPr>
        <p:sp>
          <p:nvSpPr>
            <p:cNvPr id="16" name="椭圆 1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171566908"/>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8"/>
                                        </p:tgtEl>
                                        <p:attrNameLst>
                                          <p:attrName>style.visibility</p:attrName>
                                        </p:attrNameLst>
                                      </p:cBhvr>
                                      <p:to>
                                        <p:strVal val="visible"/>
                                      </p:to>
                                    </p:set>
                                    <p:animEffect>
                                      <p:cBhvr>
                                        <p:cTn id="13" dur="750"/>
                                        <p:tgtEl>
                                          <p:spTgt spid="18"/>
                                        </p:tgtEl>
                                      </p:cBhvr>
                                    </p:animEffect>
                                    <p:anim calcmode="lin" valueType="num">
                                      <p:cBhvr>
                                        <p:cTn id="14" dur="750" fill="hold"/>
                                        <p:tgtEl>
                                          <p:spTgt spid="18"/>
                                        </p:tgtEl>
                                        <p:attrNameLst>
                                          <p:attrName>ppt_x</p:attrName>
                                        </p:attrNameLst>
                                      </p:cBhvr>
                                      <p:tavLst>
                                        <p:tav tm="0">
                                          <p:val>
                                            <p:strVal val="#ppt_x"/>
                                          </p:val>
                                        </p:tav>
                                        <p:tav tm="100000">
                                          <p:val>
                                            <p:strVal val="#ppt_x"/>
                                          </p:val>
                                        </p:tav>
                                      </p:tavLst>
                                    </p:anim>
                                    <p:anim calcmode="lin" valueType="num">
                                      <p:cBhvr>
                                        <p:cTn id="15" dur="750" fill="hold"/>
                                        <p:tgtEl>
                                          <p:spTgt spid="18"/>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2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7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3200"/>
                            </p:stCondLst>
                            <p:childTnLst>
                              <p:par>
                                <p:cTn id="29" presetID="10" presetClass="entr" presetSubtype="0"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childTnLst>
                          </p:cTn>
                        </p:par>
                        <p:par>
                          <p:cTn id="32" fill="hold">
                            <p:stCondLst>
                              <p:cond delay="3700"/>
                            </p:stCondLst>
                            <p:childTnLst>
                              <p:par>
                                <p:cTn id="33" presetID="10" presetClass="entr" presetSubtype="0" fill="hold"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ldLvl="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normAutofit fontScale="90000"/>
          </a:bodyPr>
          <a:lstStyle/>
          <a:p>
            <a:endParaRPr lang="zh-CN" altLang="en-US"/>
          </a:p>
        </p:txBody>
      </p:sp>
      <p:sp>
        <p:nvSpPr>
          <p:cNvPr id="54" name="TextBox 53"/>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55" name="组合 54"/>
          <p:cNvGrpSpPr/>
          <p:nvPr/>
        </p:nvGrpSpPr>
        <p:grpSpPr>
          <a:xfrm>
            <a:off x="695618" y="3567"/>
            <a:ext cx="1113557" cy="1113557"/>
            <a:chOff x="7414667" y="3750264"/>
            <a:chExt cx="871129" cy="871129"/>
          </a:xfrm>
        </p:grpSpPr>
        <p:sp>
          <p:nvSpPr>
            <p:cNvPr id="56" name="椭圆 5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5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58"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
        <p:nvSpPr>
          <p:cNvPr id="59" name="文本框 7"/>
          <p:cNvSpPr txBox="1"/>
          <p:nvPr/>
        </p:nvSpPr>
        <p:spPr>
          <a:xfrm>
            <a:off x="6749160" y="1538819"/>
            <a:ext cx="5735976" cy="1827295"/>
          </a:xfrm>
          <a:prstGeom prst="rect">
            <a:avLst/>
          </a:prstGeom>
          <a:noFill/>
        </p:spPr>
        <p:txBody>
          <a:bodyPr wrap="square" rtlCol="0">
            <a:spAutoFit/>
          </a:bodyPr>
          <a:lstStyle/>
          <a:p>
            <a:pPr algn="just"/>
            <a:r>
              <a:rPr lang="zh-CN" altLang="en-US" sz="2937" dirty="0">
                <a:latin typeface="方正正中黑简体" panose="02000000000000000000" pitchFamily="2" charset="-122"/>
                <a:ea typeface="方正正中黑简体" panose="02000000000000000000" pitchFamily="2" charset="-122"/>
              </a:rPr>
              <a:t>点此添加标题</a:t>
            </a:r>
            <a:endParaRPr lang="en-US" altLang="zh-CN" sz="2937" dirty="0">
              <a:latin typeface="方正正中黑简体" panose="02000000000000000000" pitchFamily="2" charset="-122"/>
              <a:ea typeface="方正正中黑简体" panose="02000000000000000000" pitchFamily="2" charset="-122"/>
            </a:endParaRPr>
          </a:p>
          <a:p>
            <a:pPr algn="just"/>
            <a:r>
              <a:rPr lang="zh-CN" altLang="en-US" dirty="0">
                <a:latin typeface="方正正中黑简体" panose="02000000000000000000" pitchFamily="2" charset="-122"/>
                <a:ea typeface="方正正中黑简体" panose="02000000000000000000" pitchFamily="2" charset="-122"/>
              </a:rPr>
              <a:t>这</a:t>
            </a:r>
            <a:r>
              <a:rPr lang="zh-CN" altLang="en-US" dirty="0" smtClean="0">
                <a:latin typeface="方正正中黑简体" panose="02000000000000000000" pitchFamily="2" charset="-122"/>
                <a:ea typeface="方正正中黑简体" panose="02000000000000000000" pitchFamily="2" charset="-122"/>
              </a:rPr>
              <a:t>里是可以替换的内容描述文字，</a:t>
            </a:r>
            <a:r>
              <a:rPr lang="zh-CN" altLang="en-US" dirty="0">
                <a:latin typeface="方正正中黑简体" panose="02000000000000000000" pitchFamily="2" charset="-122"/>
                <a:ea typeface="方正正中黑简体" panose="02000000000000000000" pitchFamily="2" charset="-122"/>
              </a:rPr>
              <a:t>这里是可以替换的内容描述文字</a:t>
            </a:r>
            <a:r>
              <a:rPr lang="zh-CN" altLang="en-US" dirty="0" smtClean="0">
                <a:latin typeface="方正正中黑简体" panose="02000000000000000000" pitchFamily="2" charset="-122"/>
                <a:ea typeface="方正正中黑简体" panose="02000000000000000000" pitchFamily="2" charset="-122"/>
              </a:rPr>
              <a:t>，</a:t>
            </a:r>
            <a:r>
              <a:rPr lang="zh-CN" altLang="en-US" dirty="0">
                <a:latin typeface="方正正中黑简体" panose="02000000000000000000" pitchFamily="2" charset="-122"/>
                <a:ea typeface="方正正中黑简体" panose="02000000000000000000" pitchFamily="2" charset="-122"/>
              </a:rPr>
              <a:t>这里是可以替换的内容描述文字</a:t>
            </a:r>
            <a:r>
              <a:rPr lang="zh-CN" altLang="en-US" dirty="0" smtClean="0">
                <a:latin typeface="方正正中黑简体" panose="02000000000000000000" pitchFamily="2" charset="-122"/>
                <a:ea typeface="方正正中黑简体" panose="02000000000000000000" pitchFamily="2" charset="-122"/>
              </a:rPr>
              <a:t>，</a:t>
            </a:r>
            <a:r>
              <a:rPr lang="zh-CN" altLang="en-US" dirty="0">
                <a:latin typeface="方正正中黑简体" panose="02000000000000000000" pitchFamily="2" charset="-122"/>
                <a:ea typeface="方正正中黑简体" panose="02000000000000000000" pitchFamily="2" charset="-122"/>
              </a:rPr>
              <a:t>这里是可以替换的内容描述文字</a:t>
            </a:r>
            <a:r>
              <a:rPr lang="zh-CN" altLang="en-US" dirty="0" smtClean="0">
                <a:latin typeface="方正正中黑简体" panose="02000000000000000000" pitchFamily="2" charset="-122"/>
                <a:ea typeface="方正正中黑简体" panose="02000000000000000000" pitchFamily="2" charset="-122"/>
              </a:rPr>
              <a:t>，</a:t>
            </a:r>
            <a:r>
              <a:rPr lang="zh-CN" altLang="en-US" dirty="0">
                <a:latin typeface="方正正中黑简体" panose="02000000000000000000" pitchFamily="2" charset="-122"/>
                <a:ea typeface="方正正中黑简体" panose="02000000000000000000" pitchFamily="2" charset="-122"/>
              </a:rPr>
              <a:t>这里是可以替换的内容描述文字</a:t>
            </a:r>
            <a:r>
              <a:rPr lang="zh-CN" altLang="en-US" dirty="0" smtClean="0">
                <a:latin typeface="方正正中黑简体" panose="02000000000000000000" pitchFamily="2" charset="-122"/>
                <a:ea typeface="方正正中黑简体" panose="02000000000000000000" pitchFamily="2" charset="-122"/>
              </a:rPr>
              <a:t>，</a:t>
            </a:r>
            <a:r>
              <a:rPr lang="zh-CN" altLang="en-US" dirty="0">
                <a:latin typeface="方正正中黑简体" panose="02000000000000000000" pitchFamily="2" charset="-122"/>
                <a:ea typeface="方正正中黑简体" panose="02000000000000000000" pitchFamily="2" charset="-122"/>
              </a:rPr>
              <a:t>这里是可以替换的内容描述文</a:t>
            </a:r>
            <a:r>
              <a:rPr lang="zh-CN" altLang="en-US" dirty="0" smtClean="0">
                <a:latin typeface="方正正中黑简体" panose="02000000000000000000" pitchFamily="2" charset="-122"/>
                <a:ea typeface="方正正中黑简体" panose="02000000000000000000" pitchFamily="2" charset="-122"/>
              </a:rPr>
              <a:t>字。</a:t>
            </a:r>
            <a:endParaRPr lang="zh-CN" altLang="en-US" sz="2937" dirty="0">
              <a:latin typeface="方正正中黑简体" panose="02000000000000000000" pitchFamily="2" charset="-122"/>
              <a:ea typeface="方正正中黑简体" panose="02000000000000000000" pitchFamily="2" charset="-122"/>
            </a:endParaRPr>
          </a:p>
        </p:txBody>
      </p:sp>
      <p:sp>
        <p:nvSpPr>
          <p:cNvPr id="60" name="矩形 59"/>
          <p:cNvSpPr/>
          <p:nvPr/>
        </p:nvSpPr>
        <p:spPr>
          <a:xfrm>
            <a:off x="6946316" y="4004179"/>
            <a:ext cx="5541829" cy="234934"/>
          </a:xfrm>
          <a:prstGeom prst="rect">
            <a:avLst/>
          </a:prstGeom>
          <a:solidFill>
            <a:srgbClr val="0070C0"/>
          </a:solidFill>
          <a:ln w="127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p>
        </p:txBody>
      </p:sp>
      <p:sp>
        <p:nvSpPr>
          <p:cNvPr id="61" name="图文框 60"/>
          <p:cNvSpPr/>
          <p:nvPr/>
        </p:nvSpPr>
        <p:spPr>
          <a:xfrm>
            <a:off x="469738" y="2024515"/>
            <a:ext cx="5840505" cy="4102114"/>
          </a:xfrm>
          <a:prstGeom prst="frame">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p>
        </p:txBody>
      </p:sp>
      <p:pic>
        <p:nvPicPr>
          <p:cNvPr id="62" name="图片 6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98108" y="2401489"/>
            <a:ext cx="5176258" cy="3447388"/>
          </a:xfrm>
          <a:prstGeom prst="rect">
            <a:avLst/>
          </a:prstGeom>
        </p:spPr>
      </p:pic>
      <p:sp>
        <p:nvSpPr>
          <p:cNvPr id="63" name="文本框 11"/>
          <p:cNvSpPr txBox="1"/>
          <p:nvPr/>
        </p:nvSpPr>
        <p:spPr>
          <a:xfrm>
            <a:off x="6761406" y="4481434"/>
            <a:ext cx="5735976" cy="2381293"/>
          </a:xfrm>
          <a:prstGeom prst="rect">
            <a:avLst/>
          </a:prstGeom>
          <a:noFill/>
        </p:spPr>
        <p:txBody>
          <a:bodyPr wrap="square" rtlCol="0">
            <a:spAutoFit/>
          </a:bodyPr>
          <a:lstStyle/>
          <a:p>
            <a:pPr algn="just"/>
            <a:r>
              <a:rPr lang="zh-CN" altLang="en-US" sz="2937" dirty="0">
                <a:latin typeface="方正正中黑简体" panose="02000000000000000000" pitchFamily="2" charset="-122"/>
                <a:ea typeface="方正正中黑简体" panose="02000000000000000000" pitchFamily="2" charset="-122"/>
              </a:rPr>
              <a:t>点此添加标题</a:t>
            </a:r>
            <a:endParaRPr lang="en-US" altLang="zh-CN" sz="2937" dirty="0">
              <a:latin typeface="方正正中黑简体" panose="02000000000000000000" pitchFamily="2" charset="-122"/>
              <a:ea typeface="方正正中黑简体" panose="02000000000000000000" pitchFamily="2" charset="-122"/>
            </a:endParaRPr>
          </a:p>
          <a:p>
            <a:pPr algn="just"/>
            <a:r>
              <a:rPr lang="zh-CN" altLang="en-US" dirty="0">
                <a:latin typeface="方正正中黑简体" panose="02000000000000000000" pitchFamily="2" charset="-122"/>
                <a:ea typeface="方正正中黑简体" panose="02000000000000000000" pitchFamily="2" charset="-122"/>
              </a:rPr>
              <a:t>这里是可以替换的内容描述文字，这里是可以替换的内容描述文字，这里是可以替换的内容描述文字，这里是可以替换的内容描述文字，这里是可以替换的内容描述文字，这里是可以替换的内容描述文字</a:t>
            </a:r>
            <a:r>
              <a:rPr lang="zh-CN" altLang="en-US" dirty="0" smtClean="0">
                <a:latin typeface="方正正中黑简体" panose="02000000000000000000" pitchFamily="2" charset="-122"/>
                <a:ea typeface="方正正中黑简体" panose="02000000000000000000" pitchFamily="2" charset="-122"/>
              </a:rPr>
              <a:t>。</a:t>
            </a:r>
            <a:endParaRPr lang="zh-CN" altLang="en-US" dirty="0">
              <a:latin typeface="方正正中黑简体" panose="02000000000000000000" pitchFamily="2" charset="-122"/>
              <a:ea typeface="方正正中黑简体" panose="02000000000000000000" pitchFamily="2" charset="-122"/>
            </a:endParaRPr>
          </a:p>
          <a:p>
            <a:pPr algn="just"/>
            <a:endParaRPr lang="zh-CN" altLang="en-US" dirty="0">
              <a:latin typeface="方正正中黑简体" panose="02000000000000000000" pitchFamily="2" charset="-122"/>
              <a:ea typeface="方正正中黑简体" panose="02000000000000000000" pitchFamily="2" charset="-122"/>
            </a:endParaRPr>
          </a:p>
          <a:p>
            <a:pPr algn="just"/>
            <a:endParaRPr lang="zh-CN" altLang="en-US" sz="2937" dirty="0">
              <a:latin typeface="方正正中黑简体" panose="02000000000000000000" pitchFamily="2" charset="-122"/>
              <a:ea typeface="方正正中黑简体" panose="02000000000000000000" pitchFamily="2" charset="-122"/>
            </a:endParaRPr>
          </a:p>
        </p:txBody>
      </p:sp>
    </p:spTree>
    <p:extLst>
      <p:ext uri="{BB962C8B-B14F-4D97-AF65-F5344CB8AC3E}">
        <p14:creationId xmlns:p14="http://schemas.microsoft.com/office/powerpoint/2010/main" val="42943382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58"/>
                                        </p:tgtEl>
                                        <p:attrNameLst>
                                          <p:attrName>style.visibility</p:attrName>
                                        </p:attrNameLst>
                                      </p:cBhvr>
                                      <p:to>
                                        <p:strVal val="visible"/>
                                      </p:to>
                                    </p:set>
                                    <p:animEffect>
                                      <p:cBhvr>
                                        <p:cTn id="13" dur="750"/>
                                        <p:tgtEl>
                                          <p:spTgt spid="58"/>
                                        </p:tgtEl>
                                      </p:cBhvr>
                                    </p:animEffect>
                                    <p:anim calcmode="lin" valueType="num">
                                      <p:cBhvr>
                                        <p:cTn id="14" dur="750" fill="hold"/>
                                        <p:tgtEl>
                                          <p:spTgt spid="58"/>
                                        </p:tgtEl>
                                        <p:attrNameLst>
                                          <p:attrName>ppt_x</p:attrName>
                                        </p:attrNameLst>
                                      </p:cBhvr>
                                      <p:tavLst>
                                        <p:tav tm="0">
                                          <p:val>
                                            <p:strVal val="#ppt_x"/>
                                          </p:val>
                                        </p:tav>
                                        <p:tav tm="100000">
                                          <p:val>
                                            <p:strVal val="#ppt_x"/>
                                          </p:val>
                                        </p:tav>
                                      </p:tavLst>
                                    </p:anim>
                                    <p:anim calcmode="lin" valueType="num">
                                      <p:cBhvr>
                                        <p:cTn id="15" dur="750" fill="hold"/>
                                        <p:tgtEl>
                                          <p:spTgt spid="5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p:cTn id="19" dur="500" fill="hold"/>
                                        <p:tgtEl>
                                          <p:spTgt spid="61"/>
                                        </p:tgtEl>
                                        <p:attrNameLst>
                                          <p:attrName>ppt_w</p:attrName>
                                        </p:attrNameLst>
                                      </p:cBhvr>
                                      <p:tavLst>
                                        <p:tav tm="0">
                                          <p:val>
                                            <p:fltVal val="0"/>
                                          </p:val>
                                        </p:tav>
                                        <p:tav tm="100000">
                                          <p:val>
                                            <p:strVal val="#ppt_w"/>
                                          </p:val>
                                        </p:tav>
                                      </p:tavLst>
                                    </p:anim>
                                    <p:anim calcmode="lin" valueType="num">
                                      <p:cBhvr>
                                        <p:cTn id="20" dur="500" fill="hold"/>
                                        <p:tgtEl>
                                          <p:spTgt spid="61"/>
                                        </p:tgtEl>
                                        <p:attrNameLst>
                                          <p:attrName>ppt_h</p:attrName>
                                        </p:attrNameLst>
                                      </p:cBhvr>
                                      <p:tavLst>
                                        <p:tav tm="0">
                                          <p:val>
                                            <p:fltVal val="0"/>
                                          </p:val>
                                        </p:tav>
                                        <p:tav tm="100000">
                                          <p:val>
                                            <p:strVal val="#ppt_h"/>
                                          </p:val>
                                        </p:tav>
                                      </p:tavLst>
                                    </p:anim>
                                    <p:animEffect transition="in" filter="fade">
                                      <p:cBhvr>
                                        <p:cTn id="21" dur="500"/>
                                        <p:tgtEl>
                                          <p:spTgt spid="61"/>
                                        </p:tgtEl>
                                      </p:cBhvr>
                                    </p:animEffect>
                                  </p:childTnLst>
                                </p:cTn>
                              </p:par>
                            </p:childTnLst>
                          </p:cTn>
                        </p:par>
                        <p:par>
                          <p:cTn id="22" fill="hold">
                            <p:stCondLst>
                              <p:cond delay="2125"/>
                            </p:stCondLst>
                            <p:childTnLst>
                              <p:par>
                                <p:cTn id="23" presetID="53" presetClass="entr" presetSubtype="16" fill="hold" nodeType="afterEffect">
                                  <p:stCondLst>
                                    <p:cond delay="0"/>
                                  </p:stCondLst>
                                  <p:childTnLst>
                                    <p:set>
                                      <p:cBhvr>
                                        <p:cTn id="24" dur="1" fill="hold">
                                          <p:stCondLst>
                                            <p:cond delay="0"/>
                                          </p:stCondLst>
                                        </p:cTn>
                                        <p:tgtEl>
                                          <p:spTgt spid="62"/>
                                        </p:tgtEl>
                                        <p:attrNameLst>
                                          <p:attrName>style.visibility</p:attrName>
                                        </p:attrNameLst>
                                      </p:cBhvr>
                                      <p:to>
                                        <p:strVal val="visible"/>
                                      </p:to>
                                    </p:set>
                                    <p:anim calcmode="lin" valueType="num">
                                      <p:cBhvr>
                                        <p:cTn id="25" dur="500" fill="hold"/>
                                        <p:tgtEl>
                                          <p:spTgt spid="62"/>
                                        </p:tgtEl>
                                        <p:attrNameLst>
                                          <p:attrName>ppt_w</p:attrName>
                                        </p:attrNameLst>
                                      </p:cBhvr>
                                      <p:tavLst>
                                        <p:tav tm="0">
                                          <p:val>
                                            <p:fltVal val="0"/>
                                          </p:val>
                                        </p:tav>
                                        <p:tav tm="100000">
                                          <p:val>
                                            <p:strVal val="#ppt_w"/>
                                          </p:val>
                                        </p:tav>
                                      </p:tavLst>
                                    </p:anim>
                                    <p:anim calcmode="lin" valueType="num">
                                      <p:cBhvr>
                                        <p:cTn id="26" dur="500" fill="hold"/>
                                        <p:tgtEl>
                                          <p:spTgt spid="62"/>
                                        </p:tgtEl>
                                        <p:attrNameLst>
                                          <p:attrName>ppt_h</p:attrName>
                                        </p:attrNameLst>
                                      </p:cBhvr>
                                      <p:tavLst>
                                        <p:tav tm="0">
                                          <p:val>
                                            <p:fltVal val="0"/>
                                          </p:val>
                                        </p:tav>
                                        <p:tav tm="100000">
                                          <p:val>
                                            <p:strVal val="#ppt_h"/>
                                          </p:val>
                                        </p:tav>
                                      </p:tavLst>
                                    </p:anim>
                                    <p:animEffect transition="in" filter="fade">
                                      <p:cBhvr>
                                        <p:cTn id="27" dur="500"/>
                                        <p:tgtEl>
                                          <p:spTgt spid="62"/>
                                        </p:tgtEl>
                                      </p:cBhvr>
                                    </p:animEffect>
                                  </p:childTnLst>
                                </p:cTn>
                              </p:par>
                            </p:childTnLst>
                          </p:cTn>
                        </p:par>
                        <p:par>
                          <p:cTn id="28" fill="hold">
                            <p:stCondLst>
                              <p:cond delay="2625"/>
                            </p:stCondLst>
                            <p:childTnLst>
                              <p:par>
                                <p:cTn id="29" presetID="53" presetClass="entr" presetSubtype="16"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childTnLst>
                          </p:cTn>
                        </p:par>
                        <p:par>
                          <p:cTn id="34" fill="hold">
                            <p:stCondLst>
                              <p:cond delay="3125"/>
                            </p:stCondLst>
                            <p:childTnLst>
                              <p:par>
                                <p:cTn id="35" presetID="53" presetClass="entr" presetSubtype="16"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childTnLst>
                          </p:cTn>
                        </p:par>
                        <p:par>
                          <p:cTn id="40" fill="hold">
                            <p:stCondLst>
                              <p:cond delay="3625"/>
                            </p:stCondLst>
                            <p:childTnLst>
                              <p:par>
                                <p:cTn id="41" presetID="53" presetClass="entr" presetSubtype="16" fill="hold" grpId="0" nodeType="afterEffect">
                                  <p:stCondLst>
                                    <p:cond delay="0"/>
                                  </p:stCondLst>
                                  <p:childTnLst>
                                    <p:set>
                                      <p:cBhvr>
                                        <p:cTn id="42" dur="1" fill="hold">
                                          <p:stCondLst>
                                            <p:cond delay="0"/>
                                          </p:stCondLst>
                                        </p:cTn>
                                        <p:tgtEl>
                                          <p:spTgt spid="63"/>
                                        </p:tgtEl>
                                        <p:attrNameLst>
                                          <p:attrName>style.visibility</p:attrName>
                                        </p:attrNameLst>
                                      </p:cBhvr>
                                      <p:to>
                                        <p:strVal val="visible"/>
                                      </p:to>
                                    </p:set>
                                    <p:anim calcmode="lin" valueType="num">
                                      <p:cBhvr>
                                        <p:cTn id="43" dur="500" fill="hold"/>
                                        <p:tgtEl>
                                          <p:spTgt spid="63"/>
                                        </p:tgtEl>
                                        <p:attrNameLst>
                                          <p:attrName>ppt_w</p:attrName>
                                        </p:attrNameLst>
                                      </p:cBhvr>
                                      <p:tavLst>
                                        <p:tav tm="0">
                                          <p:val>
                                            <p:fltVal val="0"/>
                                          </p:val>
                                        </p:tav>
                                        <p:tav tm="100000">
                                          <p:val>
                                            <p:strVal val="#ppt_w"/>
                                          </p:val>
                                        </p:tav>
                                      </p:tavLst>
                                    </p:anim>
                                    <p:anim calcmode="lin" valueType="num">
                                      <p:cBhvr>
                                        <p:cTn id="44" dur="500" fill="hold"/>
                                        <p:tgtEl>
                                          <p:spTgt spid="63"/>
                                        </p:tgtEl>
                                        <p:attrNameLst>
                                          <p:attrName>ppt_h</p:attrName>
                                        </p:attrNameLst>
                                      </p:cBhvr>
                                      <p:tavLst>
                                        <p:tav tm="0">
                                          <p:val>
                                            <p:fltVal val="0"/>
                                          </p:val>
                                        </p:tav>
                                        <p:tav tm="100000">
                                          <p:val>
                                            <p:strVal val="#ppt_h"/>
                                          </p:val>
                                        </p:tav>
                                      </p:tavLst>
                                    </p:anim>
                                    <p:animEffect transition="in" filter="fade">
                                      <p:cBhvr>
                                        <p:cTn id="45"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bldLvl="0"/>
      <p:bldP spid="59" grpId="0"/>
      <p:bldP spid="60" grpId="0" animBg="1"/>
      <p:bldP spid="61" grpId="0" animBg="1"/>
      <p:bldP spid="63"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 name="Rectangle 2"/>
          <p:cNvSpPr/>
          <p:nvPr/>
        </p:nvSpPr>
        <p:spPr bwMode="auto">
          <a:xfrm>
            <a:off x="2000118" y="1534736"/>
            <a:ext cx="2519666" cy="1990653"/>
          </a:xfrm>
          <a:prstGeom prst="rect">
            <a:avLst/>
          </a:prstGeom>
          <a:solidFill>
            <a:srgbClr val="0070C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403" spc="-40" dirty="0">
                <a:solidFill>
                  <a:schemeClr val="bg1"/>
                </a:solidFill>
                <a:latin typeface="微软雅黑" pitchFamily="34" charset="-122"/>
                <a:cs typeface="Segoe UI" pitchFamily="34" charset="0"/>
              </a:rPr>
              <a:t>单击填加标题</a:t>
            </a: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1869" spc="-40" dirty="0">
              <a:solidFill>
                <a:schemeClr val="bg1"/>
              </a:solidFill>
              <a:latin typeface="微软雅黑" pitchFamily="34" charset="-122"/>
              <a:cs typeface="Segoe UI" pitchFamily="34" charset="0"/>
            </a:endParaRPr>
          </a:p>
        </p:txBody>
      </p:sp>
      <p:grpSp>
        <p:nvGrpSpPr>
          <p:cNvPr id="31" name="组合 22"/>
          <p:cNvGrpSpPr>
            <a:grpSpLocks/>
          </p:cNvGrpSpPr>
          <p:nvPr/>
        </p:nvGrpSpPr>
        <p:grpSpPr bwMode="auto">
          <a:xfrm>
            <a:off x="2000119" y="3644259"/>
            <a:ext cx="5191911" cy="1990653"/>
            <a:chOff x="1621077" y="2591060"/>
            <a:chExt cx="3890323" cy="1886881"/>
          </a:xfrm>
          <a:solidFill>
            <a:srgbClr val="0070C0"/>
          </a:solidFill>
        </p:grpSpPr>
        <p:sp>
          <p:nvSpPr>
            <p:cNvPr id="32" name="Rectangle 3"/>
            <p:cNvSpPr/>
            <p:nvPr/>
          </p:nvSpPr>
          <p:spPr bwMode="auto">
            <a:xfrm>
              <a:off x="1621077" y="2591060"/>
              <a:ext cx="3890323" cy="1886881"/>
            </a:xfrm>
            <a:prstGeom prst="rect">
              <a:avLst/>
            </a:prstGeom>
            <a:grp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r>
                <a:rPr lang="zh-CN" altLang="en-US" sz="3738" spc="-40" dirty="0">
                  <a:solidFill>
                    <a:schemeClr val="bg1"/>
                  </a:solidFill>
                  <a:latin typeface="微软雅黑" pitchFamily="34" charset="-122"/>
                  <a:cs typeface="Segoe UI" pitchFamily="34" charset="0"/>
                </a:rPr>
                <a:t>单击填加标题</a:t>
              </a:r>
              <a:endParaRPr lang="en-US" altLang="zh-CN" sz="3738"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2136"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136" spc="-40" dirty="0">
                  <a:solidFill>
                    <a:schemeClr val="bg1"/>
                  </a:solidFill>
                  <a:latin typeface="微软雅黑" pitchFamily="34" charset="-122"/>
                  <a:cs typeface="Segoe UI" pitchFamily="34" charset="0"/>
                </a:rPr>
                <a:t>单击填加文字内容</a:t>
              </a:r>
              <a:endParaRPr lang="en-US" sz="2136" spc="-40" dirty="0">
                <a:solidFill>
                  <a:schemeClr val="bg1"/>
                </a:solidFill>
                <a:latin typeface="微软雅黑" pitchFamily="34" charset="-122"/>
                <a:cs typeface="Segoe UI" pitchFamily="34" charset="0"/>
              </a:endParaRPr>
            </a:p>
          </p:txBody>
        </p:sp>
        <p:sp>
          <p:nvSpPr>
            <p:cNvPr id="33"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91559" tIns="45780" rIns="91559" bIns="45780"/>
            <a:lstStyle/>
            <a:p>
              <a:endParaRPr lang="zh-CN" altLang="en-US"/>
            </a:p>
          </p:txBody>
        </p:sp>
      </p:grpSp>
      <p:sp>
        <p:nvSpPr>
          <p:cNvPr id="34" name="Rectangle 2"/>
          <p:cNvSpPr/>
          <p:nvPr/>
        </p:nvSpPr>
        <p:spPr bwMode="auto">
          <a:xfrm>
            <a:off x="4672361" y="1534736"/>
            <a:ext cx="2519667" cy="1990653"/>
          </a:xfrm>
          <a:prstGeom prst="rect">
            <a:avLst/>
          </a:prstGeom>
          <a:solidFill>
            <a:srgbClr val="0070C0"/>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91555" tIns="91559" rIns="91555" bIns="91559"/>
          <a:lstStyle/>
          <a:p>
            <a:pPr defTabSz="915296">
              <a:lnSpc>
                <a:spcPct val="90000"/>
              </a:lnSpc>
              <a:buClr>
                <a:srgbClr val="FFFFFF">
                  <a:lumMod val="50000"/>
                  <a:lumOff val="50000"/>
                </a:srgbClr>
              </a:buClr>
              <a:buSzPct val="90000"/>
              <a:defRPr/>
            </a:pP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2403" spc="-40" dirty="0">
                <a:solidFill>
                  <a:schemeClr val="bg1"/>
                </a:solidFill>
                <a:latin typeface="微软雅黑" pitchFamily="34" charset="-122"/>
                <a:cs typeface="Segoe UI" pitchFamily="34" charset="0"/>
              </a:rPr>
              <a:t>单击填加标题</a:t>
            </a:r>
            <a:endParaRPr lang="en-US" altLang="zh-CN"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2403"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r>
              <a:rPr lang="zh-CN" altLang="en-US" sz="1869" spc="-40" dirty="0">
                <a:solidFill>
                  <a:schemeClr val="bg1"/>
                </a:solidFill>
                <a:latin typeface="微软雅黑" pitchFamily="34" charset="-122"/>
                <a:cs typeface="Segoe UI" pitchFamily="34" charset="0"/>
              </a:rPr>
              <a:t>单击填加文字内容</a:t>
            </a:r>
            <a:endParaRPr lang="en-US" altLang="zh-CN" sz="1869" spc="-40" dirty="0">
              <a:solidFill>
                <a:schemeClr val="bg1"/>
              </a:solidFill>
              <a:latin typeface="微软雅黑" pitchFamily="34" charset="-122"/>
              <a:cs typeface="Segoe UI" pitchFamily="34" charset="0"/>
            </a:endParaRPr>
          </a:p>
          <a:p>
            <a:pPr defTabSz="915296">
              <a:lnSpc>
                <a:spcPct val="90000"/>
              </a:lnSpc>
              <a:buClr>
                <a:srgbClr val="FFFFFF">
                  <a:lumMod val="50000"/>
                  <a:lumOff val="50000"/>
                </a:srgbClr>
              </a:buClr>
              <a:buSzPct val="90000"/>
              <a:defRPr/>
            </a:pPr>
            <a:endParaRPr lang="en-US" sz="1869" spc="-40" dirty="0">
              <a:solidFill>
                <a:schemeClr val="bg1"/>
              </a:solidFill>
              <a:latin typeface="微软雅黑" pitchFamily="34" charset="-122"/>
              <a:cs typeface="Segoe UI" pitchFamily="34" charset="0"/>
            </a:endParaRPr>
          </a:p>
        </p:txBody>
      </p:sp>
      <p:pic>
        <p:nvPicPr>
          <p:cNvPr id="35" name="图片 3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7346727" y="1534736"/>
            <a:ext cx="3820823" cy="410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15" name="TextBox 14"/>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6" name="组合 15"/>
          <p:cNvGrpSpPr/>
          <p:nvPr/>
        </p:nvGrpSpPr>
        <p:grpSpPr>
          <a:xfrm>
            <a:off x="695618" y="3567"/>
            <a:ext cx="1113557" cy="1113557"/>
            <a:chOff x="7414667" y="3750264"/>
            <a:chExt cx="871129" cy="871129"/>
          </a:xfrm>
        </p:grpSpPr>
        <p:sp>
          <p:nvSpPr>
            <p:cNvPr id="17" name="椭圆 16"/>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8"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9"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281136304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53" presetClass="entr" presetSubtype="16" fill="hold" nodeType="afterEffect">
                                  <p:stCondLst>
                                    <p:cond delay="0"/>
                                  </p:stCondLst>
                                  <p:iterate type="lt">
                                    <p:tmPct val="10000"/>
                                  </p:iterate>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par>
                          <p:cTn id="26" fill="hold">
                            <p:stCondLst>
                              <p:cond delay="2500"/>
                            </p:stCondLst>
                            <p:childTnLst>
                              <p:par>
                                <p:cTn id="27" presetID="42" presetClass="entr" presetSubtype="0" fill="hold" grpId="0" nodeType="afterEffect">
                                  <p:stCondLst>
                                    <p:cond delay="0"/>
                                  </p:stCondLst>
                                  <p:iterate type="lt">
                                    <p:tmPct val="10000"/>
                                  </p:iterate>
                                  <p:childTnLst>
                                    <p:set>
                                      <p:cBhvr>
                                        <p:cTn id="28" dur="1" fill="hold">
                                          <p:stCondLst>
                                            <p:cond delay="0"/>
                                          </p:stCondLst>
                                        </p:cTn>
                                        <p:tgtEl>
                                          <p:spTgt spid="19"/>
                                        </p:tgtEl>
                                        <p:attrNameLst>
                                          <p:attrName>style.visibility</p:attrName>
                                        </p:attrNameLst>
                                      </p:cBhvr>
                                      <p:to>
                                        <p:strVal val="visible"/>
                                      </p:to>
                                    </p:set>
                                    <p:animEffect>
                                      <p:cBhvr>
                                        <p:cTn id="29" dur="750"/>
                                        <p:tgtEl>
                                          <p:spTgt spid="19"/>
                                        </p:tgtEl>
                                      </p:cBhvr>
                                    </p:animEffect>
                                    <p:anim calcmode="lin" valueType="num">
                                      <p:cBhvr>
                                        <p:cTn id="30" dur="750" fill="hold"/>
                                        <p:tgtEl>
                                          <p:spTgt spid="19"/>
                                        </p:tgtEl>
                                        <p:attrNameLst>
                                          <p:attrName>ppt_x</p:attrName>
                                        </p:attrNameLst>
                                      </p:cBhvr>
                                      <p:tavLst>
                                        <p:tav tm="0">
                                          <p:val>
                                            <p:strVal val="#ppt_x"/>
                                          </p:val>
                                        </p:tav>
                                        <p:tav tm="100000">
                                          <p:val>
                                            <p:strVal val="#ppt_x"/>
                                          </p:val>
                                        </p:tav>
                                      </p:tavLst>
                                    </p:anim>
                                    <p:anim calcmode="lin" valueType="num">
                                      <p:cBhvr>
                                        <p:cTn id="31" dur="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4" grpId="0" animBg="1"/>
      <p:bldP spid="19" grpId="0" bldLvl="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Oval 6"/>
          <p:cNvSpPr>
            <a:spLocks noChangeArrowheads="1"/>
          </p:cNvSpPr>
          <p:nvPr/>
        </p:nvSpPr>
        <p:spPr bwMode="auto">
          <a:xfrm>
            <a:off x="1825073" y="1836626"/>
            <a:ext cx="3352491" cy="2648623"/>
          </a:xfrm>
          <a:prstGeom prst="ellipse">
            <a:avLst/>
          </a:pr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9" name="Arc 7"/>
          <p:cNvSpPr>
            <a:spLocks noChangeArrowheads="1"/>
          </p:cNvSpPr>
          <p:nvPr/>
        </p:nvSpPr>
        <p:spPr bwMode="auto">
          <a:xfrm>
            <a:off x="3507673" y="1836625"/>
            <a:ext cx="1678365" cy="1325986"/>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solidFill>
            <a:srgbClr val="0070C0"/>
          </a:solidFill>
          <a:ln>
            <a:noFill/>
          </a:ln>
          <a:extLst/>
        </p:spPr>
        <p:txBody>
          <a:bodyPr lIns="124540" tIns="62270" rIns="124540" bIns="62270" anchor="ctr"/>
          <a:lstStyle/>
          <a:p>
            <a:pPr>
              <a:lnSpc>
                <a:spcPct val="120000"/>
              </a:lnSpc>
            </a:pPr>
            <a:endParaRPr lang="zh-CN" altLang="en-US" sz="5473" b="1">
              <a:solidFill>
                <a:schemeClr val="bg1"/>
              </a:solidFill>
              <a:latin typeface="微软雅黑" pitchFamily="34" charset="-122"/>
              <a:ea typeface="微软雅黑" pitchFamily="34" charset="-122"/>
              <a:sym typeface="微软雅黑" pitchFamily="34" charset="-122"/>
            </a:endParaRPr>
          </a:p>
        </p:txBody>
      </p:sp>
      <p:sp>
        <p:nvSpPr>
          <p:cNvPr id="10" name="Line 8"/>
          <p:cNvSpPr>
            <a:spLocks noChangeShapeType="1"/>
          </p:cNvSpPr>
          <p:nvPr/>
        </p:nvSpPr>
        <p:spPr bwMode="auto">
          <a:xfrm flipH="1" flipV="1">
            <a:off x="3509796" y="1451554"/>
            <a:ext cx="2118" cy="1699337"/>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1" name="Line 9"/>
          <p:cNvSpPr>
            <a:spLocks noChangeShapeType="1"/>
          </p:cNvSpPr>
          <p:nvPr/>
        </p:nvSpPr>
        <p:spPr bwMode="auto">
          <a:xfrm flipV="1">
            <a:off x="3507673" y="3160936"/>
            <a:ext cx="2356492" cy="0"/>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2" name="Arc 10"/>
          <p:cNvSpPr>
            <a:spLocks/>
          </p:cNvSpPr>
          <p:nvPr/>
        </p:nvSpPr>
        <p:spPr bwMode="auto">
          <a:xfrm>
            <a:off x="3507674" y="1706036"/>
            <a:ext cx="1856373" cy="1474992"/>
          </a:xfrm>
          <a:custGeom>
            <a:avLst/>
            <a:gdLst>
              <a:gd name="T0" fmla="*/ 0 w 21600"/>
              <a:gd name="T1" fmla="*/ 0 h 21600"/>
              <a:gd name="T2" fmla="*/ 42 w 21600"/>
              <a:gd name="T3" fmla="*/ 42 h 21600"/>
              <a:gd name="T4" fmla="*/ 0 w 21600"/>
              <a:gd name="T5" fmla="*/ 42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noFill/>
          <a:ln w="31750" cap="rnd" cmpd="sng">
            <a:solidFill>
              <a:srgbClr val="FFB400"/>
            </a:solidFill>
            <a:prstDash val="sysDot"/>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3" name="Oval 11"/>
          <p:cNvSpPr>
            <a:spLocks noChangeArrowheads="1"/>
          </p:cNvSpPr>
          <p:nvPr/>
        </p:nvSpPr>
        <p:spPr bwMode="auto">
          <a:xfrm>
            <a:off x="3357215" y="3047088"/>
            <a:ext cx="288204" cy="22937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4" name="Text Box 12"/>
          <p:cNvSpPr>
            <a:spLocks noChangeArrowheads="1"/>
          </p:cNvSpPr>
          <p:nvPr/>
        </p:nvSpPr>
        <p:spPr bwMode="auto">
          <a:xfrm>
            <a:off x="3600917" y="2375725"/>
            <a:ext cx="1289135" cy="91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sz="5340">
                <a:solidFill>
                  <a:schemeClr val="bg1"/>
                </a:solidFill>
                <a:latin typeface="Arial Black" pitchFamily="34" charset="0"/>
                <a:ea typeface="Gulim" pitchFamily="34" charset="-127"/>
                <a:sym typeface="Arial Black" pitchFamily="34" charset="0"/>
              </a:rPr>
              <a:t>1/3</a:t>
            </a:r>
            <a:endParaRPr lang="en-US" sz="3738">
              <a:solidFill>
                <a:schemeClr val="bg1"/>
              </a:solidFill>
              <a:latin typeface="Arial Black" pitchFamily="34" charset="0"/>
              <a:ea typeface="Gulim" pitchFamily="34" charset="-127"/>
              <a:sym typeface="Arial Black" pitchFamily="34" charset="0"/>
            </a:endParaRPr>
          </a:p>
        </p:txBody>
      </p:sp>
      <p:sp>
        <p:nvSpPr>
          <p:cNvPr id="15" name="Oval 16"/>
          <p:cNvSpPr>
            <a:spLocks noChangeArrowheads="1"/>
          </p:cNvSpPr>
          <p:nvPr/>
        </p:nvSpPr>
        <p:spPr bwMode="auto">
          <a:xfrm>
            <a:off x="6813545" y="1836626"/>
            <a:ext cx="3354611" cy="2648623"/>
          </a:xfrm>
          <a:prstGeom prst="ellipse">
            <a:avLst/>
          </a:prstGeom>
          <a:solidFill>
            <a:srgbClr val="0070C0"/>
          </a:solidFill>
          <a:ln>
            <a:noFill/>
          </a:ln>
          <a:extLst/>
        </p:spPr>
        <p:txBody>
          <a:bodyPr lIns="124540" tIns="62270" rIns="124540" bIns="62270" anchor="ctr"/>
          <a:lstStyle/>
          <a:p>
            <a:pPr>
              <a:lnSpc>
                <a:spcPct val="120000"/>
              </a:lnSpc>
            </a:pPr>
            <a:endParaRPr lang="zh-CN" altLang="en-US" sz="5473" b="1">
              <a:solidFill>
                <a:srgbClr val="FFFFFF"/>
              </a:solidFill>
              <a:latin typeface="微软雅黑" pitchFamily="34" charset="-122"/>
              <a:ea typeface="微软雅黑" pitchFamily="34" charset="-122"/>
              <a:sym typeface="微软雅黑" pitchFamily="34" charset="-122"/>
            </a:endParaRPr>
          </a:p>
        </p:txBody>
      </p:sp>
      <p:sp>
        <p:nvSpPr>
          <p:cNvPr id="16" name="Arc 17"/>
          <p:cNvSpPr>
            <a:spLocks noChangeArrowheads="1"/>
          </p:cNvSpPr>
          <p:nvPr/>
        </p:nvSpPr>
        <p:spPr bwMode="auto">
          <a:xfrm>
            <a:off x="8500387" y="1836625"/>
            <a:ext cx="1676246" cy="1325986"/>
          </a:xfrm>
          <a:custGeom>
            <a:avLst/>
            <a:gdLst>
              <a:gd name="T0" fmla="*/ 0 w 21600"/>
              <a:gd name="T1" fmla="*/ 0 h 21600"/>
              <a:gd name="T2" fmla="*/ 33 w 21600"/>
              <a:gd name="T3" fmla="*/ 33 h 21600"/>
              <a:gd name="T4" fmla="*/ 0 w 21600"/>
              <a:gd name="T5" fmla="*/ 33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a:moveTo>
                  <a:pt x="-1" y="0"/>
                </a:moveTo>
                <a:cubicBezTo>
                  <a:pt x="11929" y="0"/>
                  <a:pt x="21600" y="9670"/>
                  <a:pt x="21600" y="21600"/>
                </a:cubicBezTo>
              </a:path>
              <a:path w="21600" h="21600">
                <a:moveTo>
                  <a:pt x="-1" y="0"/>
                </a:moveTo>
                <a:cubicBezTo>
                  <a:pt x="11929" y="0"/>
                  <a:pt x="21600" y="9670"/>
                  <a:pt x="21600" y="21600"/>
                </a:cubicBezTo>
                <a:lnTo>
                  <a:pt x="0" y="21600"/>
                </a:lnTo>
                <a:close/>
              </a:path>
            </a:pathLst>
          </a:custGeom>
          <a:solidFill>
            <a:srgbClr val="9E9E9E"/>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7" name="Line 18"/>
          <p:cNvSpPr>
            <a:spLocks noChangeShapeType="1"/>
          </p:cNvSpPr>
          <p:nvPr/>
        </p:nvSpPr>
        <p:spPr bwMode="auto">
          <a:xfrm flipV="1">
            <a:off x="8500385" y="1322637"/>
            <a:ext cx="0" cy="1838299"/>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8" name="Line 19"/>
          <p:cNvSpPr>
            <a:spLocks noChangeShapeType="1"/>
          </p:cNvSpPr>
          <p:nvPr/>
        </p:nvSpPr>
        <p:spPr bwMode="auto">
          <a:xfrm flipV="1">
            <a:off x="8500386" y="3160936"/>
            <a:ext cx="2354373" cy="0"/>
          </a:xfrm>
          <a:prstGeom prst="line">
            <a:avLst/>
          </a:prstGeom>
          <a:noFill/>
          <a:ln w="19050" cmpd="sng">
            <a:solidFill>
              <a:srgbClr val="0070C0"/>
            </a:solidFill>
            <a:miter lim="800000"/>
            <a:headEnd/>
            <a:tailEnd/>
          </a:ln>
          <a:extLst>
            <a:ext uri="{909E8E84-426E-40DD-AFC4-6F175D3DCCD1}">
              <a14:hiddenFill xmlns:a14="http://schemas.microsoft.com/office/drawing/2010/main">
                <a:no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19" name="Arc 20"/>
          <p:cNvSpPr>
            <a:spLocks/>
          </p:cNvSpPr>
          <p:nvPr/>
        </p:nvSpPr>
        <p:spPr bwMode="auto">
          <a:xfrm>
            <a:off x="6487194" y="1600559"/>
            <a:ext cx="4034857" cy="3098990"/>
          </a:xfrm>
          <a:custGeom>
            <a:avLst/>
            <a:gdLst>
              <a:gd name="T0" fmla="*/ 84 w 43200"/>
              <a:gd name="T1" fmla="*/ 42 h 43200"/>
              <a:gd name="T2" fmla="*/ 42 w 43200"/>
              <a:gd name="T3" fmla="*/ 0 h 43200"/>
              <a:gd name="T4" fmla="*/ 42 w 43200"/>
              <a:gd name="T5" fmla="*/ 42 h 43200"/>
              <a:gd name="T6" fmla="*/ 0 60000 65536"/>
              <a:gd name="T7" fmla="*/ 0 60000 65536"/>
              <a:gd name="T8" fmla="*/ 0 60000 65536"/>
              <a:gd name="T9" fmla="*/ 0 w 43200"/>
              <a:gd name="T10" fmla="*/ 0 h 43200"/>
              <a:gd name="T11" fmla="*/ 43200 w 43200"/>
              <a:gd name="T12" fmla="*/ 43200 h 43200"/>
            </a:gdLst>
            <a:ahLst/>
            <a:cxnLst>
              <a:cxn ang="T6">
                <a:pos x="T0" y="T1"/>
              </a:cxn>
              <a:cxn ang="T7">
                <a:pos x="T2" y="T3"/>
              </a:cxn>
              <a:cxn ang="T8">
                <a:pos x="T4" y="T5"/>
              </a:cxn>
            </a:cxnLst>
            <a:rect l="T9" t="T10" r="T11" b="T12"/>
            <a:pathLst>
              <a:path w="43200" h="43200">
                <a:moveTo>
                  <a:pt x="43199" y="21644"/>
                </a:moveTo>
                <a:cubicBezTo>
                  <a:pt x="43175" y="33556"/>
                  <a:pt x="33511" y="43199"/>
                  <a:pt x="21600" y="43200"/>
                </a:cubicBezTo>
                <a:cubicBezTo>
                  <a:pt x="9670" y="43200"/>
                  <a:pt x="0" y="33529"/>
                  <a:pt x="0" y="21600"/>
                </a:cubicBezTo>
                <a:cubicBezTo>
                  <a:pt x="-1" y="9688"/>
                  <a:pt x="9643" y="24"/>
                  <a:pt x="21555" y="0"/>
                </a:cubicBezTo>
              </a:path>
              <a:path w="43200" h="43200">
                <a:moveTo>
                  <a:pt x="43199" y="21644"/>
                </a:moveTo>
                <a:cubicBezTo>
                  <a:pt x="43175" y="33556"/>
                  <a:pt x="33511" y="43199"/>
                  <a:pt x="21600" y="43200"/>
                </a:cubicBezTo>
                <a:cubicBezTo>
                  <a:pt x="9670" y="43200"/>
                  <a:pt x="0" y="33529"/>
                  <a:pt x="0" y="21600"/>
                </a:cubicBezTo>
                <a:cubicBezTo>
                  <a:pt x="-1" y="9688"/>
                  <a:pt x="9643" y="24"/>
                  <a:pt x="21555" y="0"/>
                </a:cubicBezTo>
                <a:lnTo>
                  <a:pt x="21600" y="21600"/>
                </a:lnTo>
                <a:close/>
              </a:path>
            </a:pathLst>
          </a:custGeom>
          <a:noFill/>
          <a:ln w="31750" cap="rnd" cmpd="sng">
            <a:solidFill>
              <a:srgbClr val="0070C0"/>
            </a:solidFill>
            <a:prstDash val="sysDot"/>
            <a:miter lim="800000"/>
            <a:headEnd type="triangle" w="med" len="med"/>
            <a:tailEnd type="triangle" w="med" len="med"/>
          </a:ln>
          <a:extLst>
            <a:ext uri="{909E8E84-426E-40DD-AFC4-6F175D3DCCD1}">
              <a14:hiddenFill xmlns:a14="http://schemas.microsoft.com/office/drawing/2010/main">
                <a:solidFill>
                  <a:srgbClr val="FFFFFF"/>
                </a:solidFill>
              </a14:hiddenFill>
            </a:ext>
          </a:extLst>
        </p:spPr>
        <p:txBody>
          <a:bodyPr wrap="none" anchor="ctr"/>
          <a:lstStyle/>
          <a:p>
            <a:pPr latinLnBrk="1"/>
            <a:endParaRPr lang="zh-CN" altLang="en-US">
              <a:solidFill>
                <a:srgbClr val="000000"/>
              </a:solidFill>
              <a:latin typeface="Gulim" pitchFamily="34" charset="-127"/>
              <a:sym typeface="Gulim" pitchFamily="34" charset="-127"/>
            </a:endParaRPr>
          </a:p>
        </p:txBody>
      </p:sp>
      <p:sp>
        <p:nvSpPr>
          <p:cNvPr id="20" name="Rectangle 9"/>
          <p:cNvSpPr>
            <a:spLocks noChangeArrowheads="1"/>
          </p:cNvSpPr>
          <p:nvPr/>
        </p:nvSpPr>
        <p:spPr bwMode="auto">
          <a:xfrm>
            <a:off x="2172611" y="4744753"/>
            <a:ext cx="2822704" cy="97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C0C0C"/>
                </a:solidFill>
                <a:ea typeface="黑体" pitchFamily="2" charset="-122"/>
                <a:sym typeface="Arial" pitchFamily="34" charset="0"/>
              </a:rPr>
              <a:t>单击此处添加段落文字内容</a:t>
            </a:r>
            <a:endParaRPr lang="zh-CN" altLang="en-US"/>
          </a:p>
        </p:txBody>
      </p:sp>
      <p:sp>
        <p:nvSpPr>
          <p:cNvPr id="21" name="Rectangle 10"/>
          <p:cNvSpPr>
            <a:spLocks noChangeArrowheads="1"/>
          </p:cNvSpPr>
          <p:nvPr/>
        </p:nvSpPr>
        <p:spPr bwMode="auto">
          <a:xfrm>
            <a:off x="7074199" y="4744753"/>
            <a:ext cx="2822704" cy="979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p>
          <a:p>
            <a:pPr>
              <a:lnSpc>
                <a:spcPct val="120000"/>
              </a:lnSpc>
              <a:buFont typeface="Arial" pitchFamily="34" charset="0"/>
              <a:buChar char="•"/>
            </a:pPr>
            <a:r>
              <a:rPr lang="zh-CN" altLang="en-US" sz="1602">
                <a:solidFill>
                  <a:srgbClr val="000000"/>
                </a:solidFill>
                <a:ea typeface="黑体" pitchFamily="2" charset="-122"/>
                <a:sym typeface="Arial" pitchFamily="34" charset="0"/>
              </a:rPr>
              <a:t>单击此处添加段落文字内容</a:t>
            </a:r>
            <a:endParaRPr lang="zh-CN" altLang="en-US"/>
          </a:p>
        </p:txBody>
      </p:sp>
      <p:sp>
        <p:nvSpPr>
          <p:cNvPr id="22" name="Text Box 12"/>
          <p:cNvSpPr>
            <a:spLocks noChangeArrowheads="1"/>
          </p:cNvSpPr>
          <p:nvPr/>
        </p:nvSpPr>
        <p:spPr bwMode="auto">
          <a:xfrm>
            <a:off x="8636011" y="2375725"/>
            <a:ext cx="1289135" cy="9140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atinLnBrk="1"/>
            <a:r>
              <a:rPr lang="en-US" sz="5340" dirty="0">
                <a:solidFill>
                  <a:schemeClr val="bg1"/>
                </a:solidFill>
                <a:latin typeface="Arial Black" pitchFamily="34" charset="0"/>
                <a:ea typeface="Gulim" pitchFamily="34" charset="-127"/>
                <a:sym typeface="Arial Black" pitchFamily="34" charset="0"/>
              </a:rPr>
              <a:t>2/3</a:t>
            </a:r>
            <a:endParaRPr lang="en-US" sz="3738" dirty="0">
              <a:solidFill>
                <a:schemeClr val="bg1"/>
              </a:solidFill>
              <a:latin typeface="Arial Black" pitchFamily="34" charset="0"/>
              <a:ea typeface="Gulim" pitchFamily="34" charset="-127"/>
              <a:sym typeface="Arial Black" pitchFamily="34" charset="0"/>
            </a:endParaRPr>
          </a:p>
        </p:txBody>
      </p:sp>
      <p:sp>
        <p:nvSpPr>
          <p:cNvPr id="23" name="矩形 18"/>
          <p:cNvSpPr>
            <a:spLocks noChangeArrowheads="1"/>
          </p:cNvSpPr>
          <p:nvPr/>
        </p:nvSpPr>
        <p:spPr bwMode="auto">
          <a:xfrm>
            <a:off x="2554057" y="3525917"/>
            <a:ext cx="1909352" cy="66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82247" algn="l"/>
              </a:tabLst>
            </a:pPr>
            <a:r>
              <a:rPr lang="zh-CN" altLang="en-US" sz="1869"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4" name="矩形 19"/>
          <p:cNvSpPr>
            <a:spLocks noChangeArrowheads="1"/>
          </p:cNvSpPr>
          <p:nvPr/>
        </p:nvSpPr>
        <p:spPr bwMode="auto">
          <a:xfrm>
            <a:off x="7551007" y="3525917"/>
            <a:ext cx="1909352" cy="6676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lvl="2" algn="ctr" eaLnBrk="0" hangingPunct="0">
              <a:buClr>
                <a:srgbClr val="0070C0"/>
              </a:buClr>
              <a:buSzPct val="80000"/>
              <a:tabLst>
                <a:tab pos="182247" algn="l"/>
              </a:tabLst>
            </a:pPr>
            <a:r>
              <a:rPr lang="zh-CN" altLang="en-US" sz="1869" b="1">
                <a:solidFill>
                  <a:srgbClr val="FFFFFF"/>
                </a:solidFill>
                <a:latin typeface="微软雅黑" pitchFamily="34" charset="-122"/>
                <a:ea typeface="微软雅黑" pitchFamily="34" charset="-122"/>
                <a:sym typeface="微软雅黑" pitchFamily="34" charset="-122"/>
              </a:rPr>
              <a:t>点击添加文本点击添加文本</a:t>
            </a:r>
            <a:endParaRPr lang="zh-CN" altLang="en-US"/>
          </a:p>
        </p:txBody>
      </p:sp>
      <p:sp>
        <p:nvSpPr>
          <p:cNvPr id="26" name="TextBox 25"/>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7" name="组合 26"/>
          <p:cNvGrpSpPr/>
          <p:nvPr/>
        </p:nvGrpSpPr>
        <p:grpSpPr>
          <a:xfrm>
            <a:off x="695618" y="-36354"/>
            <a:ext cx="1113557" cy="1113557"/>
            <a:chOff x="7414667" y="3750264"/>
            <a:chExt cx="871129" cy="871129"/>
          </a:xfrm>
        </p:grpSpPr>
        <p:sp>
          <p:nvSpPr>
            <p:cNvPr id="28" name="椭圆 2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9"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0"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53150706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p:cBhvr>
                                        <p:cTn id="12" dur="500"/>
                                        <p:tgtEl>
                                          <p:spTgt spid="13"/>
                                        </p:tgtEl>
                                      </p:cBhvr>
                                    </p:animEffect>
                                  </p:childTnLst>
                                </p:cTn>
                              </p:par>
                            </p:childTnLst>
                          </p:cTn>
                        </p:par>
                        <p:par>
                          <p:cTn id="13" fill="hold">
                            <p:stCondLst>
                              <p:cond delay="1000"/>
                            </p:stCondLst>
                            <p:childTnLst>
                              <p:par>
                                <p:cTn id="14" presetID="2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p:cBhvr>
                                        <p:cTn id="16" dur="500"/>
                                        <p:tgtEl>
                                          <p:spTgt spid="10"/>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p:cBhvr>
                                        <p:cTn id="19" dur="500"/>
                                        <p:tgtEl>
                                          <p:spTgt spid="11"/>
                                        </p:tgtEl>
                                      </p:cBhvr>
                                    </p:animEffect>
                                  </p:childTnLst>
                                </p:cTn>
                              </p:par>
                            </p:childTnLst>
                          </p:cTn>
                        </p:par>
                        <p:par>
                          <p:cTn id="20" fill="hold">
                            <p:stCondLst>
                              <p:cond delay="1500"/>
                            </p:stCondLst>
                            <p:childTnLst>
                              <p:par>
                                <p:cTn id="21" presetID="18" presetClass="entr" presetSubtype="3"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p:cBhvr>
                                        <p:cTn id="23" dur="500"/>
                                        <p:tgtEl>
                                          <p:spTgt spid="9"/>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p:cBhvr>
                                        <p:cTn id="27" dur="500"/>
                                        <p:tgtEl>
                                          <p:spTgt spid="12"/>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p:cBhvr>
                                        <p:cTn id="30" dur="500"/>
                                        <p:tgtEl>
                                          <p:spTgt spid="14"/>
                                        </p:tgtEl>
                                      </p:cBhvr>
                                    </p:animEffect>
                                    <p:anim calcmode="lin" valueType="num">
                                      <p:cBhvr>
                                        <p:cTn id="31" dur="500" fill="hold"/>
                                        <p:tgtEl>
                                          <p:spTgt spid="14"/>
                                        </p:tgtEl>
                                        <p:attrNameLst>
                                          <p:attrName>ppt_x</p:attrName>
                                        </p:attrNameLst>
                                      </p:cBhvr>
                                      <p:tavLst>
                                        <p:tav tm="0">
                                          <p:val>
                                            <p:strVal val="#ppt_x"/>
                                          </p:val>
                                        </p:tav>
                                        <p:tav tm="100000">
                                          <p:val>
                                            <p:strVal val="#ppt_x"/>
                                          </p:val>
                                        </p:tav>
                                      </p:tavLst>
                                    </p:anim>
                                    <p:anim calcmode="lin" valueType="num">
                                      <p:cBhvr>
                                        <p:cTn id="32" dur="500" fill="hold"/>
                                        <p:tgtEl>
                                          <p:spTgt spid="14"/>
                                        </p:tgtEl>
                                        <p:attrNameLst>
                                          <p:attrName>ppt_y</p:attrName>
                                        </p:attrNameLst>
                                      </p:cBhvr>
                                      <p:tavLst>
                                        <p:tav tm="0">
                                          <p:val>
                                            <p:strVal val="#ppt_y+.1"/>
                                          </p:val>
                                        </p:tav>
                                        <p:tav tm="100000">
                                          <p:val>
                                            <p:strVal val="#ppt_y"/>
                                          </p:val>
                                        </p:tav>
                                      </p:tavLst>
                                    </p:anim>
                                  </p:childTnLst>
                                </p:cTn>
                              </p:par>
                              <p:par>
                                <p:cTn id="33" presetID="10"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p:cBhvr>
                                        <p:cTn id="37" dur="500"/>
                                        <p:tgtEl>
                                          <p:spTgt spid="23"/>
                                        </p:tgtEl>
                                      </p:cBhvr>
                                    </p:animEffect>
                                  </p:childTnLst>
                                </p:cTn>
                              </p:par>
                            </p:childTnLst>
                          </p:cTn>
                        </p:par>
                        <p:par>
                          <p:cTn id="38" fill="hold">
                            <p:stCondLst>
                              <p:cond delay="2500"/>
                            </p:stCondLst>
                            <p:childTnLst>
                              <p:par>
                                <p:cTn id="39" presetID="23" presetClass="entr" presetSubtype="16"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childTnLst>
                                </p:cTn>
                              </p:par>
                            </p:childTnLst>
                          </p:cTn>
                        </p:par>
                        <p:par>
                          <p:cTn id="43" fill="hold">
                            <p:stCondLst>
                              <p:cond delay="3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p:cBhvr>
                                        <p:cTn id="46" dur="500"/>
                                        <p:tgtEl>
                                          <p:spTgt spid="17"/>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8"/>
                                        </p:tgtEl>
                                        <p:attrNameLst>
                                          <p:attrName>style.visibility</p:attrName>
                                        </p:attrNameLst>
                                      </p:cBhvr>
                                      <p:to>
                                        <p:strVal val="visible"/>
                                      </p:to>
                                    </p:set>
                                    <p:animEffect>
                                      <p:cBhvr>
                                        <p:cTn id="49" dur="500"/>
                                        <p:tgtEl>
                                          <p:spTgt spid="18"/>
                                        </p:tgtEl>
                                      </p:cBhvr>
                                    </p:animEffect>
                                  </p:childTnLst>
                                </p:cTn>
                              </p:par>
                            </p:childTnLst>
                          </p:cTn>
                        </p:par>
                        <p:par>
                          <p:cTn id="50" fill="hold">
                            <p:stCondLst>
                              <p:cond delay="3500"/>
                            </p:stCondLst>
                            <p:childTnLst>
                              <p:par>
                                <p:cTn id="51" presetID="18" presetClass="entr" presetSubtype="3"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p:cBhvr>
                                        <p:cTn id="53" dur="500"/>
                                        <p:tgtEl>
                                          <p:spTgt spid="16"/>
                                        </p:tgtEl>
                                      </p:cBhvr>
                                    </p:animEffect>
                                  </p:childTnLst>
                                </p:cTn>
                              </p:par>
                              <p:par>
                                <p:cTn id="54" presetID="42" presetClass="entr" presetSubtype="0"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p:cBhvr>
                                        <p:cTn id="56" dur="500"/>
                                        <p:tgtEl>
                                          <p:spTgt spid="22"/>
                                        </p:tgtEl>
                                      </p:cBhvr>
                                    </p:animEffect>
                                    <p:anim calcmode="lin" valueType="num">
                                      <p:cBhvr>
                                        <p:cTn id="57" dur="500" fill="hold"/>
                                        <p:tgtEl>
                                          <p:spTgt spid="22"/>
                                        </p:tgtEl>
                                        <p:attrNameLst>
                                          <p:attrName>ppt_x</p:attrName>
                                        </p:attrNameLst>
                                      </p:cBhvr>
                                      <p:tavLst>
                                        <p:tav tm="0">
                                          <p:val>
                                            <p:strVal val="#ppt_x"/>
                                          </p:val>
                                        </p:tav>
                                        <p:tav tm="100000">
                                          <p:val>
                                            <p:strVal val="#ppt_x"/>
                                          </p:val>
                                        </p:tav>
                                      </p:tavLst>
                                    </p:anim>
                                    <p:anim calcmode="lin" valueType="num">
                                      <p:cBhvr>
                                        <p:cTn id="58" dur="500" fill="hold"/>
                                        <p:tgtEl>
                                          <p:spTgt spid="22"/>
                                        </p:tgtEl>
                                        <p:attrNameLst>
                                          <p:attrName>ppt_y</p:attrName>
                                        </p:attrNameLst>
                                      </p:cBhvr>
                                      <p:tavLst>
                                        <p:tav tm="0">
                                          <p:val>
                                            <p:strVal val="#ppt_y+.1"/>
                                          </p:val>
                                        </p:tav>
                                        <p:tav tm="100000">
                                          <p:val>
                                            <p:strVal val="#ppt_y"/>
                                          </p:val>
                                        </p:tav>
                                      </p:tavLst>
                                    </p:anim>
                                  </p:childTnLst>
                                </p:cTn>
                              </p:par>
                              <p:par>
                                <p:cTn id="59" presetID="10" presetClass="entr" presetSubtype="0" fill="hold" grpId="0" nodeType="withEffect">
                                  <p:stCondLst>
                                    <p:cond delay="0"/>
                                  </p:stCondLst>
                                  <p:childTnLst>
                                    <p:set>
                                      <p:cBhvr>
                                        <p:cTn id="60" dur="1" fill="hold">
                                          <p:stCondLst>
                                            <p:cond delay="0"/>
                                          </p:stCondLst>
                                        </p:cTn>
                                        <p:tgtEl>
                                          <p:spTgt spid="24"/>
                                        </p:tgtEl>
                                        <p:attrNameLst>
                                          <p:attrName>style.visibility</p:attrName>
                                        </p:attrNameLst>
                                      </p:cBhvr>
                                      <p:to>
                                        <p:strVal val="visible"/>
                                      </p:to>
                                    </p:set>
                                    <p:anim calcmode="lin" valueType="num">
                                      <p:cBhvr>
                                        <p:cTn id="61" dur="500" fill="hold"/>
                                        <p:tgtEl>
                                          <p:spTgt spid="24"/>
                                        </p:tgtEl>
                                        <p:attrNameLst>
                                          <p:attrName>ppt_w</p:attrName>
                                        </p:attrNameLst>
                                      </p:cBhvr>
                                      <p:tavLst>
                                        <p:tav tm="0">
                                          <p:val>
                                            <p:fltVal val="0"/>
                                          </p:val>
                                        </p:tav>
                                        <p:tav tm="100000">
                                          <p:val>
                                            <p:strVal val="#ppt_w"/>
                                          </p:val>
                                        </p:tav>
                                      </p:tavLst>
                                    </p:anim>
                                    <p:anim calcmode="lin" valueType="num">
                                      <p:cBhvr>
                                        <p:cTn id="62" dur="500" fill="hold"/>
                                        <p:tgtEl>
                                          <p:spTgt spid="24"/>
                                        </p:tgtEl>
                                        <p:attrNameLst>
                                          <p:attrName>ppt_h</p:attrName>
                                        </p:attrNameLst>
                                      </p:cBhvr>
                                      <p:tavLst>
                                        <p:tav tm="0">
                                          <p:val>
                                            <p:fltVal val="0"/>
                                          </p:val>
                                        </p:tav>
                                        <p:tav tm="100000">
                                          <p:val>
                                            <p:strVal val="#ppt_h"/>
                                          </p:val>
                                        </p:tav>
                                      </p:tavLst>
                                    </p:anim>
                                    <p:animEffect>
                                      <p:cBhvr>
                                        <p:cTn id="63" dur="500"/>
                                        <p:tgtEl>
                                          <p:spTgt spid="24"/>
                                        </p:tgtEl>
                                      </p:cBhvr>
                                    </p:animEffect>
                                  </p:childTnLst>
                                </p:cTn>
                              </p:par>
                            </p:childTnLst>
                          </p:cTn>
                        </p:par>
                        <p:par>
                          <p:cTn id="64" fill="hold">
                            <p:stCondLst>
                              <p:cond delay="4000"/>
                            </p:stCondLst>
                            <p:childTnLst>
                              <p:par>
                                <p:cTn id="65" presetID="21" presetClass="entr" presetSubtype="1"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p:cBhvr>
                                        <p:cTn id="67" dur="1250"/>
                                        <p:tgtEl>
                                          <p:spTgt spid="19"/>
                                        </p:tgtEl>
                                      </p:cBhvr>
                                    </p:animEffect>
                                  </p:childTnLst>
                                </p:cTn>
                              </p:par>
                            </p:childTnLst>
                          </p:cTn>
                        </p:par>
                        <p:par>
                          <p:cTn id="68" fill="hold">
                            <p:stCondLst>
                              <p:cond delay="5250"/>
                            </p:stCondLst>
                            <p:childTnLst>
                              <p:par>
                                <p:cTn id="69" presetID="22" presetClass="entr" presetSubtype="1"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p:cBhvr>
                                        <p:cTn id="71" dur="750"/>
                                        <p:tgtEl>
                                          <p:spTgt spid="20"/>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1"/>
                                        </p:tgtEl>
                                        <p:attrNameLst>
                                          <p:attrName>style.visibility</p:attrName>
                                        </p:attrNameLst>
                                      </p:cBhvr>
                                      <p:to>
                                        <p:strVal val="visible"/>
                                      </p:to>
                                    </p:set>
                                    <p:animEffect>
                                      <p:cBhvr>
                                        <p:cTn id="74" dur="750"/>
                                        <p:tgtEl>
                                          <p:spTgt spid="21"/>
                                        </p:tgtEl>
                                      </p:cBhvr>
                                    </p:animEffect>
                                  </p:childTnLst>
                                </p:cTn>
                              </p:par>
                            </p:childTnLst>
                          </p:cTn>
                        </p:par>
                        <p:par>
                          <p:cTn id="75" fill="hold">
                            <p:stCondLst>
                              <p:cond delay="6000"/>
                            </p:stCondLst>
                            <p:childTnLst>
                              <p:par>
                                <p:cTn id="76" presetID="53" presetClass="entr" presetSubtype="16" fill="hold" nodeType="afterEffect">
                                  <p:stCondLst>
                                    <p:cond delay="0"/>
                                  </p:stCondLst>
                                  <p:iterate type="lt">
                                    <p:tmPct val="10000"/>
                                  </p:iterate>
                                  <p:childTnLst>
                                    <p:set>
                                      <p:cBhvr>
                                        <p:cTn id="77" dur="1" fill="hold">
                                          <p:stCondLst>
                                            <p:cond delay="0"/>
                                          </p:stCondLst>
                                        </p:cTn>
                                        <p:tgtEl>
                                          <p:spTgt spid="27"/>
                                        </p:tgtEl>
                                        <p:attrNameLst>
                                          <p:attrName>style.visibility</p:attrName>
                                        </p:attrNameLst>
                                      </p:cBhvr>
                                      <p:to>
                                        <p:strVal val="visible"/>
                                      </p:to>
                                    </p:set>
                                    <p:anim calcmode="lin" valueType="num">
                                      <p:cBhvr>
                                        <p:cTn id="78" dur="500" fill="hold"/>
                                        <p:tgtEl>
                                          <p:spTgt spid="27"/>
                                        </p:tgtEl>
                                        <p:attrNameLst>
                                          <p:attrName>ppt_w</p:attrName>
                                        </p:attrNameLst>
                                      </p:cBhvr>
                                      <p:tavLst>
                                        <p:tav tm="0">
                                          <p:val>
                                            <p:fltVal val="0"/>
                                          </p:val>
                                        </p:tav>
                                        <p:tav tm="100000">
                                          <p:val>
                                            <p:strVal val="#ppt_w"/>
                                          </p:val>
                                        </p:tav>
                                      </p:tavLst>
                                    </p:anim>
                                    <p:anim calcmode="lin" valueType="num">
                                      <p:cBhvr>
                                        <p:cTn id="79" dur="500" fill="hold"/>
                                        <p:tgtEl>
                                          <p:spTgt spid="27"/>
                                        </p:tgtEl>
                                        <p:attrNameLst>
                                          <p:attrName>ppt_h</p:attrName>
                                        </p:attrNameLst>
                                      </p:cBhvr>
                                      <p:tavLst>
                                        <p:tav tm="0">
                                          <p:val>
                                            <p:fltVal val="0"/>
                                          </p:val>
                                        </p:tav>
                                        <p:tav tm="100000">
                                          <p:val>
                                            <p:strVal val="#ppt_h"/>
                                          </p:val>
                                        </p:tav>
                                      </p:tavLst>
                                    </p:anim>
                                    <p:animEffect transition="in" filter="fade">
                                      <p:cBhvr>
                                        <p:cTn id="80" dur="500"/>
                                        <p:tgtEl>
                                          <p:spTgt spid="27"/>
                                        </p:tgtEl>
                                      </p:cBhvr>
                                    </p:animEffect>
                                  </p:childTnLst>
                                </p:cTn>
                              </p:par>
                            </p:childTnLst>
                          </p:cTn>
                        </p:par>
                        <p:par>
                          <p:cTn id="81" fill="hold">
                            <p:stCondLst>
                              <p:cond delay="6500"/>
                            </p:stCondLst>
                            <p:childTnLst>
                              <p:par>
                                <p:cTn id="82" presetID="42" presetClass="entr" presetSubtype="0" fill="hold" grpId="0" nodeType="afterEffect">
                                  <p:stCondLst>
                                    <p:cond delay="0"/>
                                  </p:stCondLst>
                                  <p:iterate type="lt">
                                    <p:tmPct val="10000"/>
                                  </p:iterate>
                                  <p:childTnLst>
                                    <p:set>
                                      <p:cBhvr>
                                        <p:cTn id="83" dur="1" fill="hold">
                                          <p:stCondLst>
                                            <p:cond delay="0"/>
                                          </p:stCondLst>
                                        </p:cTn>
                                        <p:tgtEl>
                                          <p:spTgt spid="30"/>
                                        </p:tgtEl>
                                        <p:attrNameLst>
                                          <p:attrName>style.visibility</p:attrName>
                                        </p:attrNameLst>
                                      </p:cBhvr>
                                      <p:to>
                                        <p:strVal val="visible"/>
                                      </p:to>
                                    </p:set>
                                    <p:animEffect>
                                      <p:cBhvr>
                                        <p:cTn id="84" dur="750"/>
                                        <p:tgtEl>
                                          <p:spTgt spid="30"/>
                                        </p:tgtEl>
                                      </p:cBhvr>
                                    </p:animEffect>
                                    <p:anim calcmode="lin" valueType="num">
                                      <p:cBhvr>
                                        <p:cTn id="85" dur="750" fill="hold"/>
                                        <p:tgtEl>
                                          <p:spTgt spid="30"/>
                                        </p:tgtEl>
                                        <p:attrNameLst>
                                          <p:attrName>ppt_x</p:attrName>
                                        </p:attrNameLst>
                                      </p:cBhvr>
                                      <p:tavLst>
                                        <p:tav tm="0">
                                          <p:val>
                                            <p:strVal val="#ppt_x"/>
                                          </p:val>
                                        </p:tav>
                                        <p:tav tm="100000">
                                          <p:val>
                                            <p:strVal val="#ppt_x"/>
                                          </p:val>
                                        </p:tav>
                                      </p:tavLst>
                                    </p:anim>
                                    <p:anim calcmode="lin" valueType="num">
                                      <p:cBhvr>
                                        <p:cTn id="86" dur="7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autoUpdateAnimBg="0"/>
      <p:bldP spid="9" grpId="0" bldLvl="0" animBg="1" autoUpdateAnimBg="0"/>
      <p:bldP spid="10" grpId="0" bldLvl="0" animBg="1" autoUpdateAnimBg="0"/>
      <p:bldP spid="11" grpId="0" bldLvl="0" animBg="1" autoUpdateAnimBg="0"/>
      <p:bldP spid="12" grpId="0" bldLvl="0" animBg="1" autoUpdateAnimBg="0"/>
      <p:bldP spid="13" grpId="0" bldLvl="0" animBg="1" autoUpdateAnimBg="0"/>
      <p:bldP spid="14" grpId="0" bldLvl="0" autoUpdateAnimBg="0"/>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0" grpId="0" bldLvl="0" autoUpdateAnimBg="0"/>
      <p:bldP spid="21" grpId="0" bldLvl="0" autoUpdateAnimBg="0"/>
      <p:bldP spid="22" grpId="0" bldLvl="0" autoUpdateAnimBg="0"/>
      <p:bldP spid="23" grpId="0" bldLvl="0" autoUpdateAnimBg="0"/>
      <p:bldP spid="24" grpId="0" bldLvl="0" autoUpdateAnimBg="0"/>
      <p:bldP spid="30" grpId="0" bldLvl="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 name="AutoShape 3"/>
          <p:cNvSpPr>
            <a:spLocks noChangeArrowheads="1"/>
          </p:cNvSpPr>
          <p:nvPr/>
        </p:nvSpPr>
        <p:spPr bwMode="gray">
          <a:xfrm rot="16200000">
            <a:off x="3521524" y="1716842"/>
            <a:ext cx="3176370" cy="3954852"/>
          </a:xfrm>
          <a:custGeom>
            <a:avLst/>
            <a:gdLst>
              <a:gd name="G0" fmla="+- 7925 0 0"/>
              <a:gd name="G1" fmla="+- -11796007 0 0"/>
              <a:gd name="G2" fmla="+- 0 0 -11796007"/>
              <a:gd name="T0" fmla="*/ 0 256 1"/>
              <a:gd name="T1" fmla="*/ 180 256 1"/>
              <a:gd name="G3" fmla="+- -11796007 T0 T1"/>
              <a:gd name="T2" fmla="*/ 0 256 1"/>
              <a:gd name="T3" fmla="*/ 90 256 1"/>
              <a:gd name="G4" fmla="+- -11796007 T2 T3"/>
              <a:gd name="G5" fmla="*/ G4 2 1"/>
              <a:gd name="T4" fmla="*/ 90 256 1"/>
              <a:gd name="T5" fmla="*/ 0 256 1"/>
              <a:gd name="G6" fmla="+- -11796007 T4 T5"/>
              <a:gd name="G7" fmla="*/ G6 2 1"/>
              <a:gd name="G8" fmla="abs -11796007"/>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925"/>
              <a:gd name="G18" fmla="*/ 7925 1 2"/>
              <a:gd name="G19" fmla="+- G18 5400 0"/>
              <a:gd name="G20" fmla="cos G19 -11796007"/>
              <a:gd name="G21" fmla="sin G19 -11796007"/>
              <a:gd name="G22" fmla="+- G20 10800 0"/>
              <a:gd name="G23" fmla="+- G21 10800 0"/>
              <a:gd name="G24" fmla="+- 10800 0 G20"/>
              <a:gd name="G25" fmla="+- 7925 10800 0"/>
              <a:gd name="G26" fmla="?: G9 G17 G25"/>
              <a:gd name="G27" fmla="?: G9 0 21600"/>
              <a:gd name="G28" fmla="cos 10800 -11796007"/>
              <a:gd name="G29" fmla="sin 10800 -11796007"/>
              <a:gd name="G30" fmla="sin 7925 -11796007"/>
              <a:gd name="G31" fmla="+- G28 10800 0"/>
              <a:gd name="G32" fmla="+- G29 10800 0"/>
              <a:gd name="G33" fmla="+- G30 10800 0"/>
              <a:gd name="G34" fmla="?: G4 0 G31"/>
              <a:gd name="G35" fmla="?: -11796007 G34 0"/>
              <a:gd name="G36" fmla="?: G6 G35 G31"/>
              <a:gd name="G37" fmla="+- 21600 0 G36"/>
              <a:gd name="G38" fmla="?: G4 0 G33"/>
              <a:gd name="G39" fmla="?: -11796007 G38 G32"/>
              <a:gd name="G40" fmla="?: G6 G39 0"/>
              <a:gd name="G41" fmla="?: G4 G32 21600"/>
              <a:gd name="G42" fmla="?: G6 G41 G33"/>
              <a:gd name="T12" fmla="*/ 10800 w 21600"/>
              <a:gd name="T13" fmla="*/ 0 h 21600"/>
              <a:gd name="T14" fmla="*/ 1437 w 21600"/>
              <a:gd name="T15" fmla="*/ 10798 h 21600"/>
              <a:gd name="T16" fmla="*/ 10800 w 21600"/>
              <a:gd name="T17" fmla="*/ 2875 h 21600"/>
              <a:gd name="T18" fmla="*/ 20163 w 21600"/>
              <a:gd name="T19" fmla="*/ 10798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875" y="10799"/>
                </a:moveTo>
                <a:cubicBezTo>
                  <a:pt x="2875" y="6422"/>
                  <a:pt x="6423" y="2874"/>
                  <a:pt x="10800" y="2875"/>
                </a:cubicBezTo>
                <a:cubicBezTo>
                  <a:pt x="15176" y="2875"/>
                  <a:pt x="18724" y="6422"/>
                  <a:pt x="18724" y="10799"/>
                </a:cubicBezTo>
                <a:lnTo>
                  <a:pt x="21599" y="10798"/>
                </a:lnTo>
                <a:cubicBezTo>
                  <a:pt x="21599" y="4834"/>
                  <a:pt x="16764" y="-1"/>
                  <a:pt x="10799" y="0"/>
                </a:cubicBezTo>
                <a:cubicBezTo>
                  <a:pt x="4835" y="0"/>
                  <a:pt x="0" y="4834"/>
                  <a:pt x="0" y="10798"/>
                </a:cubicBezTo>
                <a:close/>
              </a:path>
            </a:pathLst>
          </a:custGeom>
          <a:solidFill>
            <a:schemeClr val="bg1"/>
          </a:solidFill>
          <a:ln w="38100" algn="ctr">
            <a:noFill/>
            <a:miter lim="800000"/>
            <a:headEnd/>
            <a:tailEnd/>
          </a:ln>
          <a:effectLst>
            <a:innerShdw blurRad="114300">
              <a:prstClr val="black"/>
            </a:innerShdw>
          </a:effectLst>
        </p:spPr>
        <p:txBody>
          <a:bodyPr wrap="none" anchor="ctr"/>
          <a:lstStyle/>
          <a:p>
            <a:pPr>
              <a:defRPr/>
            </a:pPr>
            <a:endParaRPr lang="zh-CN" altLang="en-US"/>
          </a:p>
        </p:txBody>
      </p:sp>
      <p:sp>
        <p:nvSpPr>
          <p:cNvPr id="9" name="Line 39"/>
          <p:cNvSpPr>
            <a:spLocks noChangeShapeType="1"/>
          </p:cNvSpPr>
          <p:nvPr/>
        </p:nvSpPr>
        <p:spPr bwMode="auto">
          <a:xfrm>
            <a:off x="5897313" y="2539525"/>
            <a:ext cx="1221797" cy="474661"/>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40"/>
          <p:cNvSpPr>
            <a:spLocks noChangeShapeType="1"/>
          </p:cNvSpPr>
          <p:nvPr/>
        </p:nvSpPr>
        <p:spPr bwMode="auto">
          <a:xfrm>
            <a:off x="5198903" y="3688284"/>
            <a:ext cx="1657673" cy="1330"/>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41"/>
          <p:cNvSpPr>
            <a:spLocks noChangeShapeType="1"/>
          </p:cNvSpPr>
          <p:nvPr/>
        </p:nvSpPr>
        <p:spPr bwMode="auto">
          <a:xfrm flipV="1">
            <a:off x="5865337" y="4486033"/>
            <a:ext cx="1273967" cy="404193"/>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 name="组合 11"/>
          <p:cNvGrpSpPr/>
          <p:nvPr/>
        </p:nvGrpSpPr>
        <p:grpSpPr>
          <a:xfrm>
            <a:off x="3853305" y="1597739"/>
            <a:ext cx="1715101" cy="1355009"/>
            <a:chOff x="5760133" y="2274196"/>
            <a:chExt cx="1284820" cy="1284820"/>
          </a:xfrm>
        </p:grpSpPr>
        <p:sp>
          <p:nvSpPr>
            <p:cNvPr id="13" name="椭圆 12"/>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4" name="椭圆 13"/>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5" name="TextBox 14"/>
            <p:cNvSpPr txBox="1"/>
            <p:nvPr/>
          </p:nvSpPr>
          <p:spPr>
            <a:xfrm flipH="1">
              <a:off x="6101415" y="2634972"/>
              <a:ext cx="631932" cy="7108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16" name="组合 15"/>
          <p:cNvGrpSpPr/>
          <p:nvPr/>
        </p:nvGrpSpPr>
        <p:grpSpPr>
          <a:xfrm>
            <a:off x="2234342" y="2943463"/>
            <a:ext cx="2080323" cy="1708906"/>
            <a:chOff x="5760133" y="2274196"/>
            <a:chExt cx="1284820" cy="1284820"/>
          </a:xfrm>
        </p:grpSpPr>
        <p:sp>
          <p:nvSpPr>
            <p:cNvPr id="17" name="椭圆 16"/>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8" name="椭圆 17"/>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19" name="TextBox 18"/>
            <p:cNvSpPr txBox="1"/>
            <p:nvPr/>
          </p:nvSpPr>
          <p:spPr>
            <a:xfrm flipH="1">
              <a:off x="6101415" y="2634972"/>
              <a:ext cx="631932" cy="563647"/>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20" name="组合 19"/>
          <p:cNvGrpSpPr/>
          <p:nvPr/>
        </p:nvGrpSpPr>
        <p:grpSpPr>
          <a:xfrm>
            <a:off x="3813139" y="4582927"/>
            <a:ext cx="1715101" cy="1355009"/>
            <a:chOff x="5760133" y="2274196"/>
            <a:chExt cx="1284820" cy="1284820"/>
          </a:xfrm>
        </p:grpSpPr>
        <p:sp>
          <p:nvSpPr>
            <p:cNvPr id="21" name="椭圆 20"/>
            <p:cNvSpPr/>
            <p:nvPr/>
          </p:nvSpPr>
          <p:spPr>
            <a:xfrm rot="1245109">
              <a:off x="5760133" y="2274196"/>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22" name="椭圆 21"/>
            <p:cNvSpPr/>
            <p:nvPr/>
          </p:nvSpPr>
          <p:spPr>
            <a:xfrm>
              <a:off x="5839094" y="2359019"/>
              <a:ext cx="1117070" cy="1117070"/>
            </a:xfrm>
            <a:prstGeom prst="ellipse">
              <a:avLst/>
            </a:prstGeom>
            <a:solidFill>
              <a:srgbClr val="0070C0"/>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defTabSz="1220633" fontAlgn="auto">
                <a:spcBef>
                  <a:spcPts val="0"/>
                </a:spcBef>
                <a:spcAft>
                  <a:spcPts val="0"/>
                </a:spcAft>
                <a:defRPr/>
              </a:pPr>
              <a:endParaRPr lang="en-US" sz="2403" kern="0">
                <a:solidFill>
                  <a:sysClr val="window" lastClr="FFFFFF"/>
                </a:solidFill>
                <a:latin typeface="Calibri"/>
                <a:ea typeface="+mn-ea"/>
              </a:endParaRPr>
            </a:p>
          </p:txBody>
        </p:sp>
        <p:sp>
          <p:nvSpPr>
            <p:cNvPr id="23" name="TextBox 22"/>
            <p:cNvSpPr txBox="1"/>
            <p:nvPr/>
          </p:nvSpPr>
          <p:spPr>
            <a:xfrm flipH="1">
              <a:off x="6101415" y="2634972"/>
              <a:ext cx="631932" cy="710858"/>
            </a:xfrm>
            <a:prstGeom prst="rect">
              <a:avLst/>
            </a:prstGeom>
            <a:noFill/>
          </p:spPr>
          <p:txBody>
            <a:bodyPr wrap="square" rtlCol="0">
              <a:spAutoFit/>
            </a:bodyPr>
            <a:lstStyle>
              <a:defPPr>
                <a:defRPr lang="en-US"/>
              </a:defPPr>
              <a:lvl1pPr marR="0" lvl="0" indent="0" algn="ctr" fontAlgn="auto">
                <a:lnSpc>
                  <a:spcPct val="80000"/>
                </a:lnSpc>
                <a:spcBef>
                  <a:spcPts val="0"/>
                </a:spcBef>
                <a:spcAft>
                  <a:spcPts val="0"/>
                </a:spcAft>
                <a:buClrTx/>
                <a:buSzTx/>
                <a:buFontTx/>
                <a:buNone/>
                <a:tabLst/>
                <a:defRPr kumimoji="0" sz="2800" b="0" i="0" u="none" strike="noStrike" kern="0" cap="none" spc="0" normalizeH="0" baseline="0">
                  <a:ln w="18415" cmpd="sng">
                    <a:noFill/>
                    <a:prstDash val="solid"/>
                  </a:ln>
                  <a:solidFill>
                    <a:schemeClr val="bg1"/>
                  </a:solidFill>
                  <a:effectLst>
                    <a:outerShdw blurRad="63500" sx="102000" sy="102000" algn="ctr" rotWithShape="0">
                      <a:prstClr val="black">
                        <a:alpha val="40000"/>
                      </a:prstClr>
                    </a:outerShdw>
                  </a:effectLst>
                  <a:uLnTx/>
                  <a:uFillTx/>
                  <a:latin typeface="Arial Rounded MT Bold" pitchFamily="34" charset="0"/>
                  <a:ea typeface="微软雅黑" pitchFamily="34" charset="-122"/>
                  <a:cs typeface="Times New Roman" pitchFamily="18" charset="0"/>
                </a:defRPr>
              </a:lvl1pPr>
            </a:lstStyle>
            <a:p>
              <a:pPr defTabSz="1220633">
                <a:lnSpc>
                  <a:spcPct val="100000"/>
                </a:lnSpc>
                <a:defRPr/>
              </a:pPr>
              <a:r>
                <a:rPr lang="zh-CN" altLang="en-US" sz="2136" b="1" dirty="0">
                  <a:ln>
                    <a:noFill/>
                  </a:ln>
                  <a:effectLst/>
                </a:rPr>
                <a:t>添加</a:t>
              </a:r>
              <a:endParaRPr lang="en-US" altLang="zh-CN" sz="2136" b="1" dirty="0">
                <a:ln>
                  <a:noFill/>
                </a:ln>
                <a:effectLst/>
              </a:endParaRPr>
            </a:p>
            <a:p>
              <a:pPr defTabSz="1220633">
                <a:lnSpc>
                  <a:spcPct val="100000"/>
                </a:lnSpc>
                <a:defRPr/>
              </a:pPr>
              <a:r>
                <a:rPr lang="zh-CN" altLang="en-US" sz="2136" b="1" dirty="0">
                  <a:ln>
                    <a:noFill/>
                  </a:ln>
                  <a:effectLst/>
                </a:rPr>
                <a:t>文本</a:t>
              </a:r>
            </a:p>
          </p:txBody>
        </p:sp>
      </p:grpSp>
      <p:grpSp>
        <p:nvGrpSpPr>
          <p:cNvPr id="24" name="组合 23"/>
          <p:cNvGrpSpPr/>
          <p:nvPr/>
        </p:nvGrpSpPr>
        <p:grpSpPr>
          <a:xfrm>
            <a:off x="7325013" y="2507593"/>
            <a:ext cx="3045413" cy="2406018"/>
            <a:chOff x="1403648" y="1115468"/>
            <a:chExt cx="1294414" cy="1294414"/>
          </a:xfrm>
        </p:grpSpPr>
        <p:sp>
          <p:nvSpPr>
            <p:cNvPr id="25" name="椭圆 2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p>
          </p:txBody>
        </p:sp>
        <p:grpSp>
          <p:nvGrpSpPr>
            <p:cNvPr id="26" name="组合 2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28" name="同心圆 2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solidFill>
                    <a:schemeClr val="tx1"/>
                  </a:solidFill>
                </a:endParaRPr>
              </a:p>
            </p:txBody>
          </p:sp>
          <p:sp>
            <p:nvSpPr>
              <p:cNvPr id="29" name="同心圆 2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272">
                  <a:solidFill>
                    <a:schemeClr val="tx1"/>
                  </a:solidFill>
                </a:endParaRPr>
              </a:p>
            </p:txBody>
          </p:sp>
        </p:grpSp>
        <p:sp>
          <p:nvSpPr>
            <p:cNvPr id="27" name="TextBox 26"/>
            <p:cNvSpPr txBox="1"/>
            <p:nvPr/>
          </p:nvSpPr>
          <p:spPr>
            <a:xfrm>
              <a:off x="1687876" y="1485936"/>
              <a:ext cx="725958" cy="668601"/>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738" dirty="0">
                  <a:solidFill>
                    <a:schemeClr val="bg1"/>
                  </a:solidFill>
                  <a:effectLst/>
                </a:rPr>
                <a:t>添加</a:t>
              </a:r>
              <a:endParaRPr lang="en-US" altLang="zh-CN" sz="3738" dirty="0">
                <a:solidFill>
                  <a:schemeClr val="bg1"/>
                </a:solidFill>
                <a:effectLst/>
              </a:endParaRPr>
            </a:p>
            <a:p>
              <a:r>
                <a:rPr lang="zh-CN" altLang="en-US" sz="3738" dirty="0">
                  <a:solidFill>
                    <a:schemeClr val="bg1"/>
                  </a:solidFill>
                  <a:effectLst/>
                </a:rPr>
                <a:t>文本</a:t>
              </a:r>
            </a:p>
          </p:txBody>
        </p:sp>
      </p:grpSp>
      <p:sp>
        <p:nvSpPr>
          <p:cNvPr id="31" name="TextBox 30"/>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2" name="组合 31"/>
          <p:cNvGrpSpPr/>
          <p:nvPr/>
        </p:nvGrpSpPr>
        <p:grpSpPr>
          <a:xfrm>
            <a:off x="695618" y="-36354"/>
            <a:ext cx="1113557" cy="1113557"/>
            <a:chOff x="7414667" y="3750264"/>
            <a:chExt cx="871129" cy="871129"/>
          </a:xfrm>
        </p:grpSpPr>
        <p:sp>
          <p:nvSpPr>
            <p:cNvPr id="33" name="椭圆 3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4"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5"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3175041091"/>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35"/>
                                        </p:tgtEl>
                                        <p:attrNameLst>
                                          <p:attrName>style.visibility</p:attrName>
                                        </p:attrNameLst>
                                      </p:cBhvr>
                                      <p:to>
                                        <p:strVal val="visible"/>
                                      </p:to>
                                    </p:set>
                                    <p:animEffect>
                                      <p:cBhvr>
                                        <p:cTn id="13" dur="750"/>
                                        <p:tgtEl>
                                          <p:spTgt spid="35"/>
                                        </p:tgtEl>
                                      </p:cBhvr>
                                    </p:animEffect>
                                    <p:anim calcmode="lin" valueType="num">
                                      <p:cBhvr>
                                        <p:cTn id="14" dur="750" fill="hold"/>
                                        <p:tgtEl>
                                          <p:spTgt spid="35"/>
                                        </p:tgtEl>
                                        <p:attrNameLst>
                                          <p:attrName>ppt_x</p:attrName>
                                        </p:attrNameLst>
                                      </p:cBhvr>
                                      <p:tavLst>
                                        <p:tav tm="0">
                                          <p:val>
                                            <p:strVal val="#ppt_x"/>
                                          </p:val>
                                        </p:tav>
                                        <p:tav tm="100000">
                                          <p:val>
                                            <p:strVal val="#ppt_x"/>
                                          </p:val>
                                        </p:tav>
                                      </p:tavLst>
                                    </p:anim>
                                    <p:anim calcmode="lin" valueType="num">
                                      <p:cBhvr>
                                        <p:cTn id="15" dur="75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2" presetClass="entr" presetSubtype="8"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0-#ppt_w/2"/>
                                          </p:val>
                                        </p:tav>
                                        <p:tav tm="100000">
                                          <p:val>
                                            <p:strVal val="#ppt_x"/>
                                          </p:val>
                                        </p:tav>
                                      </p:tavLst>
                                    </p:anim>
                                    <p:anim calcmode="lin" valueType="num">
                                      <p:cBhvr additive="base">
                                        <p:cTn id="20" dur="500" fill="hold"/>
                                        <p:tgtEl>
                                          <p:spTgt spid="12"/>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2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2700"/>
                            </p:stCondLst>
                            <p:childTnLst>
                              <p:par>
                                <p:cTn id="34" presetID="22" presetClass="entr" presetSubtype="8" fill="hold" grpId="0"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wipe(left)">
                                      <p:cBhvr>
                                        <p:cTn id="36" dur="500"/>
                                        <p:tgtEl>
                                          <p:spTgt spid="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200"/>
                            </p:stCondLst>
                            <p:childTnLst>
                              <p:par>
                                <p:cTn id="44" presetID="53" presetClass="entr" presetSubtype="16"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35" grpId="0" bldLvl="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46" name="组合 106"/>
          <p:cNvGrpSpPr>
            <a:grpSpLocks/>
          </p:cNvGrpSpPr>
          <p:nvPr/>
        </p:nvGrpSpPr>
        <p:grpSpPr bwMode="auto">
          <a:xfrm>
            <a:off x="1039209" y="4689504"/>
            <a:ext cx="2278620" cy="532403"/>
            <a:chOff x="1986534" y="4135265"/>
            <a:chExt cx="9432000" cy="1392531"/>
          </a:xfrm>
        </p:grpSpPr>
        <p:sp>
          <p:nvSpPr>
            <p:cNvPr id="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3"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453" name="组合 106"/>
          <p:cNvGrpSpPr>
            <a:grpSpLocks/>
          </p:cNvGrpSpPr>
          <p:nvPr/>
        </p:nvGrpSpPr>
        <p:grpSpPr bwMode="auto">
          <a:xfrm>
            <a:off x="3923899" y="4689504"/>
            <a:ext cx="2278619" cy="532403"/>
            <a:chOff x="1986534" y="4135265"/>
            <a:chExt cx="9432000" cy="1392531"/>
          </a:xfrm>
        </p:grpSpPr>
        <p:sp>
          <p:nvSpPr>
            <p:cNvPr id="4"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5"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460" name="组合 106"/>
          <p:cNvGrpSpPr>
            <a:grpSpLocks/>
          </p:cNvGrpSpPr>
          <p:nvPr/>
        </p:nvGrpSpPr>
        <p:grpSpPr bwMode="auto">
          <a:xfrm>
            <a:off x="6810262" y="4689504"/>
            <a:ext cx="2278619" cy="532403"/>
            <a:chOff x="1986534" y="4135265"/>
            <a:chExt cx="9432000" cy="1392531"/>
          </a:xfrm>
        </p:grpSpPr>
        <p:sp>
          <p:nvSpPr>
            <p:cNvPr id="9"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0"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467" name="组合 106"/>
          <p:cNvGrpSpPr>
            <a:grpSpLocks/>
          </p:cNvGrpSpPr>
          <p:nvPr/>
        </p:nvGrpSpPr>
        <p:grpSpPr bwMode="auto">
          <a:xfrm>
            <a:off x="9619611" y="4689504"/>
            <a:ext cx="2278619" cy="532403"/>
            <a:chOff x="1986534" y="4135265"/>
            <a:chExt cx="9432000" cy="1392531"/>
          </a:xfrm>
        </p:grpSpPr>
        <p:sp>
          <p:nvSpPr>
            <p:cNvPr id="111"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76200">
              <a:gradFill>
                <a:gsLst>
                  <a:gs pos="0">
                    <a:schemeClr val="bg1"/>
                  </a:gs>
                  <a:gs pos="100000">
                    <a:srgbClr val="EBEBEB"/>
                  </a:gs>
                </a:gsLst>
                <a:lin ang="5400000" scaled="1"/>
              </a:gradFill>
            </a:ln>
            <a:effectLst>
              <a:outerShdw blurRad="266700" dist="127000" dir="5400000" sx="102000" sy="102000" algn="t"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12" name="Freeform 7"/>
            <p:cNvSpPr>
              <a:spLocks noChangeAspect="1"/>
            </p:cNvSpPr>
            <p:nvPr/>
          </p:nvSpPr>
          <p:spPr bwMode="auto">
            <a:xfrm>
              <a:off x="1986534" y="4135265"/>
              <a:ext cx="9432000" cy="1392531"/>
            </a:xfrm>
            <a:custGeom>
              <a:avLst/>
              <a:gdLst>
                <a:gd name="T0" fmla="*/ 2940 w 3107"/>
                <a:gd name="T1" fmla="*/ 0 h 459"/>
                <a:gd name="T2" fmla="*/ 167 w 3107"/>
                <a:gd name="T3" fmla="*/ 0 h 459"/>
                <a:gd name="T4" fmla="*/ 102 w 3107"/>
                <a:gd name="T5" fmla="*/ 38 h 459"/>
                <a:gd name="T6" fmla="*/ 13 w 3107"/>
                <a:gd name="T7" fmla="*/ 191 h 459"/>
                <a:gd name="T8" fmla="*/ 13 w 3107"/>
                <a:gd name="T9" fmla="*/ 267 h 459"/>
                <a:gd name="T10" fmla="*/ 102 w 3107"/>
                <a:gd name="T11" fmla="*/ 420 h 459"/>
                <a:gd name="T12" fmla="*/ 167 w 3107"/>
                <a:gd name="T13" fmla="*/ 459 h 459"/>
                <a:gd name="T14" fmla="*/ 2940 w 3107"/>
                <a:gd name="T15" fmla="*/ 459 h 459"/>
                <a:gd name="T16" fmla="*/ 3006 w 3107"/>
                <a:gd name="T17" fmla="*/ 420 h 459"/>
                <a:gd name="T18" fmla="*/ 3095 w 3107"/>
                <a:gd name="T19" fmla="*/ 267 h 459"/>
                <a:gd name="T20" fmla="*/ 3095 w 3107"/>
                <a:gd name="T21" fmla="*/ 191 h 459"/>
                <a:gd name="T22" fmla="*/ 3006 w 3107"/>
                <a:gd name="T23" fmla="*/ 38 h 459"/>
                <a:gd name="T24" fmla="*/ 2940 w 3107"/>
                <a:gd name="T25" fmla="*/ 0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07" h="459">
                  <a:moveTo>
                    <a:pt x="2940" y="0"/>
                  </a:moveTo>
                  <a:cubicBezTo>
                    <a:pt x="167" y="0"/>
                    <a:pt x="167" y="0"/>
                    <a:pt x="167" y="0"/>
                  </a:cubicBezTo>
                  <a:cubicBezTo>
                    <a:pt x="142" y="0"/>
                    <a:pt x="114" y="16"/>
                    <a:pt x="102" y="38"/>
                  </a:cubicBezTo>
                  <a:cubicBezTo>
                    <a:pt x="13" y="191"/>
                    <a:pt x="13" y="191"/>
                    <a:pt x="13" y="191"/>
                  </a:cubicBezTo>
                  <a:cubicBezTo>
                    <a:pt x="0" y="213"/>
                    <a:pt x="0" y="245"/>
                    <a:pt x="13" y="267"/>
                  </a:cubicBezTo>
                  <a:cubicBezTo>
                    <a:pt x="102" y="420"/>
                    <a:pt x="102" y="420"/>
                    <a:pt x="102" y="420"/>
                  </a:cubicBezTo>
                  <a:cubicBezTo>
                    <a:pt x="114" y="443"/>
                    <a:pt x="142" y="459"/>
                    <a:pt x="167" y="459"/>
                  </a:cubicBezTo>
                  <a:cubicBezTo>
                    <a:pt x="2940" y="459"/>
                    <a:pt x="2940" y="459"/>
                    <a:pt x="2940" y="459"/>
                  </a:cubicBezTo>
                  <a:cubicBezTo>
                    <a:pt x="2966" y="459"/>
                    <a:pt x="2993" y="443"/>
                    <a:pt x="3006" y="420"/>
                  </a:cubicBezTo>
                  <a:cubicBezTo>
                    <a:pt x="3095" y="267"/>
                    <a:pt x="3095" y="267"/>
                    <a:pt x="3095" y="267"/>
                  </a:cubicBezTo>
                  <a:cubicBezTo>
                    <a:pt x="3107" y="245"/>
                    <a:pt x="3107" y="213"/>
                    <a:pt x="3095" y="191"/>
                  </a:cubicBezTo>
                  <a:cubicBezTo>
                    <a:pt x="3006" y="38"/>
                    <a:pt x="3006" y="38"/>
                    <a:pt x="3006" y="38"/>
                  </a:cubicBezTo>
                  <a:cubicBezTo>
                    <a:pt x="2993" y="16"/>
                    <a:pt x="2966" y="0"/>
                    <a:pt x="2940" y="0"/>
                  </a:cubicBezTo>
                  <a:close/>
                </a:path>
              </a:pathLst>
            </a:custGeom>
            <a:solidFill>
              <a:srgbClr val="EFEFEF"/>
            </a:solidFill>
            <a:ln w="44450">
              <a:gradFill>
                <a:gsLst>
                  <a:gs pos="0">
                    <a:srgbClr val="EBEBEB"/>
                  </a:gs>
                  <a:gs pos="100000">
                    <a:srgbClr val="FEFEFE"/>
                  </a:gs>
                </a:gsLst>
                <a:lin ang="5400000" scaled="1"/>
              </a:gradFill>
            </a:ln>
            <a:effectLst>
              <a:innerShdw blurRad="254000" dist="88900" dir="162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pic>
        <p:nvPicPr>
          <p:cNvPr id="61474" name="Picture 34"/>
          <p:cNvPicPr>
            <a:picLocks noChangeAspect="1" noChangeArrowheads="1"/>
          </p:cNvPicPr>
          <p:nvPr/>
        </p:nvPicPr>
        <p:blipFill>
          <a:blip r:embed="rId3"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4076253" y="1654134"/>
            <a:ext cx="1898571" cy="189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5" name="Picture 35"/>
          <p:cNvPicPr>
            <a:picLocks noChangeAspect="1" noChangeArrowheads="1"/>
          </p:cNvPicPr>
          <p:nvPr/>
        </p:nvPicPr>
        <p:blipFill>
          <a:blip r:embed="rId4"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1342245" y="1652460"/>
            <a:ext cx="1898571" cy="189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6" name="Picture 36"/>
          <p:cNvPicPr>
            <a:picLocks noChangeAspect="1" noChangeArrowheads="1"/>
          </p:cNvPicPr>
          <p:nvPr/>
        </p:nvPicPr>
        <p:blipFill>
          <a:blip r:embed="rId5"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6885602" y="1652460"/>
            <a:ext cx="1898571" cy="189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7" name="Picture 37"/>
          <p:cNvPicPr>
            <a:picLocks noChangeAspect="1" noChangeArrowheads="1"/>
          </p:cNvPicPr>
          <p:nvPr/>
        </p:nvPicPr>
        <p:blipFill>
          <a:blip r:embed="rId6" cstate="email">
            <a:clrChange>
              <a:clrFrom>
                <a:srgbClr val="FFFFFF"/>
              </a:clrFrom>
              <a:clrTo>
                <a:srgbClr val="FFFFFF">
                  <a:alpha val="0"/>
                </a:srgbClr>
              </a:clrTo>
            </a:clrChange>
            <a:biLevel thresh="50000"/>
            <a:extLst>
              <a:ext uri="{28A0092B-C50C-407E-A947-70E740481C1C}">
                <a14:useLocalDpi xmlns:a14="http://schemas.microsoft.com/office/drawing/2010/main"/>
              </a:ext>
            </a:extLst>
          </a:blip>
          <a:srcRect/>
          <a:stretch>
            <a:fillRect/>
          </a:stretch>
        </p:blipFill>
        <p:spPr bwMode="auto">
          <a:xfrm>
            <a:off x="9696625" y="1652460"/>
            <a:ext cx="1900244" cy="19002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1478" name="组合 4"/>
          <p:cNvGrpSpPr>
            <a:grpSpLocks/>
          </p:cNvGrpSpPr>
          <p:nvPr/>
        </p:nvGrpSpPr>
        <p:grpSpPr bwMode="auto">
          <a:xfrm>
            <a:off x="1039210" y="1349425"/>
            <a:ext cx="2581654" cy="2578306"/>
            <a:chOff x="3733576" y="3930057"/>
            <a:chExt cx="1800000" cy="1800000"/>
          </a:xfrm>
        </p:grpSpPr>
        <p:sp>
          <p:nvSpPr>
            <p:cNvPr id="11"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2"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3"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486" name="组合 4"/>
          <p:cNvGrpSpPr>
            <a:grpSpLocks/>
          </p:cNvGrpSpPr>
          <p:nvPr/>
        </p:nvGrpSpPr>
        <p:grpSpPr bwMode="auto">
          <a:xfrm>
            <a:off x="3773219" y="1349425"/>
            <a:ext cx="2581654" cy="2578306"/>
            <a:chOff x="3733576" y="3930057"/>
            <a:chExt cx="1800000" cy="1800000"/>
          </a:xfrm>
        </p:grpSpPr>
        <p:sp>
          <p:nvSpPr>
            <p:cNvPr id="14"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5"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6"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494" name="组合 4"/>
          <p:cNvGrpSpPr>
            <a:grpSpLocks/>
          </p:cNvGrpSpPr>
          <p:nvPr/>
        </p:nvGrpSpPr>
        <p:grpSpPr bwMode="auto">
          <a:xfrm>
            <a:off x="6582568" y="1349425"/>
            <a:ext cx="2581654" cy="2578306"/>
            <a:chOff x="3733576" y="3930057"/>
            <a:chExt cx="1800000" cy="1800000"/>
          </a:xfrm>
        </p:grpSpPr>
        <p:sp>
          <p:nvSpPr>
            <p:cNvPr id="17"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8"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19"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grpSp>
        <p:nvGrpSpPr>
          <p:cNvPr id="61502" name="组合 4"/>
          <p:cNvGrpSpPr>
            <a:grpSpLocks/>
          </p:cNvGrpSpPr>
          <p:nvPr/>
        </p:nvGrpSpPr>
        <p:grpSpPr bwMode="auto">
          <a:xfrm>
            <a:off x="9391917" y="1349425"/>
            <a:ext cx="2581654" cy="2578306"/>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sp>
        <p:nvSpPr>
          <p:cNvPr id="61510" name="Text Box 70"/>
          <p:cNvSpPr txBox="1">
            <a:spLocks noChangeArrowheads="1"/>
          </p:cNvSpPr>
          <p:nvPr/>
        </p:nvSpPr>
        <p:spPr bwMode="auto">
          <a:xfrm>
            <a:off x="1494599" y="4083435"/>
            <a:ext cx="1518522"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164">
                <a:solidFill>
                  <a:srgbClr val="2A2A2A"/>
                </a:solidFill>
                <a:ea typeface="方正正大黑简体" pitchFamily="2" charset="-122"/>
              </a:rPr>
              <a:t>待用名</a:t>
            </a:r>
          </a:p>
        </p:txBody>
      </p:sp>
      <p:sp>
        <p:nvSpPr>
          <p:cNvPr id="61511" name="Text Box 71"/>
          <p:cNvSpPr txBox="1">
            <a:spLocks noChangeArrowheads="1"/>
          </p:cNvSpPr>
          <p:nvPr/>
        </p:nvSpPr>
        <p:spPr bwMode="auto">
          <a:xfrm>
            <a:off x="4380962" y="4083435"/>
            <a:ext cx="1518522"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164">
                <a:solidFill>
                  <a:srgbClr val="2A2A2A"/>
                </a:solidFill>
                <a:ea typeface="方正正大黑简体" pitchFamily="2" charset="-122"/>
              </a:rPr>
              <a:t>待用名</a:t>
            </a:r>
          </a:p>
        </p:txBody>
      </p:sp>
      <p:sp>
        <p:nvSpPr>
          <p:cNvPr id="61512" name="Text Box 72"/>
          <p:cNvSpPr txBox="1">
            <a:spLocks noChangeArrowheads="1"/>
          </p:cNvSpPr>
          <p:nvPr/>
        </p:nvSpPr>
        <p:spPr bwMode="auto">
          <a:xfrm>
            <a:off x="7188637" y="4083435"/>
            <a:ext cx="1518521"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164">
                <a:solidFill>
                  <a:srgbClr val="2A2A2A"/>
                </a:solidFill>
                <a:ea typeface="方正正大黑简体" pitchFamily="2" charset="-122"/>
              </a:rPr>
              <a:t>待用名</a:t>
            </a:r>
          </a:p>
        </p:txBody>
      </p:sp>
      <p:sp>
        <p:nvSpPr>
          <p:cNvPr id="61513" name="Text Box 73"/>
          <p:cNvSpPr txBox="1">
            <a:spLocks noChangeArrowheads="1"/>
          </p:cNvSpPr>
          <p:nvPr/>
        </p:nvSpPr>
        <p:spPr bwMode="auto">
          <a:xfrm>
            <a:off x="10001334" y="4083435"/>
            <a:ext cx="1518521"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164">
                <a:solidFill>
                  <a:srgbClr val="2A2A2A"/>
                </a:solidFill>
                <a:ea typeface="方正正大黑简体" pitchFamily="2" charset="-122"/>
              </a:rPr>
              <a:t>待用名</a:t>
            </a:r>
          </a:p>
        </p:txBody>
      </p:sp>
      <p:sp>
        <p:nvSpPr>
          <p:cNvPr id="61514" name="Text Box 74"/>
          <p:cNvSpPr txBox="1">
            <a:spLocks noChangeArrowheads="1"/>
          </p:cNvSpPr>
          <p:nvPr/>
        </p:nvSpPr>
        <p:spPr bwMode="auto">
          <a:xfrm>
            <a:off x="1417584" y="4739730"/>
            <a:ext cx="1595537" cy="48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531">
                <a:solidFill>
                  <a:srgbClr val="2A2A2A"/>
                </a:solidFill>
                <a:ea typeface="方正正中黑简体" pitchFamily="2" charset="-122"/>
              </a:rPr>
              <a:t>职务名称</a:t>
            </a:r>
          </a:p>
        </p:txBody>
      </p:sp>
      <p:sp>
        <p:nvSpPr>
          <p:cNvPr id="61515" name="Rectangle 75"/>
          <p:cNvSpPr>
            <a:spLocks noChangeArrowheads="1"/>
          </p:cNvSpPr>
          <p:nvPr/>
        </p:nvSpPr>
        <p:spPr bwMode="auto">
          <a:xfrm>
            <a:off x="1417584" y="5449601"/>
            <a:ext cx="1520196" cy="1130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87">
                <a:solidFill>
                  <a:srgbClr val="2A2A2A"/>
                </a:solidFill>
                <a:latin typeface="微软雅黑" pitchFamily="34" charset="-122"/>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p:txBody>
      </p:sp>
      <p:sp>
        <p:nvSpPr>
          <p:cNvPr id="61516" name="Rectangle 76"/>
          <p:cNvSpPr>
            <a:spLocks noChangeArrowheads="1"/>
          </p:cNvSpPr>
          <p:nvPr/>
        </p:nvSpPr>
        <p:spPr bwMode="auto">
          <a:xfrm>
            <a:off x="4302273" y="5449601"/>
            <a:ext cx="1520196" cy="1130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87">
                <a:solidFill>
                  <a:srgbClr val="2A2A2A"/>
                </a:solidFill>
                <a:latin typeface="微软雅黑" pitchFamily="34" charset="-122"/>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p:txBody>
      </p:sp>
      <p:sp>
        <p:nvSpPr>
          <p:cNvPr id="61517" name="Rectangle 77"/>
          <p:cNvSpPr>
            <a:spLocks noChangeArrowheads="1"/>
          </p:cNvSpPr>
          <p:nvPr/>
        </p:nvSpPr>
        <p:spPr bwMode="auto">
          <a:xfrm>
            <a:off x="7188637" y="5449601"/>
            <a:ext cx="1520196" cy="1130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87">
                <a:solidFill>
                  <a:srgbClr val="2A2A2A"/>
                </a:solidFill>
                <a:latin typeface="微软雅黑" pitchFamily="34" charset="-122"/>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p:txBody>
      </p:sp>
      <p:sp>
        <p:nvSpPr>
          <p:cNvPr id="61518" name="Rectangle 78"/>
          <p:cNvSpPr>
            <a:spLocks noChangeArrowheads="1"/>
          </p:cNvSpPr>
          <p:nvPr/>
        </p:nvSpPr>
        <p:spPr bwMode="auto">
          <a:xfrm>
            <a:off x="9924319" y="5449601"/>
            <a:ext cx="1520196" cy="11308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1687">
                <a:solidFill>
                  <a:srgbClr val="2A2A2A"/>
                </a:solidFill>
                <a:latin typeface="微软雅黑" pitchFamily="34" charset="-122"/>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a:p>
            <a:r>
              <a:rPr lang="zh-CN" altLang="en-US" sz="1687">
                <a:solidFill>
                  <a:srgbClr val="2A2A2A"/>
                </a:solidFill>
                <a:ea typeface="微软雅黑" pitchFamily="34" charset="-122"/>
              </a:rPr>
              <a:t>添加文本内容</a:t>
            </a:r>
          </a:p>
        </p:txBody>
      </p:sp>
      <p:sp>
        <p:nvSpPr>
          <p:cNvPr id="61519" name="Text Box 79"/>
          <p:cNvSpPr txBox="1">
            <a:spLocks noChangeArrowheads="1"/>
          </p:cNvSpPr>
          <p:nvPr/>
        </p:nvSpPr>
        <p:spPr bwMode="auto">
          <a:xfrm>
            <a:off x="4303947" y="4766518"/>
            <a:ext cx="1595537" cy="48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531">
                <a:solidFill>
                  <a:srgbClr val="2A2A2A"/>
                </a:solidFill>
                <a:ea typeface="方正正中黑简体" pitchFamily="2" charset="-122"/>
              </a:rPr>
              <a:t>职务名称</a:t>
            </a:r>
          </a:p>
        </p:txBody>
      </p:sp>
      <p:sp>
        <p:nvSpPr>
          <p:cNvPr id="61520" name="Text Box 80"/>
          <p:cNvSpPr txBox="1">
            <a:spLocks noChangeArrowheads="1"/>
          </p:cNvSpPr>
          <p:nvPr/>
        </p:nvSpPr>
        <p:spPr bwMode="auto">
          <a:xfrm>
            <a:off x="7113296" y="4766518"/>
            <a:ext cx="1595537" cy="48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531">
                <a:solidFill>
                  <a:srgbClr val="2A2A2A"/>
                </a:solidFill>
                <a:ea typeface="方正正中黑简体" pitchFamily="2" charset="-122"/>
              </a:rPr>
              <a:t>职务名称</a:t>
            </a:r>
          </a:p>
        </p:txBody>
      </p:sp>
      <p:sp>
        <p:nvSpPr>
          <p:cNvPr id="61521" name="Text Box 81"/>
          <p:cNvSpPr txBox="1">
            <a:spLocks noChangeArrowheads="1"/>
          </p:cNvSpPr>
          <p:nvPr/>
        </p:nvSpPr>
        <p:spPr bwMode="auto">
          <a:xfrm>
            <a:off x="9924320" y="4766518"/>
            <a:ext cx="1595535" cy="481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531">
                <a:solidFill>
                  <a:srgbClr val="2A2A2A"/>
                </a:solidFill>
                <a:ea typeface="方正正中黑简体" pitchFamily="2" charset="-122"/>
              </a:rPr>
              <a:t>职务名称</a:t>
            </a:r>
          </a:p>
        </p:txBody>
      </p:sp>
      <p:sp>
        <p:nvSpPr>
          <p:cNvPr id="61523" name="Rectangle 83"/>
          <p:cNvSpPr>
            <a:spLocks noChangeArrowheads="1"/>
          </p:cNvSpPr>
          <p:nvPr/>
        </p:nvSpPr>
        <p:spPr bwMode="auto">
          <a:xfrm>
            <a:off x="386262" y="351588"/>
            <a:ext cx="1806905"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zh-CN" altLang="en-US" sz="3164">
                <a:solidFill>
                  <a:schemeClr val="bg1"/>
                </a:solidFill>
                <a:latin typeface="方正正大黑简体" pitchFamily="2" charset="-122"/>
                <a:ea typeface="方正正大黑简体" pitchFamily="2" charset="-122"/>
              </a:rPr>
              <a:t>优秀团队</a:t>
            </a:r>
          </a:p>
        </p:txBody>
      </p:sp>
      <p:sp>
        <p:nvSpPr>
          <p:cNvPr id="61524" name="Rectangle 84"/>
          <p:cNvSpPr>
            <a:spLocks noChangeArrowheads="1"/>
          </p:cNvSpPr>
          <p:nvPr/>
        </p:nvSpPr>
        <p:spPr bwMode="auto">
          <a:xfrm>
            <a:off x="2035374" y="463761"/>
            <a:ext cx="1396536"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en-US" altLang="zh-CN" sz="2109">
                <a:solidFill>
                  <a:schemeClr val="bg1"/>
                </a:solidFill>
                <a:latin typeface="方正正中黑简体" pitchFamily="2" charset="-122"/>
                <a:ea typeface="方正正中黑简体" pitchFamily="2" charset="-122"/>
              </a:rPr>
              <a:t>Excellent</a:t>
            </a:r>
          </a:p>
        </p:txBody>
      </p:sp>
    </p:spTree>
    <p:extLst>
      <p:ext uri="{BB962C8B-B14F-4D97-AF65-F5344CB8AC3E}">
        <p14:creationId xmlns:p14="http://schemas.microsoft.com/office/powerpoint/2010/main" val="2117713745"/>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1523"/>
                                        </p:tgtEl>
                                        <p:attrNameLst>
                                          <p:attrName>style.visibility</p:attrName>
                                        </p:attrNameLst>
                                      </p:cBhvr>
                                      <p:to>
                                        <p:strVal val="visible"/>
                                      </p:to>
                                    </p:set>
                                    <p:anim calcmode="lin" valueType="num">
                                      <p:cBhvr>
                                        <p:cTn id="7" dur="500" fill="hold"/>
                                        <p:tgtEl>
                                          <p:spTgt spid="6152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1523"/>
                                        </p:tgtEl>
                                        <p:attrNameLst>
                                          <p:attrName>ppt_y</p:attrName>
                                        </p:attrNameLst>
                                      </p:cBhvr>
                                      <p:tavLst>
                                        <p:tav tm="0">
                                          <p:val>
                                            <p:strVal val="#ppt_y"/>
                                          </p:val>
                                        </p:tav>
                                        <p:tav tm="100000">
                                          <p:val>
                                            <p:strVal val="#ppt_y"/>
                                          </p:val>
                                        </p:tav>
                                      </p:tavLst>
                                    </p:anim>
                                    <p:anim calcmode="lin" valueType="num">
                                      <p:cBhvr>
                                        <p:cTn id="9" dur="500" fill="hold"/>
                                        <p:tgtEl>
                                          <p:spTgt spid="6152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152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1523"/>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1524"/>
                                        </p:tgtEl>
                                        <p:attrNameLst>
                                          <p:attrName>style.visibility</p:attrName>
                                        </p:attrNameLst>
                                      </p:cBhvr>
                                      <p:to>
                                        <p:strVal val="visible"/>
                                      </p:to>
                                    </p:set>
                                    <p:anim calcmode="lin" valueType="num">
                                      <p:cBhvr>
                                        <p:cTn id="14" dur="500" fill="hold"/>
                                        <p:tgtEl>
                                          <p:spTgt spid="61524"/>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1524"/>
                                        </p:tgtEl>
                                        <p:attrNameLst>
                                          <p:attrName>ppt_y</p:attrName>
                                        </p:attrNameLst>
                                      </p:cBhvr>
                                      <p:tavLst>
                                        <p:tav tm="0">
                                          <p:val>
                                            <p:strVal val="#ppt_y"/>
                                          </p:val>
                                        </p:tav>
                                        <p:tav tm="100000">
                                          <p:val>
                                            <p:strVal val="#ppt_y"/>
                                          </p:val>
                                        </p:tav>
                                      </p:tavLst>
                                    </p:anim>
                                    <p:anim calcmode="lin" valueType="num">
                                      <p:cBhvr>
                                        <p:cTn id="16" dur="500" fill="hold"/>
                                        <p:tgtEl>
                                          <p:spTgt spid="61524"/>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1524"/>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1524"/>
                                        </p:tgtEl>
                                      </p:cBhvr>
                                    </p:animEffect>
                                  </p:childTnLst>
                                </p:cTn>
                              </p:par>
                            </p:childTnLst>
                          </p:cTn>
                        </p:par>
                        <p:par>
                          <p:cTn id="19" fill="hold" nodeType="afterGroup">
                            <p:stCondLst>
                              <p:cond delay="900"/>
                            </p:stCondLst>
                            <p:childTnLst>
                              <p:par>
                                <p:cTn id="20" presetID="49" presetClass="entr" presetSubtype="0" decel="100000" fill="hold" nodeType="afterEffect">
                                  <p:stCondLst>
                                    <p:cond delay="0"/>
                                  </p:stCondLst>
                                  <p:childTnLst>
                                    <p:set>
                                      <p:cBhvr>
                                        <p:cTn id="21" dur="1" fill="hold">
                                          <p:stCondLst>
                                            <p:cond delay="0"/>
                                          </p:stCondLst>
                                        </p:cTn>
                                        <p:tgtEl>
                                          <p:spTgt spid="61475"/>
                                        </p:tgtEl>
                                        <p:attrNameLst>
                                          <p:attrName>style.visibility</p:attrName>
                                        </p:attrNameLst>
                                      </p:cBhvr>
                                      <p:to>
                                        <p:strVal val="visible"/>
                                      </p:to>
                                    </p:set>
                                    <p:anim calcmode="lin" valueType="num">
                                      <p:cBhvr>
                                        <p:cTn id="22" dur="500" fill="hold"/>
                                        <p:tgtEl>
                                          <p:spTgt spid="61475"/>
                                        </p:tgtEl>
                                        <p:attrNameLst>
                                          <p:attrName>ppt_w</p:attrName>
                                        </p:attrNameLst>
                                      </p:cBhvr>
                                      <p:tavLst>
                                        <p:tav tm="0">
                                          <p:val>
                                            <p:fltVal val="0"/>
                                          </p:val>
                                        </p:tav>
                                        <p:tav tm="100000">
                                          <p:val>
                                            <p:strVal val="#ppt_w"/>
                                          </p:val>
                                        </p:tav>
                                      </p:tavLst>
                                    </p:anim>
                                    <p:anim calcmode="lin" valueType="num">
                                      <p:cBhvr>
                                        <p:cTn id="23" dur="500" fill="hold"/>
                                        <p:tgtEl>
                                          <p:spTgt spid="61475"/>
                                        </p:tgtEl>
                                        <p:attrNameLst>
                                          <p:attrName>ppt_h</p:attrName>
                                        </p:attrNameLst>
                                      </p:cBhvr>
                                      <p:tavLst>
                                        <p:tav tm="0">
                                          <p:val>
                                            <p:fltVal val="0"/>
                                          </p:val>
                                        </p:tav>
                                        <p:tav tm="100000">
                                          <p:val>
                                            <p:strVal val="#ppt_h"/>
                                          </p:val>
                                        </p:tav>
                                      </p:tavLst>
                                    </p:anim>
                                    <p:anim calcmode="lin" valueType="num">
                                      <p:cBhvr>
                                        <p:cTn id="24" dur="500" fill="hold"/>
                                        <p:tgtEl>
                                          <p:spTgt spid="61475"/>
                                        </p:tgtEl>
                                        <p:attrNameLst>
                                          <p:attrName>style.rotation</p:attrName>
                                        </p:attrNameLst>
                                      </p:cBhvr>
                                      <p:tavLst>
                                        <p:tav tm="0">
                                          <p:val>
                                            <p:fltVal val="360"/>
                                          </p:val>
                                        </p:tav>
                                        <p:tav tm="100000">
                                          <p:val>
                                            <p:fltVal val="0"/>
                                          </p:val>
                                        </p:tav>
                                      </p:tavLst>
                                    </p:anim>
                                    <p:animEffect transition="in" filter="fade">
                                      <p:cBhvr>
                                        <p:cTn id="25" dur="500"/>
                                        <p:tgtEl>
                                          <p:spTgt spid="61475"/>
                                        </p:tgtEl>
                                      </p:cBhvr>
                                    </p:animEffect>
                                  </p:childTnLst>
                                </p:cTn>
                              </p:par>
                            </p:childTnLst>
                          </p:cTn>
                        </p:par>
                        <p:par>
                          <p:cTn id="26" fill="hold" nodeType="afterGroup">
                            <p:stCondLst>
                              <p:cond delay="1400"/>
                            </p:stCondLst>
                            <p:childTnLst>
                              <p:par>
                                <p:cTn id="27" presetID="49" presetClass="entr" presetSubtype="0" decel="100000" fill="hold" nodeType="afterEffect">
                                  <p:stCondLst>
                                    <p:cond delay="0"/>
                                  </p:stCondLst>
                                  <p:childTnLst>
                                    <p:set>
                                      <p:cBhvr>
                                        <p:cTn id="28" dur="1" fill="hold">
                                          <p:stCondLst>
                                            <p:cond delay="0"/>
                                          </p:stCondLst>
                                        </p:cTn>
                                        <p:tgtEl>
                                          <p:spTgt spid="61474"/>
                                        </p:tgtEl>
                                        <p:attrNameLst>
                                          <p:attrName>style.visibility</p:attrName>
                                        </p:attrNameLst>
                                      </p:cBhvr>
                                      <p:to>
                                        <p:strVal val="visible"/>
                                      </p:to>
                                    </p:set>
                                    <p:anim calcmode="lin" valueType="num">
                                      <p:cBhvr>
                                        <p:cTn id="29" dur="500" fill="hold"/>
                                        <p:tgtEl>
                                          <p:spTgt spid="61474"/>
                                        </p:tgtEl>
                                        <p:attrNameLst>
                                          <p:attrName>ppt_w</p:attrName>
                                        </p:attrNameLst>
                                      </p:cBhvr>
                                      <p:tavLst>
                                        <p:tav tm="0">
                                          <p:val>
                                            <p:fltVal val="0"/>
                                          </p:val>
                                        </p:tav>
                                        <p:tav tm="100000">
                                          <p:val>
                                            <p:strVal val="#ppt_w"/>
                                          </p:val>
                                        </p:tav>
                                      </p:tavLst>
                                    </p:anim>
                                    <p:anim calcmode="lin" valueType="num">
                                      <p:cBhvr>
                                        <p:cTn id="30" dur="500" fill="hold"/>
                                        <p:tgtEl>
                                          <p:spTgt spid="61474"/>
                                        </p:tgtEl>
                                        <p:attrNameLst>
                                          <p:attrName>ppt_h</p:attrName>
                                        </p:attrNameLst>
                                      </p:cBhvr>
                                      <p:tavLst>
                                        <p:tav tm="0">
                                          <p:val>
                                            <p:fltVal val="0"/>
                                          </p:val>
                                        </p:tav>
                                        <p:tav tm="100000">
                                          <p:val>
                                            <p:strVal val="#ppt_h"/>
                                          </p:val>
                                        </p:tav>
                                      </p:tavLst>
                                    </p:anim>
                                    <p:anim calcmode="lin" valueType="num">
                                      <p:cBhvr>
                                        <p:cTn id="31" dur="500" fill="hold"/>
                                        <p:tgtEl>
                                          <p:spTgt spid="61474"/>
                                        </p:tgtEl>
                                        <p:attrNameLst>
                                          <p:attrName>style.rotation</p:attrName>
                                        </p:attrNameLst>
                                      </p:cBhvr>
                                      <p:tavLst>
                                        <p:tav tm="0">
                                          <p:val>
                                            <p:fltVal val="360"/>
                                          </p:val>
                                        </p:tav>
                                        <p:tav tm="100000">
                                          <p:val>
                                            <p:fltVal val="0"/>
                                          </p:val>
                                        </p:tav>
                                      </p:tavLst>
                                    </p:anim>
                                    <p:animEffect transition="in" filter="fade">
                                      <p:cBhvr>
                                        <p:cTn id="32" dur="500"/>
                                        <p:tgtEl>
                                          <p:spTgt spid="61474"/>
                                        </p:tgtEl>
                                      </p:cBhvr>
                                    </p:animEffect>
                                  </p:childTnLst>
                                </p:cTn>
                              </p:par>
                            </p:childTnLst>
                          </p:cTn>
                        </p:par>
                        <p:par>
                          <p:cTn id="33" fill="hold" nodeType="afterGroup">
                            <p:stCondLst>
                              <p:cond delay="1900"/>
                            </p:stCondLst>
                            <p:childTnLst>
                              <p:par>
                                <p:cTn id="34" presetID="49" presetClass="entr" presetSubtype="0" decel="100000" fill="hold" nodeType="afterEffect">
                                  <p:stCondLst>
                                    <p:cond delay="0"/>
                                  </p:stCondLst>
                                  <p:childTnLst>
                                    <p:set>
                                      <p:cBhvr>
                                        <p:cTn id="35" dur="1" fill="hold">
                                          <p:stCondLst>
                                            <p:cond delay="0"/>
                                          </p:stCondLst>
                                        </p:cTn>
                                        <p:tgtEl>
                                          <p:spTgt spid="61476"/>
                                        </p:tgtEl>
                                        <p:attrNameLst>
                                          <p:attrName>style.visibility</p:attrName>
                                        </p:attrNameLst>
                                      </p:cBhvr>
                                      <p:to>
                                        <p:strVal val="visible"/>
                                      </p:to>
                                    </p:set>
                                    <p:anim calcmode="lin" valueType="num">
                                      <p:cBhvr>
                                        <p:cTn id="36" dur="500" fill="hold"/>
                                        <p:tgtEl>
                                          <p:spTgt spid="61476"/>
                                        </p:tgtEl>
                                        <p:attrNameLst>
                                          <p:attrName>ppt_w</p:attrName>
                                        </p:attrNameLst>
                                      </p:cBhvr>
                                      <p:tavLst>
                                        <p:tav tm="0">
                                          <p:val>
                                            <p:fltVal val="0"/>
                                          </p:val>
                                        </p:tav>
                                        <p:tav tm="100000">
                                          <p:val>
                                            <p:strVal val="#ppt_w"/>
                                          </p:val>
                                        </p:tav>
                                      </p:tavLst>
                                    </p:anim>
                                    <p:anim calcmode="lin" valueType="num">
                                      <p:cBhvr>
                                        <p:cTn id="37" dur="500" fill="hold"/>
                                        <p:tgtEl>
                                          <p:spTgt spid="61476"/>
                                        </p:tgtEl>
                                        <p:attrNameLst>
                                          <p:attrName>ppt_h</p:attrName>
                                        </p:attrNameLst>
                                      </p:cBhvr>
                                      <p:tavLst>
                                        <p:tav tm="0">
                                          <p:val>
                                            <p:fltVal val="0"/>
                                          </p:val>
                                        </p:tav>
                                        <p:tav tm="100000">
                                          <p:val>
                                            <p:strVal val="#ppt_h"/>
                                          </p:val>
                                        </p:tav>
                                      </p:tavLst>
                                    </p:anim>
                                    <p:anim calcmode="lin" valueType="num">
                                      <p:cBhvr>
                                        <p:cTn id="38" dur="500" fill="hold"/>
                                        <p:tgtEl>
                                          <p:spTgt spid="61476"/>
                                        </p:tgtEl>
                                        <p:attrNameLst>
                                          <p:attrName>style.rotation</p:attrName>
                                        </p:attrNameLst>
                                      </p:cBhvr>
                                      <p:tavLst>
                                        <p:tav tm="0">
                                          <p:val>
                                            <p:fltVal val="360"/>
                                          </p:val>
                                        </p:tav>
                                        <p:tav tm="100000">
                                          <p:val>
                                            <p:fltVal val="0"/>
                                          </p:val>
                                        </p:tav>
                                      </p:tavLst>
                                    </p:anim>
                                    <p:animEffect transition="in" filter="fade">
                                      <p:cBhvr>
                                        <p:cTn id="39" dur="500"/>
                                        <p:tgtEl>
                                          <p:spTgt spid="61476"/>
                                        </p:tgtEl>
                                      </p:cBhvr>
                                    </p:animEffect>
                                  </p:childTnLst>
                                </p:cTn>
                              </p:par>
                            </p:childTnLst>
                          </p:cTn>
                        </p:par>
                        <p:par>
                          <p:cTn id="40" fill="hold" nodeType="afterGroup">
                            <p:stCondLst>
                              <p:cond delay="2400"/>
                            </p:stCondLst>
                            <p:childTnLst>
                              <p:par>
                                <p:cTn id="41" presetID="49" presetClass="entr" presetSubtype="0" decel="100000" fill="hold" nodeType="afterEffect">
                                  <p:stCondLst>
                                    <p:cond delay="0"/>
                                  </p:stCondLst>
                                  <p:childTnLst>
                                    <p:set>
                                      <p:cBhvr>
                                        <p:cTn id="42" dur="1" fill="hold">
                                          <p:stCondLst>
                                            <p:cond delay="0"/>
                                          </p:stCondLst>
                                        </p:cTn>
                                        <p:tgtEl>
                                          <p:spTgt spid="61477"/>
                                        </p:tgtEl>
                                        <p:attrNameLst>
                                          <p:attrName>style.visibility</p:attrName>
                                        </p:attrNameLst>
                                      </p:cBhvr>
                                      <p:to>
                                        <p:strVal val="visible"/>
                                      </p:to>
                                    </p:set>
                                    <p:anim calcmode="lin" valueType="num">
                                      <p:cBhvr>
                                        <p:cTn id="43" dur="500" fill="hold"/>
                                        <p:tgtEl>
                                          <p:spTgt spid="61477"/>
                                        </p:tgtEl>
                                        <p:attrNameLst>
                                          <p:attrName>ppt_w</p:attrName>
                                        </p:attrNameLst>
                                      </p:cBhvr>
                                      <p:tavLst>
                                        <p:tav tm="0">
                                          <p:val>
                                            <p:fltVal val="0"/>
                                          </p:val>
                                        </p:tav>
                                        <p:tav tm="100000">
                                          <p:val>
                                            <p:strVal val="#ppt_w"/>
                                          </p:val>
                                        </p:tav>
                                      </p:tavLst>
                                    </p:anim>
                                    <p:anim calcmode="lin" valueType="num">
                                      <p:cBhvr>
                                        <p:cTn id="44" dur="500" fill="hold"/>
                                        <p:tgtEl>
                                          <p:spTgt spid="61477"/>
                                        </p:tgtEl>
                                        <p:attrNameLst>
                                          <p:attrName>ppt_h</p:attrName>
                                        </p:attrNameLst>
                                      </p:cBhvr>
                                      <p:tavLst>
                                        <p:tav tm="0">
                                          <p:val>
                                            <p:fltVal val="0"/>
                                          </p:val>
                                        </p:tav>
                                        <p:tav tm="100000">
                                          <p:val>
                                            <p:strVal val="#ppt_h"/>
                                          </p:val>
                                        </p:tav>
                                      </p:tavLst>
                                    </p:anim>
                                    <p:anim calcmode="lin" valueType="num">
                                      <p:cBhvr>
                                        <p:cTn id="45" dur="500" fill="hold"/>
                                        <p:tgtEl>
                                          <p:spTgt spid="61477"/>
                                        </p:tgtEl>
                                        <p:attrNameLst>
                                          <p:attrName>style.rotation</p:attrName>
                                        </p:attrNameLst>
                                      </p:cBhvr>
                                      <p:tavLst>
                                        <p:tav tm="0">
                                          <p:val>
                                            <p:fltVal val="360"/>
                                          </p:val>
                                        </p:tav>
                                        <p:tav tm="100000">
                                          <p:val>
                                            <p:fltVal val="0"/>
                                          </p:val>
                                        </p:tav>
                                      </p:tavLst>
                                    </p:anim>
                                    <p:animEffect transition="in" filter="fade">
                                      <p:cBhvr>
                                        <p:cTn id="46" dur="500"/>
                                        <p:tgtEl>
                                          <p:spTgt spid="61477"/>
                                        </p:tgtEl>
                                      </p:cBhvr>
                                    </p:animEffect>
                                  </p:childTnLst>
                                </p:cTn>
                              </p:par>
                            </p:childTnLst>
                          </p:cTn>
                        </p:par>
                        <p:par>
                          <p:cTn id="47" fill="hold" nodeType="afterGroup">
                            <p:stCondLst>
                              <p:cond delay="2900"/>
                            </p:stCondLst>
                            <p:childTnLst>
                              <p:par>
                                <p:cTn id="48" presetID="49" presetClass="entr" presetSubtype="0" decel="100000" fill="hold" nodeType="afterEffect">
                                  <p:stCondLst>
                                    <p:cond delay="0"/>
                                  </p:stCondLst>
                                  <p:childTnLst>
                                    <p:set>
                                      <p:cBhvr>
                                        <p:cTn id="49" dur="1" fill="hold">
                                          <p:stCondLst>
                                            <p:cond delay="0"/>
                                          </p:stCondLst>
                                        </p:cTn>
                                        <p:tgtEl>
                                          <p:spTgt spid="61478"/>
                                        </p:tgtEl>
                                        <p:attrNameLst>
                                          <p:attrName>style.visibility</p:attrName>
                                        </p:attrNameLst>
                                      </p:cBhvr>
                                      <p:to>
                                        <p:strVal val="visible"/>
                                      </p:to>
                                    </p:set>
                                    <p:anim calcmode="lin" valueType="num">
                                      <p:cBhvr>
                                        <p:cTn id="50" dur="500" fill="hold"/>
                                        <p:tgtEl>
                                          <p:spTgt spid="61478"/>
                                        </p:tgtEl>
                                        <p:attrNameLst>
                                          <p:attrName>ppt_w</p:attrName>
                                        </p:attrNameLst>
                                      </p:cBhvr>
                                      <p:tavLst>
                                        <p:tav tm="0">
                                          <p:val>
                                            <p:fltVal val="0"/>
                                          </p:val>
                                        </p:tav>
                                        <p:tav tm="100000">
                                          <p:val>
                                            <p:strVal val="#ppt_w"/>
                                          </p:val>
                                        </p:tav>
                                      </p:tavLst>
                                    </p:anim>
                                    <p:anim calcmode="lin" valueType="num">
                                      <p:cBhvr>
                                        <p:cTn id="51" dur="500" fill="hold"/>
                                        <p:tgtEl>
                                          <p:spTgt spid="61478"/>
                                        </p:tgtEl>
                                        <p:attrNameLst>
                                          <p:attrName>ppt_h</p:attrName>
                                        </p:attrNameLst>
                                      </p:cBhvr>
                                      <p:tavLst>
                                        <p:tav tm="0">
                                          <p:val>
                                            <p:fltVal val="0"/>
                                          </p:val>
                                        </p:tav>
                                        <p:tav tm="100000">
                                          <p:val>
                                            <p:strVal val="#ppt_h"/>
                                          </p:val>
                                        </p:tav>
                                      </p:tavLst>
                                    </p:anim>
                                    <p:anim calcmode="lin" valueType="num">
                                      <p:cBhvr>
                                        <p:cTn id="52" dur="500" fill="hold"/>
                                        <p:tgtEl>
                                          <p:spTgt spid="61478"/>
                                        </p:tgtEl>
                                        <p:attrNameLst>
                                          <p:attrName>style.rotation</p:attrName>
                                        </p:attrNameLst>
                                      </p:cBhvr>
                                      <p:tavLst>
                                        <p:tav tm="0">
                                          <p:val>
                                            <p:fltVal val="360"/>
                                          </p:val>
                                        </p:tav>
                                        <p:tav tm="100000">
                                          <p:val>
                                            <p:fltVal val="0"/>
                                          </p:val>
                                        </p:tav>
                                      </p:tavLst>
                                    </p:anim>
                                    <p:animEffect transition="in" filter="fade">
                                      <p:cBhvr>
                                        <p:cTn id="53" dur="500"/>
                                        <p:tgtEl>
                                          <p:spTgt spid="61478"/>
                                        </p:tgtEl>
                                      </p:cBhvr>
                                    </p:animEffect>
                                  </p:childTnLst>
                                </p:cTn>
                              </p:par>
                            </p:childTnLst>
                          </p:cTn>
                        </p:par>
                        <p:par>
                          <p:cTn id="54" fill="hold" nodeType="afterGroup">
                            <p:stCondLst>
                              <p:cond delay="3400"/>
                            </p:stCondLst>
                            <p:childTnLst>
                              <p:par>
                                <p:cTn id="55" presetID="49" presetClass="entr" presetSubtype="0" decel="100000" fill="hold" nodeType="afterEffect">
                                  <p:stCondLst>
                                    <p:cond delay="0"/>
                                  </p:stCondLst>
                                  <p:childTnLst>
                                    <p:set>
                                      <p:cBhvr>
                                        <p:cTn id="56" dur="1" fill="hold">
                                          <p:stCondLst>
                                            <p:cond delay="0"/>
                                          </p:stCondLst>
                                        </p:cTn>
                                        <p:tgtEl>
                                          <p:spTgt spid="61486"/>
                                        </p:tgtEl>
                                        <p:attrNameLst>
                                          <p:attrName>style.visibility</p:attrName>
                                        </p:attrNameLst>
                                      </p:cBhvr>
                                      <p:to>
                                        <p:strVal val="visible"/>
                                      </p:to>
                                    </p:set>
                                    <p:anim calcmode="lin" valueType="num">
                                      <p:cBhvr>
                                        <p:cTn id="57" dur="500" fill="hold"/>
                                        <p:tgtEl>
                                          <p:spTgt spid="61486"/>
                                        </p:tgtEl>
                                        <p:attrNameLst>
                                          <p:attrName>ppt_w</p:attrName>
                                        </p:attrNameLst>
                                      </p:cBhvr>
                                      <p:tavLst>
                                        <p:tav tm="0">
                                          <p:val>
                                            <p:fltVal val="0"/>
                                          </p:val>
                                        </p:tav>
                                        <p:tav tm="100000">
                                          <p:val>
                                            <p:strVal val="#ppt_w"/>
                                          </p:val>
                                        </p:tav>
                                      </p:tavLst>
                                    </p:anim>
                                    <p:anim calcmode="lin" valueType="num">
                                      <p:cBhvr>
                                        <p:cTn id="58" dur="500" fill="hold"/>
                                        <p:tgtEl>
                                          <p:spTgt spid="61486"/>
                                        </p:tgtEl>
                                        <p:attrNameLst>
                                          <p:attrName>ppt_h</p:attrName>
                                        </p:attrNameLst>
                                      </p:cBhvr>
                                      <p:tavLst>
                                        <p:tav tm="0">
                                          <p:val>
                                            <p:fltVal val="0"/>
                                          </p:val>
                                        </p:tav>
                                        <p:tav tm="100000">
                                          <p:val>
                                            <p:strVal val="#ppt_h"/>
                                          </p:val>
                                        </p:tav>
                                      </p:tavLst>
                                    </p:anim>
                                    <p:anim calcmode="lin" valueType="num">
                                      <p:cBhvr>
                                        <p:cTn id="59" dur="500" fill="hold"/>
                                        <p:tgtEl>
                                          <p:spTgt spid="61486"/>
                                        </p:tgtEl>
                                        <p:attrNameLst>
                                          <p:attrName>style.rotation</p:attrName>
                                        </p:attrNameLst>
                                      </p:cBhvr>
                                      <p:tavLst>
                                        <p:tav tm="0">
                                          <p:val>
                                            <p:fltVal val="360"/>
                                          </p:val>
                                        </p:tav>
                                        <p:tav tm="100000">
                                          <p:val>
                                            <p:fltVal val="0"/>
                                          </p:val>
                                        </p:tav>
                                      </p:tavLst>
                                    </p:anim>
                                    <p:animEffect transition="in" filter="fade">
                                      <p:cBhvr>
                                        <p:cTn id="60" dur="500"/>
                                        <p:tgtEl>
                                          <p:spTgt spid="61486"/>
                                        </p:tgtEl>
                                      </p:cBhvr>
                                    </p:animEffect>
                                  </p:childTnLst>
                                </p:cTn>
                              </p:par>
                            </p:childTnLst>
                          </p:cTn>
                        </p:par>
                        <p:par>
                          <p:cTn id="61" fill="hold" nodeType="afterGroup">
                            <p:stCondLst>
                              <p:cond delay="3900"/>
                            </p:stCondLst>
                            <p:childTnLst>
                              <p:par>
                                <p:cTn id="62" presetID="49" presetClass="entr" presetSubtype="0" decel="100000" fill="hold" nodeType="afterEffect">
                                  <p:stCondLst>
                                    <p:cond delay="0"/>
                                  </p:stCondLst>
                                  <p:childTnLst>
                                    <p:set>
                                      <p:cBhvr>
                                        <p:cTn id="63" dur="1" fill="hold">
                                          <p:stCondLst>
                                            <p:cond delay="0"/>
                                          </p:stCondLst>
                                        </p:cTn>
                                        <p:tgtEl>
                                          <p:spTgt spid="61494"/>
                                        </p:tgtEl>
                                        <p:attrNameLst>
                                          <p:attrName>style.visibility</p:attrName>
                                        </p:attrNameLst>
                                      </p:cBhvr>
                                      <p:to>
                                        <p:strVal val="visible"/>
                                      </p:to>
                                    </p:set>
                                    <p:anim calcmode="lin" valueType="num">
                                      <p:cBhvr>
                                        <p:cTn id="64" dur="500" fill="hold"/>
                                        <p:tgtEl>
                                          <p:spTgt spid="61494"/>
                                        </p:tgtEl>
                                        <p:attrNameLst>
                                          <p:attrName>ppt_w</p:attrName>
                                        </p:attrNameLst>
                                      </p:cBhvr>
                                      <p:tavLst>
                                        <p:tav tm="0">
                                          <p:val>
                                            <p:fltVal val="0"/>
                                          </p:val>
                                        </p:tav>
                                        <p:tav tm="100000">
                                          <p:val>
                                            <p:strVal val="#ppt_w"/>
                                          </p:val>
                                        </p:tav>
                                      </p:tavLst>
                                    </p:anim>
                                    <p:anim calcmode="lin" valueType="num">
                                      <p:cBhvr>
                                        <p:cTn id="65" dur="500" fill="hold"/>
                                        <p:tgtEl>
                                          <p:spTgt spid="61494"/>
                                        </p:tgtEl>
                                        <p:attrNameLst>
                                          <p:attrName>ppt_h</p:attrName>
                                        </p:attrNameLst>
                                      </p:cBhvr>
                                      <p:tavLst>
                                        <p:tav tm="0">
                                          <p:val>
                                            <p:fltVal val="0"/>
                                          </p:val>
                                        </p:tav>
                                        <p:tav tm="100000">
                                          <p:val>
                                            <p:strVal val="#ppt_h"/>
                                          </p:val>
                                        </p:tav>
                                      </p:tavLst>
                                    </p:anim>
                                    <p:anim calcmode="lin" valueType="num">
                                      <p:cBhvr>
                                        <p:cTn id="66" dur="500" fill="hold"/>
                                        <p:tgtEl>
                                          <p:spTgt spid="61494"/>
                                        </p:tgtEl>
                                        <p:attrNameLst>
                                          <p:attrName>style.rotation</p:attrName>
                                        </p:attrNameLst>
                                      </p:cBhvr>
                                      <p:tavLst>
                                        <p:tav tm="0">
                                          <p:val>
                                            <p:fltVal val="360"/>
                                          </p:val>
                                        </p:tav>
                                        <p:tav tm="100000">
                                          <p:val>
                                            <p:fltVal val="0"/>
                                          </p:val>
                                        </p:tav>
                                      </p:tavLst>
                                    </p:anim>
                                    <p:animEffect transition="in" filter="fade">
                                      <p:cBhvr>
                                        <p:cTn id="67" dur="500"/>
                                        <p:tgtEl>
                                          <p:spTgt spid="61494"/>
                                        </p:tgtEl>
                                      </p:cBhvr>
                                    </p:animEffect>
                                  </p:childTnLst>
                                </p:cTn>
                              </p:par>
                            </p:childTnLst>
                          </p:cTn>
                        </p:par>
                        <p:par>
                          <p:cTn id="68" fill="hold" nodeType="afterGroup">
                            <p:stCondLst>
                              <p:cond delay="4400"/>
                            </p:stCondLst>
                            <p:childTnLst>
                              <p:par>
                                <p:cTn id="69" presetID="49" presetClass="entr" presetSubtype="0" decel="100000" fill="hold" nodeType="afterEffect">
                                  <p:stCondLst>
                                    <p:cond delay="0"/>
                                  </p:stCondLst>
                                  <p:childTnLst>
                                    <p:set>
                                      <p:cBhvr>
                                        <p:cTn id="70" dur="1" fill="hold">
                                          <p:stCondLst>
                                            <p:cond delay="0"/>
                                          </p:stCondLst>
                                        </p:cTn>
                                        <p:tgtEl>
                                          <p:spTgt spid="61502"/>
                                        </p:tgtEl>
                                        <p:attrNameLst>
                                          <p:attrName>style.visibility</p:attrName>
                                        </p:attrNameLst>
                                      </p:cBhvr>
                                      <p:to>
                                        <p:strVal val="visible"/>
                                      </p:to>
                                    </p:set>
                                    <p:anim calcmode="lin" valueType="num">
                                      <p:cBhvr>
                                        <p:cTn id="71" dur="500" fill="hold"/>
                                        <p:tgtEl>
                                          <p:spTgt spid="61502"/>
                                        </p:tgtEl>
                                        <p:attrNameLst>
                                          <p:attrName>ppt_w</p:attrName>
                                        </p:attrNameLst>
                                      </p:cBhvr>
                                      <p:tavLst>
                                        <p:tav tm="0">
                                          <p:val>
                                            <p:fltVal val="0"/>
                                          </p:val>
                                        </p:tav>
                                        <p:tav tm="100000">
                                          <p:val>
                                            <p:strVal val="#ppt_w"/>
                                          </p:val>
                                        </p:tav>
                                      </p:tavLst>
                                    </p:anim>
                                    <p:anim calcmode="lin" valueType="num">
                                      <p:cBhvr>
                                        <p:cTn id="72" dur="500" fill="hold"/>
                                        <p:tgtEl>
                                          <p:spTgt spid="61502"/>
                                        </p:tgtEl>
                                        <p:attrNameLst>
                                          <p:attrName>ppt_h</p:attrName>
                                        </p:attrNameLst>
                                      </p:cBhvr>
                                      <p:tavLst>
                                        <p:tav tm="0">
                                          <p:val>
                                            <p:fltVal val="0"/>
                                          </p:val>
                                        </p:tav>
                                        <p:tav tm="100000">
                                          <p:val>
                                            <p:strVal val="#ppt_h"/>
                                          </p:val>
                                        </p:tav>
                                      </p:tavLst>
                                    </p:anim>
                                    <p:anim calcmode="lin" valueType="num">
                                      <p:cBhvr>
                                        <p:cTn id="73" dur="500" fill="hold"/>
                                        <p:tgtEl>
                                          <p:spTgt spid="61502"/>
                                        </p:tgtEl>
                                        <p:attrNameLst>
                                          <p:attrName>style.rotation</p:attrName>
                                        </p:attrNameLst>
                                      </p:cBhvr>
                                      <p:tavLst>
                                        <p:tav tm="0">
                                          <p:val>
                                            <p:fltVal val="360"/>
                                          </p:val>
                                        </p:tav>
                                        <p:tav tm="100000">
                                          <p:val>
                                            <p:fltVal val="0"/>
                                          </p:val>
                                        </p:tav>
                                      </p:tavLst>
                                    </p:anim>
                                    <p:animEffect transition="in" filter="fade">
                                      <p:cBhvr>
                                        <p:cTn id="74" dur="500"/>
                                        <p:tgtEl>
                                          <p:spTgt spid="61502"/>
                                        </p:tgtEl>
                                      </p:cBhvr>
                                    </p:animEffect>
                                  </p:childTnLst>
                                </p:cTn>
                              </p:par>
                            </p:childTnLst>
                          </p:cTn>
                        </p:par>
                        <p:par>
                          <p:cTn id="75" fill="hold" nodeType="afterGroup">
                            <p:stCondLst>
                              <p:cond delay="4900"/>
                            </p:stCondLst>
                            <p:childTnLst>
                              <p:par>
                                <p:cTn id="76" presetID="2" presetClass="entr" presetSubtype="8" fill="hold" grpId="0" nodeType="afterEffect">
                                  <p:stCondLst>
                                    <p:cond delay="0"/>
                                  </p:stCondLst>
                                  <p:childTnLst>
                                    <p:set>
                                      <p:cBhvr>
                                        <p:cTn id="77" dur="1" fill="hold">
                                          <p:stCondLst>
                                            <p:cond delay="0"/>
                                          </p:stCondLst>
                                        </p:cTn>
                                        <p:tgtEl>
                                          <p:spTgt spid="61510"/>
                                        </p:tgtEl>
                                        <p:attrNameLst>
                                          <p:attrName>style.visibility</p:attrName>
                                        </p:attrNameLst>
                                      </p:cBhvr>
                                      <p:to>
                                        <p:strVal val="visible"/>
                                      </p:to>
                                    </p:set>
                                    <p:anim calcmode="lin" valueType="num">
                                      <p:cBhvr additive="base">
                                        <p:cTn id="78" dur="500" fill="hold"/>
                                        <p:tgtEl>
                                          <p:spTgt spid="61510"/>
                                        </p:tgtEl>
                                        <p:attrNameLst>
                                          <p:attrName>ppt_x</p:attrName>
                                        </p:attrNameLst>
                                      </p:cBhvr>
                                      <p:tavLst>
                                        <p:tav tm="0">
                                          <p:val>
                                            <p:strVal val="0-#ppt_w/2"/>
                                          </p:val>
                                        </p:tav>
                                        <p:tav tm="100000">
                                          <p:val>
                                            <p:strVal val="#ppt_x"/>
                                          </p:val>
                                        </p:tav>
                                      </p:tavLst>
                                    </p:anim>
                                    <p:anim calcmode="lin" valueType="num">
                                      <p:cBhvr additive="base">
                                        <p:cTn id="79" dur="500" fill="hold"/>
                                        <p:tgtEl>
                                          <p:spTgt spid="61510"/>
                                        </p:tgtEl>
                                        <p:attrNameLst>
                                          <p:attrName>ppt_y</p:attrName>
                                        </p:attrNameLst>
                                      </p:cBhvr>
                                      <p:tavLst>
                                        <p:tav tm="0">
                                          <p:val>
                                            <p:strVal val="#ppt_y"/>
                                          </p:val>
                                        </p:tav>
                                        <p:tav tm="100000">
                                          <p:val>
                                            <p:strVal val="#ppt_y"/>
                                          </p:val>
                                        </p:tav>
                                      </p:tavLst>
                                    </p:anim>
                                  </p:childTnLst>
                                </p:cTn>
                              </p:par>
                            </p:childTnLst>
                          </p:cTn>
                        </p:par>
                        <p:par>
                          <p:cTn id="80" fill="hold" nodeType="afterGroup">
                            <p:stCondLst>
                              <p:cond delay="5400"/>
                            </p:stCondLst>
                            <p:childTnLst>
                              <p:par>
                                <p:cTn id="81" presetID="2" presetClass="entr" presetSubtype="8" fill="hold" grpId="0" nodeType="afterEffect">
                                  <p:stCondLst>
                                    <p:cond delay="0"/>
                                  </p:stCondLst>
                                  <p:childTnLst>
                                    <p:set>
                                      <p:cBhvr>
                                        <p:cTn id="82" dur="1" fill="hold">
                                          <p:stCondLst>
                                            <p:cond delay="0"/>
                                          </p:stCondLst>
                                        </p:cTn>
                                        <p:tgtEl>
                                          <p:spTgt spid="61511"/>
                                        </p:tgtEl>
                                        <p:attrNameLst>
                                          <p:attrName>style.visibility</p:attrName>
                                        </p:attrNameLst>
                                      </p:cBhvr>
                                      <p:to>
                                        <p:strVal val="visible"/>
                                      </p:to>
                                    </p:set>
                                    <p:anim calcmode="lin" valueType="num">
                                      <p:cBhvr additive="base">
                                        <p:cTn id="83" dur="500" fill="hold"/>
                                        <p:tgtEl>
                                          <p:spTgt spid="61511"/>
                                        </p:tgtEl>
                                        <p:attrNameLst>
                                          <p:attrName>ppt_x</p:attrName>
                                        </p:attrNameLst>
                                      </p:cBhvr>
                                      <p:tavLst>
                                        <p:tav tm="0">
                                          <p:val>
                                            <p:strVal val="0-#ppt_w/2"/>
                                          </p:val>
                                        </p:tav>
                                        <p:tav tm="100000">
                                          <p:val>
                                            <p:strVal val="#ppt_x"/>
                                          </p:val>
                                        </p:tav>
                                      </p:tavLst>
                                    </p:anim>
                                    <p:anim calcmode="lin" valueType="num">
                                      <p:cBhvr additive="base">
                                        <p:cTn id="84" dur="500" fill="hold"/>
                                        <p:tgtEl>
                                          <p:spTgt spid="61511"/>
                                        </p:tgtEl>
                                        <p:attrNameLst>
                                          <p:attrName>ppt_y</p:attrName>
                                        </p:attrNameLst>
                                      </p:cBhvr>
                                      <p:tavLst>
                                        <p:tav tm="0">
                                          <p:val>
                                            <p:strVal val="#ppt_y"/>
                                          </p:val>
                                        </p:tav>
                                        <p:tav tm="100000">
                                          <p:val>
                                            <p:strVal val="#ppt_y"/>
                                          </p:val>
                                        </p:tav>
                                      </p:tavLst>
                                    </p:anim>
                                  </p:childTnLst>
                                </p:cTn>
                              </p:par>
                            </p:childTnLst>
                          </p:cTn>
                        </p:par>
                        <p:par>
                          <p:cTn id="85" fill="hold" nodeType="afterGroup">
                            <p:stCondLst>
                              <p:cond delay="5900"/>
                            </p:stCondLst>
                            <p:childTnLst>
                              <p:par>
                                <p:cTn id="86" presetID="2" presetClass="entr" presetSubtype="8" fill="hold" grpId="0" nodeType="afterEffect">
                                  <p:stCondLst>
                                    <p:cond delay="0"/>
                                  </p:stCondLst>
                                  <p:childTnLst>
                                    <p:set>
                                      <p:cBhvr>
                                        <p:cTn id="87" dur="1" fill="hold">
                                          <p:stCondLst>
                                            <p:cond delay="0"/>
                                          </p:stCondLst>
                                        </p:cTn>
                                        <p:tgtEl>
                                          <p:spTgt spid="61512"/>
                                        </p:tgtEl>
                                        <p:attrNameLst>
                                          <p:attrName>style.visibility</p:attrName>
                                        </p:attrNameLst>
                                      </p:cBhvr>
                                      <p:to>
                                        <p:strVal val="visible"/>
                                      </p:to>
                                    </p:set>
                                    <p:anim calcmode="lin" valueType="num">
                                      <p:cBhvr additive="base">
                                        <p:cTn id="88" dur="500" fill="hold"/>
                                        <p:tgtEl>
                                          <p:spTgt spid="61512"/>
                                        </p:tgtEl>
                                        <p:attrNameLst>
                                          <p:attrName>ppt_x</p:attrName>
                                        </p:attrNameLst>
                                      </p:cBhvr>
                                      <p:tavLst>
                                        <p:tav tm="0">
                                          <p:val>
                                            <p:strVal val="0-#ppt_w/2"/>
                                          </p:val>
                                        </p:tav>
                                        <p:tav tm="100000">
                                          <p:val>
                                            <p:strVal val="#ppt_x"/>
                                          </p:val>
                                        </p:tav>
                                      </p:tavLst>
                                    </p:anim>
                                    <p:anim calcmode="lin" valueType="num">
                                      <p:cBhvr additive="base">
                                        <p:cTn id="89" dur="500" fill="hold"/>
                                        <p:tgtEl>
                                          <p:spTgt spid="61512"/>
                                        </p:tgtEl>
                                        <p:attrNameLst>
                                          <p:attrName>ppt_y</p:attrName>
                                        </p:attrNameLst>
                                      </p:cBhvr>
                                      <p:tavLst>
                                        <p:tav tm="0">
                                          <p:val>
                                            <p:strVal val="#ppt_y"/>
                                          </p:val>
                                        </p:tav>
                                        <p:tav tm="100000">
                                          <p:val>
                                            <p:strVal val="#ppt_y"/>
                                          </p:val>
                                        </p:tav>
                                      </p:tavLst>
                                    </p:anim>
                                  </p:childTnLst>
                                </p:cTn>
                              </p:par>
                            </p:childTnLst>
                          </p:cTn>
                        </p:par>
                        <p:par>
                          <p:cTn id="90" fill="hold" nodeType="afterGroup">
                            <p:stCondLst>
                              <p:cond delay="6400"/>
                            </p:stCondLst>
                            <p:childTnLst>
                              <p:par>
                                <p:cTn id="91" presetID="2" presetClass="entr" presetSubtype="8" fill="hold" grpId="0" nodeType="afterEffect">
                                  <p:stCondLst>
                                    <p:cond delay="0"/>
                                  </p:stCondLst>
                                  <p:childTnLst>
                                    <p:set>
                                      <p:cBhvr>
                                        <p:cTn id="92" dur="1" fill="hold">
                                          <p:stCondLst>
                                            <p:cond delay="0"/>
                                          </p:stCondLst>
                                        </p:cTn>
                                        <p:tgtEl>
                                          <p:spTgt spid="61513"/>
                                        </p:tgtEl>
                                        <p:attrNameLst>
                                          <p:attrName>style.visibility</p:attrName>
                                        </p:attrNameLst>
                                      </p:cBhvr>
                                      <p:to>
                                        <p:strVal val="visible"/>
                                      </p:to>
                                    </p:set>
                                    <p:anim calcmode="lin" valueType="num">
                                      <p:cBhvr additive="base">
                                        <p:cTn id="93" dur="500" fill="hold"/>
                                        <p:tgtEl>
                                          <p:spTgt spid="61513"/>
                                        </p:tgtEl>
                                        <p:attrNameLst>
                                          <p:attrName>ppt_x</p:attrName>
                                        </p:attrNameLst>
                                      </p:cBhvr>
                                      <p:tavLst>
                                        <p:tav tm="0">
                                          <p:val>
                                            <p:strVal val="0-#ppt_w/2"/>
                                          </p:val>
                                        </p:tav>
                                        <p:tav tm="100000">
                                          <p:val>
                                            <p:strVal val="#ppt_x"/>
                                          </p:val>
                                        </p:tav>
                                      </p:tavLst>
                                    </p:anim>
                                    <p:anim calcmode="lin" valueType="num">
                                      <p:cBhvr additive="base">
                                        <p:cTn id="94" dur="500" fill="hold"/>
                                        <p:tgtEl>
                                          <p:spTgt spid="61513"/>
                                        </p:tgtEl>
                                        <p:attrNameLst>
                                          <p:attrName>ppt_y</p:attrName>
                                        </p:attrNameLst>
                                      </p:cBhvr>
                                      <p:tavLst>
                                        <p:tav tm="0">
                                          <p:val>
                                            <p:strVal val="#ppt_y"/>
                                          </p:val>
                                        </p:tav>
                                        <p:tav tm="100000">
                                          <p:val>
                                            <p:strVal val="#ppt_y"/>
                                          </p:val>
                                        </p:tav>
                                      </p:tavLst>
                                    </p:anim>
                                  </p:childTnLst>
                                </p:cTn>
                              </p:par>
                            </p:childTnLst>
                          </p:cTn>
                        </p:par>
                        <p:par>
                          <p:cTn id="95" fill="hold" nodeType="afterGroup">
                            <p:stCondLst>
                              <p:cond delay="6900"/>
                            </p:stCondLst>
                            <p:childTnLst>
                              <p:par>
                                <p:cTn id="96" presetID="2" presetClass="entr" presetSubtype="4" fill="hold" nodeType="afterEffect">
                                  <p:stCondLst>
                                    <p:cond delay="0"/>
                                  </p:stCondLst>
                                  <p:childTnLst>
                                    <p:set>
                                      <p:cBhvr>
                                        <p:cTn id="97" dur="1" fill="hold">
                                          <p:stCondLst>
                                            <p:cond delay="0"/>
                                          </p:stCondLst>
                                        </p:cTn>
                                        <p:tgtEl>
                                          <p:spTgt spid="61446"/>
                                        </p:tgtEl>
                                        <p:attrNameLst>
                                          <p:attrName>style.visibility</p:attrName>
                                        </p:attrNameLst>
                                      </p:cBhvr>
                                      <p:to>
                                        <p:strVal val="visible"/>
                                      </p:to>
                                    </p:set>
                                    <p:anim calcmode="lin" valueType="num">
                                      <p:cBhvr additive="base">
                                        <p:cTn id="98" dur="500" fill="hold"/>
                                        <p:tgtEl>
                                          <p:spTgt spid="61446"/>
                                        </p:tgtEl>
                                        <p:attrNameLst>
                                          <p:attrName>ppt_x</p:attrName>
                                        </p:attrNameLst>
                                      </p:cBhvr>
                                      <p:tavLst>
                                        <p:tav tm="0">
                                          <p:val>
                                            <p:strVal val="#ppt_x"/>
                                          </p:val>
                                        </p:tav>
                                        <p:tav tm="100000">
                                          <p:val>
                                            <p:strVal val="#ppt_x"/>
                                          </p:val>
                                        </p:tav>
                                      </p:tavLst>
                                    </p:anim>
                                    <p:anim calcmode="lin" valueType="num">
                                      <p:cBhvr additive="base">
                                        <p:cTn id="99" dur="500" fill="hold"/>
                                        <p:tgtEl>
                                          <p:spTgt spid="61446"/>
                                        </p:tgtEl>
                                        <p:attrNameLst>
                                          <p:attrName>ppt_y</p:attrName>
                                        </p:attrNameLst>
                                      </p:cBhvr>
                                      <p:tavLst>
                                        <p:tav tm="0">
                                          <p:val>
                                            <p:strVal val="1+#ppt_h/2"/>
                                          </p:val>
                                        </p:tav>
                                        <p:tav tm="100000">
                                          <p:val>
                                            <p:strVal val="#ppt_y"/>
                                          </p:val>
                                        </p:tav>
                                      </p:tavLst>
                                    </p:anim>
                                  </p:childTnLst>
                                </p:cTn>
                              </p:par>
                            </p:childTnLst>
                          </p:cTn>
                        </p:par>
                        <p:par>
                          <p:cTn id="100" fill="hold" nodeType="afterGroup">
                            <p:stCondLst>
                              <p:cond delay="7400"/>
                            </p:stCondLst>
                            <p:childTnLst>
                              <p:par>
                                <p:cTn id="101" presetID="2" presetClass="entr" presetSubtype="4" fill="hold" nodeType="afterEffect">
                                  <p:stCondLst>
                                    <p:cond delay="0"/>
                                  </p:stCondLst>
                                  <p:childTnLst>
                                    <p:set>
                                      <p:cBhvr>
                                        <p:cTn id="102" dur="1" fill="hold">
                                          <p:stCondLst>
                                            <p:cond delay="0"/>
                                          </p:stCondLst>
                                        </p:cTn>
                                        <p:tgtEl>
                                          <p:spTgt spid="61453"/>
                                        </p:tgtEl>
                                        <p:attrNameLst>
                                          <p:attrName>style.visibility</p:attrName>
                                        </p:attrNameLst>
                                      </p:cBhvr>
                                      <p:to>
                                        <p:strVal val="visible"/>
                                      </p:to>
                                    </p:set>
                                    <p:anim calcmode="lin" valueType="num">
                                      <p:cBhvr additive="base">
                                        <p:cTn id="103" dur="500" fill="hold"/>
                                        <p:tgtEl>
                                          <p:spTgt spid="61453"/>
                                        </p:tgtEl>
                                        <p:attrNameLst>
                                          <p:attrName>ppt_x</p:attrName>
                                        </p:attrNameLst>
                                      </p:cBhvr>
                                      <p:tavLst>
                                        <p:tav tm="0">
                                          <p:val>
                                            <p:strVal val="#ppt_x"/>
                                          </p:val>
                                        </p:tav>
                                        <p:tav tm="100000">
                                          <p:val>
                                            <p:strVal val="#ppt_x"/>
                                          </p:val>
                                        </p:tav>
                                      </p:tavLst>
                                    </p:anim>
                                    <p:anim calcmode="lin" valueType="num">
                                      <p:cBhvr additive="base">
                                        <p:cTn id="104" dur="500" fill="hold"/>
                                        <p:tgtEl>
                                          <p:spTgt spid="61453"/>
                                        </p:tgtEl>
                                        <p:attrNameLst>
                                          <p:attrName>ppt_y</p:attrName>
                                        </p:attrNameLst>
                                      </p:cBhvr>
                                      <p:tavLst>
                                        <p:tav tm="0">
                                          <p:val>
                                            <p:strVal val="1+#ppt_h/2"/>
                                          </p:val>
                                        </p:tav>
                                        <p:tav tm="100000">
                                          <p:val>
                                            <p:strVal val="#ppt_y"/>
                                          </p:val>
                                        </p:tav>
                                      </p:tavLst>
                                    </p:anim>
                                  </p:childTnLst>
                                </p:cTn>
                              </p:par>
                            </p:childTnLst>
                          </p:cTn>
                        </p:par>
                        <p:par>
                          <p:cTn id="105" fill="hold" nodeType="afterGroup">
                            <p:stCondLst>
                              <p:cond delay="7900"/>
                            </p:stCondLst>
                            <p:childTnLst>
                              <p:par>
                                <p:cTn id="106" presetID="2" presetClass="entr" presetSubtype="4" fill="hold" nodeType="afterEffect">
                                  <p:stCondLst>
                                    <p:cond delay="0"/>
                                  </p:stCondLst>
                                  <p:childTnLst>
                                    <p:set>
                                      <p:cBhvr>
                                        <p:cTn id="107" dur="1" fill="hold">
                                          <p:stCondLst>
                                            <p:cond delay="0"/>
                                          </p:stCondLst>
                                        </p:cTn>
                                        <p:tgtEl>
                                          <p:spTgt spid="61460"/>
                                        </p:tgtEl>
                                        <p:attrNameLst>
                                          <p:attrName>style.visibility</p:attrName>
                                        </p:attrNameLst>
                                      </p:cBhvr>
                                      <p:to>
                                        <p:strVal val="visible"/>
                                      </p:to>
                                    </p:set>
                                    <p:anim calcmode="lin" valueType="num">
                                      <p:cBhvr additive="base">
                                        <p:cTn id="108" dur="500" fill="hold"/>
                                        <p:tgtEl>
                                          <p:spTgt spid="61460"/>
                                        </p:tgtEl>
                                        <p:attrNameLst>
                                          <p:attrName>ppt_x</p:attrName>
                                        </p:attrNameLst>
                                      </p:cBhvr>
                                      <p:tavLst>
                                        <p:tav tm="0">
                                          <p:val>
                                            <p:strVal val="#ppt_x"/>
                                          </p:val>
                                        </p:tav>
                                        <p:tav tm="100000">
                                          <p:val>
                                            <p:strVal val="#ppt_x"/>
                                          </p:val>
                                        </p:tav>
                                      </p:tavLst>
                                    </p:anim>
                                    <p:anim calcmode="lin" valueType="num">
                                      <p:cBhvr additive="base">
                                        <p:cTn id="109" dur="500" fill="hold"/>
                                        <p:tgtEl>
                                          <p:spTgt spid="61460"/>
                                        </p:tgtEl>
                                        <p:attrNameLst>
                                          <p:attrName>ppt_y</p:attrName>
                                        </p:attrNameLst>
                                      </p:cBhvr>
                                      <p:tavLst>
                                        <p:tav tm="0">
                                          <p:val>
                                            <p:strVal val="1+#ppt_h/2"/>
                                          </p:val>
                                        </p:tav>
                                        <p:tav tm="100000">
                                          <p:val>
                                            <p:strVal val="#ppt_y"/>
                                          </p:val>
                                        </p:tav>
                                      </p:tavLst>
                                    </p:anim>
                                  </p:childTnLst>
                                </p:cTn>
                              </p:par>
                            </p:childTnLst>
                          </p:cTn>
                        </p:par>
                        <p:par>
                          <p:cTn id="110" fill="hold" nodeType="afterGroup">
                            <p:stCondLst>
                              <p:cond delay="8400"/>
                            </p:stCondLst>
                            <p:childTnLst>
                              <p:par>
                                <p:cTn id="111" presetID="2" presetClass="entr" presetSubtype="4" fill="hold" nodeType="afterEffect">
                                  <p:stCondLst>
                                    <p:cond delay="0"/>
                                  </p:stCondLst>
                                  <p:childTnLst>
                                    <p:set>
                                      <p:cBhvr>
                                        <p:cTn id="112" dur="1" fill="hold">
                                          <p:stCondLst>
                                            <p:cond delay="0"/>
                                          </p:stCondLst>
                                        </p:cTn>
                                        <p:tgtEl>
                                          <p:spTgt spid="61467"/>
                                        </p:tgtEl>
                                        <p:attrNameLst>
                                          <p:attrName>style.visibility</p:attrName>
                                        </p:attrNameLst>
                                      </p:cBhvr>
                                      <p:to>
                                        <p:strVal val="visible"/>
                                      </p:to>
                                    </p:set>
                                    <p:anim calcmode="lin" valueType="num">
                                      <p:cBhvr additive="base">
                                        <p:cTn id="113" dur="500" fill="hold"/>
                                        <p:tgtEl>
                                          <p:spTgt spid="61467"/>
                                        </p:tgtEl>
                                        <p:attrNameLst>
                                          <p:attrName>ppt_x</p:attrName>
                                        </p:attrNameLst>
                                      </p:cBhvr>
                                      <p:tavLst>
                                        <p:tav tm="0">
                                          <p:val>
                                            <p:strVal val="#ppt_x"/>
                                          </p:val>
                                        </p:tav>
                                        <p:tav tm="100000">
                                          <p:val>
                                            <p:strVal val="#ppt_x"/>
                                          </p:val>
                                        </p:tav>
                                      </p:tavLst>
                                    </p:anim>
                                    <p:anim calcmode="lin" valueType="num">
                                      <p:cBhvr additive="base">
                                        <p:cTn id="114" dur="500" fill="hold"/>
                                        <p:tgtEl>
                                          <p:spTgt spid="61467"/>
                                        </p:tgtEl>
                                        <p:attrNameLst>
                                          <p:attrName>ppt_y</p:attrName>
                                        </p:attrNameLst>
                                      </p:cBhvr>
                                      <p:tavLst>
                                        <p:tav tm="0">
                                          <p:val>
                                            <p:strVal val="1+#ppt_h/2"/>
                                          </p:val>
                                        </p:tav>
                                        <p:tav tm="100000">
                                          <p:val>
                                            <p:strVal val="#ppt_y"/>
                                          </p:val>
                                        </p:tav>
                                      </p:tavLst>
                                    </p:anim>
                                  </p:childTnLst>
                                </p:cTn>
                              </p:par>
                            </p:childTnLst>
                          </p:cTn>
                        </p:par>
                        <p:par>
                          <p:cTn id="115" fill="hold" nodeType="afterGroup">
                            <p:stCondLst>
                              <p:cond delay="8900"/>
                            </p:stCondLst>
                            <p:childTnLst>
                              <p:par>
                                <p:cTn id="116" presetID="2" presetClass="entr" presetSubtype="4" fill="hold" grpId="0" nodeType="afterEffect">
                                  <p:stCondLst>
                                    <p:cond delay="0"/>
                                  </p:stCondLst>
                                  <p:childTnLst>
                                    <p:set>
                                      <p:cBhvr>
                                        <p:cTn id="117" dur="1" fill="hold">
                                          <p:stCondLst>
                                            <p:cond delay="0"/>
                                          </p:stCondLst>
                                        </p:cTn>
                                        <p:tgtEl>
                                          <p:spTgt spid="61514"/>
                                        </p:tgtEl>
                                        <p:attrNameLst>
                                          <p:attrName>style.visibility</p:attrName>
                                        </p:attrNameLst>
                                      </p:cBhvr>
                                      <p:to>
                                        <p:strVal val="visible"/>
                                      </p:to>
                                    </p:set>
                                    <p:anim calcmode="lin" valueType="num">
                                      <p:cBhvr additive="base">
                                        <p:cTn id="118" dur="500" fill="hold"/>
                                        <p:tgtEl>
                                          <p:spTgt spid="61514"/>
                                        </p:tgtEl>
                                        <p:attrNameLst>
                                          <p:attrName>ppt_x</p:attrName>
                                        </p:attrNameLst>
                                      </p:cBhvr>
                                      <p:tavLst>
                                        <p:tav tm="0">
                                          <p:val>
                                            <p:strVal val="#ppt_x"/>
                                          </p:val>
                                        </p:tav>
                                        <p:tav tm="100000">
                                          <p:val>
                                            <p:strVal val="#ppt_x"/>
                                          </p:val>
                                        </p:tav>
                                      </p:tavLst>
                                    </p:anim>
                                    <p:anim calcmode="lin" valueType="num">
                                      <p:cBhvr additive="base">
                                        <p:cTn id="119" dur="500" fill="hold"/>
                                        <p:tgtEl>
                                          <p:spTgt spid="61514"/>
                                        </p:tgtEl>
                                        <p:attrNameLst>
                                          <p:attrName>ppt_y</p:attrName>
                                        </p:attrNameLst>
                                      </p:cBhvr>
                                      <p:tavLst>
                                        <p:tav tm="0">
                                          <p:val>
                                            <p:strVal val="1+#ppt_h/2"/>
                                          </p:val>
                                        </p:tav>
                                        <p:tav tm="100000">
                                          <p:val>
                                            <p:strVal val="#ppt_y"/>
                                          </p:val>
                                        </p:tav>
                                      </p:tavLst>
                                    </p:anim>
                                  </p:childTnLst>
                                </p:cTn>
                              </p:par>
                            </p:childTnLst>
                          </p:cTn>
                        </p:par>
                        <p:par>
                          <p:cTn id="120" fill="hold" nodeType="afterGroup">
                            <p:stCondLst>
                              <p:cond delay="9400"/>
                            </p:stCondLst>
                            <p:childTnLst>
                              <p:par>
                                <p:cTn id="121" presetID="2" presetClass="entr" presetSubtype="4" fill="hold" grpId="0" nodeType="afterEffect">
                                  <p:stCondLst>
                                    <p:cond delay="0"/>
                                  </p:stCondLst>
                                  <p:childTnLst>
                                    <p:set>
                                      <p:cBhvr>
                                        <p:cTn id="122" dur="1" fill="hold">
                                          <p:stCondLst>
                                            <p:cond delay="0"/>
                                          </p:stCondLst>
                                        </p:cTn>
                                        <p:tgtEl>
                                          <p:spTgt spid="61519"/>
                                        </p:tgtEl>
                                        <p:attrNameLst>
                                          <p:attrName>style.visibility</p:attrName>
                                        </p:attrNameLst>
                                      </p:cBhvr>
                                      <p:to>
                                        <p:strVal val="visible"/>
                                      </p:to>
                                    </p:set>
                                    <p:anim calcmode="lin" valueType="num">
                                      <p:cBhvr additive="base">
                                        <p:cTn id="123" dur="500" fill="hold"/>
                                        <p:tgtEl>
                                          <p:spTgt spid="61519"/>
                                        </p:tgtEl>
                                        <p:attrNameLst>
                                          <p:attrName>ppt_x</p:attrName>
                                        </p:attrNameLst>
                                      </p:cBhvr>
                                      <p:tavLst>
                                        <p:tav tm="0">
                                          <p:val>
                                            <p:strVal val="#ppt_x"/>
                                          </p:val>
                                        </p:tav>
                                        <p:tav tm="100000">
                                          <p:val>
                                            <p:strVal val="#ppt_x"/>
                                          </p:val>
                                        </p:tav>
                                      </p:tavLst>
                                    </p:anim>
                                    <p:anim calcmode="lin" valueType="num">
                                      <p:cBhvr additive="base">
                                        <p:cTn id="124" dur="500" fill="hold"/>
                                        <p:tgtEl>
                                          <p:spTgt spid="61519"/>
                                        </p:tgtEl>
                                        <p:attrNameLst>
                                          <p:attrName>ppt_y</p:attrName>
                                        </p:attrNameLst>
                                      </p:cBhvr>
                                      <p:tavLst>
                                        <p:tav tm="0">
                                          <p:val>
                                            <p:strVal val="1+#ppt_h/2"/>
                                          </p:val>
                                        </p:tav>
                                        <p:tav tm="100000">
                                          <p:val>
                                            <p:strVal val="#ppt_y"/>
                                          </p:val>
                                        </p:tav>
                                      </p:tavLst>
                                    </p:anim>
                                  </p:childTnLst>
                                </p:cTn>
                              </p:par>
                            </p:childTnLst>
                          </p:cTn>
                        </p:par>
                        <p:par>
                          <p:cTn id="125" fill="hold" nodeType="afterGroup">
                            <p:stCondLst>
                              <p:cond delay="9900"/>
                            </p:stCondLst>
                            <p:childTnLst>
                              <p:par>
                                <p:cTn id="126" presetID="2" presetClass="entr" presetSubtype="4" fill="hold" grpId="0" nodeType="afterEffect">
                                  <p:stCondLst>
                                    <p:cond delay="0"/>
                                  </p:stCondLst>
                                  <p:childTnLst>
                                    <p:set>
                                      <p:cBhvr>
                                        <p:cTn id="127" dur="1" fill="hold">
                                          <p:stCondLst>
                                            <p:cond delay="0"/>
                                          </p:stCondLst>
                                        </p:cTn>
                                        <p:tgtEl>
                                          <p:spTgt spid="61520"/>
                                        </p:tgtEl>
                                        <p:attrNameLst>
                                          <p:attrName>style.visibility</p:attrName>
                                        </p:attrNameLst>
                                      </p:cBhvr>
                                      <p:to>
                                        <p:strVal val="visible"/>
                                      </p:to>
                                    </p:set>
                                    <p:anim calcmode="lin" valueType="num">
                                      <p:cBhvr additive="base">
                                        <p:cTn id="128" dur="500" fill="hold"/>
                                        <p:tgtEl>
                                          <p:spTgt spid="61520"/>
                                        </p:tgtEl>
                                        <p:attrNameLst>
                                          <p:attrName>ppt_x</p:attrName>
                                        </p:attrNameLst>
                                      </p:cBhvr>
                                      <p:tavLst>
                                        <p:tav tm="0">
                                          <p:val>
                                            <p:strVal val="#ppt_x"/>
                                          </p:val>
                                        </p:tav>
                                        <p:tav tm="100000">
                                          <p:val>
                                            <p:strVal val="#ppt_x"/>
                                          </p:val>
                                        </p:tav>
                                      </p:tavLst>
                                    </p:anim>
                                    <p:anim calcmode="lin" valueType="num">
                                      <p:cBhvr additive="base">
                                        <p:cTn id="129" dur="500" fill="hold"/>
                                        <p:tgtEl>
                                          <p:spTgt spid="61520"/>
                                        </p:tgtEl>
                                        <p:attrNameLst>
                                          <p:attrName>ppt_y</p:attrName>
                                        </p:attrNameLst>
                                      </p:cBhvr>
                                      <p:tavLst>
                                        <p:tav tm="0">
                                          <p:val>
                                            <p:strVal val="1+#ppt_h/2"/>
                                          </p:val>
                                        </p:tav>
                                        <p:tav tm="100000">
                                          <p:val>
                                            <p:strVal val="#ppt_y"/>
                                          </p:val>
                                        </p:tav>
                                      </p:tavLst>
                                    </p:anim>
                                  </p:childTnLst>
                                </p:cTn>
                              </p:par>
                            </p:childTnLst>
                          </p:cTn>
                        </p:par>
                        <p:par>
                          <p:cTn id="130" fill="hold" nodeType="afterGroup">
                            <p:stCondLst>
                              <p:cond delay="10400"/>
                            </p:stCondLst>
                            <p:childTnLst>
                              <p:par>
                                <p:cTn id="131" presetID="2" presetClass="entr" presetSubtype="4" fill="hold" grpId="0" nodeType="afterEffect">
                                  <p:stCondLst>
                                    <p:cond delay="0"/>
                                  </p:stCondLst>
                                  <p:childTnLst>
                                    <p:set>
                                      <p:cBhvr>
                                        <p:cTn id="132" dur="1" fill="hold">
                                          <p:stCondLst>
                                            <p:cond delay="0"/>
                                          </p:stCondLst>
                                        </p:cTn>
                                        <p:tgtEl>
                                          <p:spTgt spid="61521"/>
                                        </p:tgtEl>
                                        <p:attrNameLst>
                                          <p:attrName>style.visibility</p:attrName>
                                        </p:attrNameLst>
                                      </p:cBhvr>
                                      <p:to>
                                        <p:strVal val="visible"/>
                                      </p:to>
                                    </p:set>
                                    <p:anim calcmode="lin" valueType="num">
                                      <p:cBhvr additive="base">
                                        <p:cTn id="133" dur="500" fill="hold"/>
                                        <p:tgtEl>
                                          <p:spTgt spid="61521"/>
                                        </p:tgtEl>
                                        <p:attrNameLst>
                                          <p:attrName>ppt_x</p:attrName>
                                        </p:attrNameLst>
                                      </p:cBhvr>
                                      <p:tavLst>
                                        <p:tav tm="0">
                                          <p:val>
                                            <p:strVal val="#ppt_x"/>
                                          </p:val>
                                        </p:tav>
                                        <p:tav tm="100000">
                                          <p:val>
                                            <p:strVal val="#ppt_x"/>
                                          </p:val>
                                        </p:tav>
                                      </p:tavLst>
                                    </p:anim>
                                    <p:anim calcmode="lin" valueType="num">
                                      <p:cBhvr additive="base">
                                        <p:cTn id="134" dur="500" fill="hold"/>
                                        <p:tgtEl>
                                          <p:spTgt spid="61521"/>
                                        </p:tgtEl>
                                        <p:attrNameLst>
                                          <p:attrName>ppt_y</p:attrName>
                                        </p:attrNameLst>
                                      </p:cBhvr>
                                      <p:tavLst>
                                        <p:tav tm="0">
                                          <p:val>
                                            <p:strVal val="1+#ppt_h/2"/>
                                          </p:val>
                                        </p:tav>
                                        <p:tav tm="100000">
                                          <p:val>
                                            <p:strVal val="#ppt_y"/>
                                          </p:val>
                                        </p:tav>
                                      </p:tavLst>
                                    </p:anim>
                                  </p:childTnLst>
                                </p:cTn>
                              </p:par>
                            </p:childTnLst>
                          </p:cTn>
                        </p:par>
                        <p:par>
                          <p:cTn id="135" fill="hold" nodeType="afterGroup">
                            <p:stCondLst>
                              <p:cond delay="10900"/>
                            </p:stCondLst>
                            <p:childTnLst>
                              <p:par>
                                <p:cTn id="136" presetID="2" presetClass="entr" presetSubtype="4" fill="hold" grpId="0" nodeType="afterEffect">
                                  <p:stCondLst>
                                    <p:cond delay="0"/>
                                  </p:stCondLst>
                                  <p:childTnLst>
                                    <p:set>
                                      <p:cBhvr>
                                        <p:cTn id="137" dur="1" fill="hold">
                                          <p:stCondLst>
                                            <p:cond delay="0"/>
                                          </p:stCondLst>
                                        </p:cTn>
                                        <p:tgtEl>
                                          <p:spTgt spid="61515"/>
                                        </p:tgtEl>
                                        <p:attrNameLst>
                                          <p:attrName>style.visibility</p:attrName>
                                        </p:attrNameLst>
                                      </p:cBhvr>
                                      <p:to>
                                        <p:strVal val="visible"/>
                                      </p:to>
                                    </p:set>
                                    <p:anim calcmode="lin" valueType="num">
                                      <p:cBhvr additive="base">
                                        <p:cTn id="138" dur="500" fill="hold"/>
                                        <p:tgtEl>
                                          <p:spTgt spid="61515"/>
                                        </p:tgtEl>
                                        <p:attrNameLst>
                                          <p:attrName>ppt_x</p:attrName>
                                        </p:attrNameLst>
                                      </p:cBhvr>
                                      <p:tavLst>
                                        <p:tav tm="0">
                                          <p:val>
                                            <p:strVal val="#ppt_x"/>
                                          </p:val>
                                        </p:tav>
                                        <p:tav tm="100000">
                                          <p:val>
                                            <p:strVal val="#ppt_x"/>
                                          </p:val>
                                        </p:tav>
                                      </p:tavLst>
                                    </p:anim>
                                    <p:anim calcmode="lin" valueType="num">
                                      <p:cBhvr additive="base">
                                        <p:cTn id="139" dur="500" fill="hold"/>
                                        <p:tgtEl>
                                          <p:spTgt spid="61515"/>
                                        </p:tgtEl>
                                        <p:attrNameLst>
                                          <p:attrName>ppt_y</p:attrName>
                                        </p:attrNameLst>
                                      </p:cBhvr>
                                      <p:tavLst>
                                        <p:tav tm="0">
                                          <p:val>
                                            <p:strVal val="1+#ppt_h/2"/>
                                          </p:val>
                                        </p:tav>
                                        <p:tav tm="100000">
                                          <p:val>
                                            <p:strVal val="#ppt_y"/>
                                          </p:val>
                                        </p:tav>
                                      </p:tavLst>
                                    </p:anim>
                                  </p:childTnLst>
                                </p:cTn>
                              </p:par>
                            </p:childTnLst>
                          </p:cTn>
                        </p:par>
                        <p:par>
                          <p:cTn id="140" fill="hold" nodeType="afterGroup">
                            <p:stCondLst>
                              <p:cond delay="11400"/>
                            </p:stCondLst>
                            <p:childTnLst>
                              <p:par>
                                <p:cTn id="141" presetID="2" presetClass="entr" presetSubtype="4" fill="hold" grpId="0" nodeType="afterEffect">
                                  <p:stCondLst>
                                    <p:cond delay="0"/>
                                  </p:stCondLst>
                                  <p:childTnLst>
                                    <p:set>
                                      <p:cBhvr>
                                        <p:cTn id="142" dur="1" fill="hold">
                                          <p:stCondLst>
                                            <p:cond delay="0"/>
                                          </p:stCondLst>
                                        </p:cTn>
                                        <p:tgtEl>
                                          <p:spTgt spid="61516"/>
                                        </p:tgtEl>
                                        <p:attrNameLst>
                                          <p:attrName>style.visibility</p:attrName>
                                        </p:attrNameLst>
                                      </p:cBhvr>
                                      <p:to>
                                        <p:strVal val="visible"/>
                                      </p:to>
                                    </p:set>
                                    <p:anim calcmode="lin" valueType="num">
                                      <p:cBhvr additive="base">
                                        <p:cTn id="143" dur="500" fill="hold"/>
                                        <p:tgtEl>
                                          <p:spTgt spid="61516"/>
                                        </p:tgtEl>
                                        <p:attrNameLst>
                                          <p:attrName>ppt_x</p:attrName>
                                        </p:attrNameLst>
                                      </p:cBhvr>
                                      <p:tavLst>
                                        <p:tav tm="0">
                                          <p:val>
                                            <p:strVal val="#ppt_x"/>
                                          </p:val>
                                        </p:tav>
                                        <p:tav tm="100000">
                                          <p:val>
                                            <p:strVal val="#ppt_x"/>
                                          </p:val>
                                        </p:tav>
                                      </p:tavLst>
                                    </p:anim>
                                    <p:anim calcmode="lin" valueType="num">
                                      <p:cBhvr additive="base">
                                        <p:cTn id="144" dur="500" fill="hold"/>
                                        <p:tgtEl>
                                          <p:spTgt spid="61516"/>
                                        </p:tgtEl>
                                        <p:attrNameLst>
                                          <p:attrName>ppt_y</p:attrName>
                                        </p:attrNameLst>
                                      </p:cBhvr>
                                      <p:tavLst>
                                        <p:tav tm="0">
                                          <p:val>
                                            <p:strVal val="1+#ppt_h/2"/>
                                          </p:val>
                                        </p:tav>
                                        <p:tav tm="100000">
                                          <p:val>
                                            <p:strVal val="#ppt_y"/>
                                          </p:val>
                                        </p:tav>
                                      </p:tavLst>
                                    </p:anim>
                                  </p:childTnLst>
                                </p:cTn>
                              </p:par>
                            </p:childTnLst>
                          </p:cTn>
                        </p:par>
                        <p:par>
                          <p:cTn id="145" fill="hold" nodeType="afterGroup">
                            <p:stCondLst>
                              <p:cond delay="11900"/>
                            </p:stCondLst>
                            <p:childTnLst>
                              <p:par>
                                <p:cTn id="146" presetID="2" presetClass="entr" presetSubtype="4" fill="hold" grpId="0" nodeType="afterEffect">
                                  <p:stCondLst>
                                    <p:cond delay="0"/>
                                  </p:stCondLst>
                                  <p:childTnLst>
                                    <p:set>
                                      <p:cBhvr>
                                        <p:cTn id="147" dur="1" fill="hold">
                                          <p:stCondLst>
                                            <p:cond delay="0"/>
                                          </p:stCondLst>
                                        </p:cTn>
                                        <p:tgtEl>
                                          <p:spTgt spid="61517"/>
                                        </p:tgtEl>
                                        <p:attrNameLst>
                                          <p:attrName>style.visibility</p:attrName>
                                        </p:attrNameLst>
                                      </p:cBhvr>
                                      <p:to>
                                        <p:strVal val="visible"/>
                                      </p:to>
                                    </p:set>
                                    <p:anim calcmode="lin" valueType="num">
                                      <p:cBhvr additive="base">
                                        <p:cTn id="148" dur="500" fill="hold"/>
                                        <p:tgtEl>
                                          <p:spTgt spid="61517"/>
                                        </p:tgtEl>
                                        <p:attrNameLst>
                                          <p:attrName>ppt_x</p:attrName>
                                        </p:attrNameLst>
                                      </p:cBhvr>
                                      <p:tavLst>
                                        <p:tav tm="0">
                                          <p:val>
                                            <p:strVal val="#ppt_x"/>
                                          </p:val>
                                        </p:tav>
                                        <p:tav tm="100000">
                                          <p:val>
                                            <p:strVal val="#ppt_x"/>
                                          </p:val>
                                        </p:tav>
                                      </p:tavLst>
                                    </p:anim>
                                    <p:anim calcmode="lin" valueType="num">
                                      <p:cBhvr additive="base">
                                        <p:cTn id="149" dur="500" fill="hold"/>
                                        <p:tgtEl>
                                          <p:spTgt spid="61517"/>
                                        </p:tgtEl>
                                        <p:attrNameLst>
                                          <p:attrName>ppt_y</p:attrName>
                                        </p:attrNameLst>
                                      </p:cBhvr>
                                      <p:tavLst>
                                        <p:tav tm="0">
                                          <p:val>
                                            <p:strVal val="1+#ppt_h/2"/>
                                          </p:val>
                                        </p:tav>
                                        <p:tav tm="100000">
                                          <p:val>
                                            <p:strVal val="#ppt_y"/>
                                          </p:val>
                                        </p:tav>
                                      </p:tavLst>
                                    </p:anim>
                                  </p:childTnLst>
                                </p:cTn>
                              </p:par>
                            </p:childTnLst>
                          </p:cTn>
                        </p:par>
                        <p:par>
                          <p:cTn id="150" fill="hold" nodeType="afterGroup">
                            <p:stCondLst>
                              <p:cond delay="12400"/>
                            </p:stCondLst>
                            <p:childTnLst>
                              <p:par>
                                <p:cTn id="151" presetID="2" presetClass="entr" presetSubtype="4" fill="hold" grpId="0" nodeType="afterEffect">
                                  <p:stCondLst>
                                    <p:cond delay="0"/>
                                  </p:stCondLst>
                                  <p:childTnLst>
                                    <p:set>
                                      <p:cBhvr>
                                        <p:cTn id="152" dur="1" fill="hold">
                                          <p:stCondLst>
                                            <p:cond delay="0"/>
                                          </p:stCondLst>
                                        </p:cTn>
                                        <p:tgtEl>
                                          <p:spTgt spid="61518"/>
                                        </p:tgtEl>
                                        <p:attrNameLst>
                                          <p:attrName>style.visibility</p:attrName>
                                        </p:attrNameLst>
                                      </p:cBhvr>
                                      <p:to>
                                        <p:strVal val="visible"/>
                                      </p:to>
                                    </p:set>
                                    <p:anim calcmode="lin" valueType="num">
                                      <p:cBhvr additive="base">
                                        <p:cTn id="153" dur="500" fill="hold"/>
                                        <p:tgtEl>
                                          <p:spTgt spid="61518"/>
                                        </p:tgtEl>
                                        <p:attrNameLst>
                                          <p:attrName>ppt_x</p:attrName>
                                        </p:attrNameLst>
                                      </p:cBhvr>
                                      <p:tavLst>
                                        <p:tav tm="0">
                                          <p:val>
                                            <p:strVal val="#ppt_x"/>
                                          </p:val>
                                        </p:tav>
                                        <p:tav tm="100000">
                                          <p:val>
                                            <p:strVal val="#ppt_x"/>
                                          </p:val>
                                        </p:tav>
                                      </p:tavLst>
                                    </p:anim>
                                    <p:anim calcmode="lin" valueType="num">
                                      <p:cBhvr additive="base">
                                        <p:cTn id="154" dur="500" fill="hold"/>
                                        <p:tgtEl>
                                          <p:spTgt spid="615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0" grpId="0"/>
      <p:bldP spid="61511" grpId="0"/>
      <p:bldP spid="61512" grpId="0"/>
      <p:bldP spid="61513" grpId="0"/>
      <p:bldP spid="61514" grpId="0"/>
      <p:bldP spid="61515" grpId="0"/>
      <p:bldP spid="61516" grpId="0"/>
      <p:bldP spid="61517" grpId="0"/>
      <p:bldP spid="61518" grpId="0"/>
      <p:bldP spid="61519" grpId="0"/>
      <p:bldP spid="61520" grpId="0"/>
      <p:bldP spid="61521" grpId="0"/>
      <p:bldP spid="61523" grpId="0"/>
      <p:bldP spid="6152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 name="TextBox 52"/>
          <p:cNvSpPr txBox="1"/>
          <p:nvPr/>
        </p:nvSpPr>
        <p:spPr>
          <a:xfrm>
            <a:off x="3162786" y="2995726"/>
            <a:ext cx="3070071" cy="957955"/>
          </a:xfrm>
          <a:prstGeom prst="rect">
            <a:avLst/>
          </a:prstGeom>
          <a:noFill/>
        </p:spPr>
        <p:txBody>
          <a:bodyPr wrap="none" rtlCol="0">
            <a:spAutoFit/>
          </a:bodyPr>
          <a:lstStyle/>
          <a:p>
            <a:pPr algn="r"/>
            <a:r>
              <a:rPr lang="zh-CN" altLang="en-US" sz="5625" dirty="0">
                <a:solidFill>
                  <a:schemeClr val="bg1"/>
                </a:solidFill>
                <a:latin typeface="微软雅黑" pitchFamily="34" charset="-122"/>
                <a:ea typeface="微软雅黑" pitchFamily="34" charset="-122"/>
              </a:rPr>
              <a:t>产品展示</a:t>
            </a:r>
          </a:p>
        </p:txBody>
      </p:sp>
      <p:sp>
        <p:nvSpPr>
          <p:cNvPr id="2" name="TextBox 1"/>
          <p:cNvSpPr txBox="1"/>
          <p:nvPr/>
        </p:nvSpPr>
        <p:spPr>
          <a:xfrm>
            <a:off x="3800553" y="3805771"/>
            <a:ext cx="6771917" cy="957955"/>
          </a:xfrm>
          <a:prstGeom prst="rect">
            <a:avLst/>
          </a:prstGeom>
          <a:noFill/>
        </p:spPr>
        <p:txBody>
          <a:bodyPr wrap="none" rtlCol="0">
            <a:spAutoFit/>
          </a:bodyPr>
          <a:lstStyle/>
          <a:p>
            <a:pPr algn="ctr"/>
            <a:r>
              <a:rPr lang="en-US" altLang="zh-CN" sz="5625" dirty="0">
                <a:solidFill>
                  <a:schemeClr val="bg1"/>
                </a:solidFill>
                <a:latin typeface="微软雅黑" pitchFamily="34" charset="-122"/>
                <a:ea typeface="微软雅黑" pitchFamily="34" charset="-122"/>
              </a:rPr>
              <a:t>PRODUCT DISPLAY</a:t>
            </a:r>
          </a:p>
        </p:txBody>
      </p:sp>
      <p:sp>
        <p:nvSpPr>
          <p:cNvPr id="4" name="TextBox 3"/>
          <p:cNvSpPr txBox="1"/>
          <p:nvPr/>
        </p:nvSpPr>
        <p:spPr>
          <a:xfrm>
            <a:off x="3847003" y="4615816"/>
            <a:ext cx="2556534"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LOGO</a:t>
            </a:r>
            <a:r>
              <a:rPr lang="en-US" altLang="zh-CN" dirty="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上海市某某公司</a:t>
            </a:r>
            <a:endParaRPr lang="zh-CN" altLang="en-US" dirty="0">
              <a:solidFill>
                <a:schemeClr val="bg1"/>
              </a:solidFill>
              <a:latin typeface="微软雅黑" pitchFamily="34" charset="-122"/>
              <a:ea typeface="微软雅黑" pitchFamily="34" charset="-122"/>
            </a:endParaRPr>
          </a:p>
        </p:txBody>
      </p:sp>
      <p:grpSp>
        <p:nvGrpSpPr>
          <p:cNvPr id="3" name="组合 2"/>
          <p:cNvGrpSpPr/>
          <p:nvPr/>
        </p:nvGrpSpPr>
        <p:grpSpPr>
          <a:xfrm>
            <a:off x="6232857" y="1807161"/>
            <a:ext cx="1936924" cy="1936924"/>
            <a:chOff x="4432246" y="1285163"/>
            <a:chExt cx="1377444" cy="1377444"/>
          </a:xfrm>
        </p:grpSpPr>
        <p:sp>
          <p:nvSpPr>
            <p:cNvPr id="36" name="椭圆 35"/>
            <p:cNvSpPr/>
            <p:nvPr/>
          </p:nvSpPr>
          <p:spPr>
            <a:xfrm>
              <a:off x="4432246" y="1285163"/>
              <a:ext cx="1377444" cy="137744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4098" name="Picture 2" descr="F:\1-原创素材\4_ks02\PPT\PPT-0_小图标\026.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571999" y="1391898"/>
              <a:ext cx="1050653" cy="117985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78262714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扑1.wav"/>
                                        </p:tgtEl>
                                      </p:cMediaNode>
                                    </p:audio>
                                  </p:subTnLst>
                                </p:cTn>
                              </p:par>
                              <p:par>
                                <p:cTn id="9" presetID="2" presetClass="entr" presetSubtype="2"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1+#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0-#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50" name="Picture 6"/>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06705" y="1110011"/>
            <a:ext cx="4250857" cy="2156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3" name="Picture 9"/>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608379" y="4294387"/>
            <a:ext cx="4249182" cy="2435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2" name="Picture 8"/>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326899" y="3197769"/>
            <a:ext cx="7530662" cy="11016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4" name="Picture 10"/>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1191" y="1110012"/>
            <a:ext cx="5583539" cy="32011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55" name="Picture 11"/>
          <p:cNvPicPr>
            <a:picLocks noChangeAspect="1" noChangeArrowheads="1"/>
          </p:cNvPicPr>
          <p:nvPr/>
        </p:nvPicPr>
        <p:blipFill>
          <a:blip r:embed="rId7"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6277859" y="1414720"/>
            <a:ext cx="1366167" cy="1346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7" name="Rectangle 13"/>
          <p:cNvSpPr>
            <a:spLocks noChangeArrowheads="1"/>
          </p:cNvSpPr>
          <p:nvPr/>
        </p:nvSpPr>
        <p:spPr bwMode="auto">
          <a:xfrm>
            <a:off x="429792" y="351588"/>
            <a:ext cx="1360390" cy="55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160" tIns="35580" rIns="71160" bIns="35580">
            <a:spAutoFit/>
          </a:bodyPr>
          <a:lstStyle>
            <a:lvl1pPr defTabSz="1089025">
              <a:defRPr>
                <a:solidFill>
                  <a:schemeClr val="tx1"/>
                </a:solidFill>
                <a:latin typeface="Arial" charset="0"/>
                <a:ea typeface="宋体" pitchFamily="2" charset="-122"/>
              </a:defRPr>
            </a:lvl1pPr>
            <a:lvl2pPr marL="338138" defTabSz="1089025">
              <a:defRPr>
                <a:solidFill>
                  <a:schemeClr val="tx1"/>
                </a:solidFill>
                <a:latin typeface="Arial" charset="0"/>
                <a:ea typeface="宋体" pitchFamily="2" charset="-122"/>
              </a:defRPr>
            </a:lvl2pPr>
            <a:lvl3pPr marL="674688" defTabSz="1089025">
              <a:defRPr>
                <a:solidFill>
                  <a:schemeClr val="tx1"/>
                </a:solidFill>
                <a:latin typeface="Arial" charset="0"/>
                <a:ea typeface="宋体" pitchFamily="2" charset="-122"/>
              </a:defRPr>
            </a:lvl3pPr>
            <a:lvl4pPr marL="1012825" defTabSz="1089025">
              <a:defRPr>
                <a:solidFill>
                  <a:schemeClr val="tx1"/>
                </a:solidFill>
                <a:latin typeface="Arial" charset="0"/>
                <a:ea typeface="宋体" pitchFamily="2" charset="-122"/>
              </a:defRPr>
            </a:lvl4pPr>
            <a:lvl5pPr marL="1349375" defTabSz="1089025">
              <a:defRPr>
                <a:solidFill>
                  <a:schemeClr val="tx1"/>
                </a:solidFill>
                <a:latin typeface="Arial" charset="0"/>
                <a:ea typeface="宋体" pitchFamily="2" charset="-122"/>
              </a:defRPr>
            </a:lvl5pPr>
            <a:lvl6pPr marL="1806575" defTabSz="1089025" fontAlgn="base">
              <a:spcBef>
                <a:spcPct val="0"/>
              </a:spcBef>
              <a:spcAft>
                <a:spcPct val="0"/>
              </a:spcAft>
              <a:defRPr>
                <a:solidFill>
                  <a:schemeClr val="tx1"/>
                </a:solidFill>
                <a:latin typeface="Arial" charset="0"/>
                <a:ea typeface="宋体" pitchFamily="2" charset="-122"/>
              </a:defRPr>
            </a:lvl6pPr>
            <a:lvl7pPr marL="2263775" defTabSz="1089025" fontAlgn="base">
              <a:spcBef>
                <a:spcPct val="0"/>
              </a:spcBef>
              <a:spcAft>
                <a:spcPct val="0"/>
              </a:spcAft>
              <a:defRPr>
                <a:solidFill>
                  <a:schemeClr val="tx1"/>
                </a:solidFill>
                <a:latin typeface="Arial" charset="0"/>
                <a:ea typeface="宋体" pitchFamily="2" charset="-122"/>
              </a:defRPr>
            </a:lvl7pPr>
            <a:lvl8pPr marL="2720975" defTabSz="1089025" fontAlgn="base">
              <a:spcBef>
                <a:spcPct val="0"/>
              </a:spcBef>
              <a:spcAft>
                <a:spcPct val="0"/>
              </a:spcAft>
              <a:defRPr>
                <a:solidFill>
                  <a:schemeClr val="tx1"/>
                </a:solidFill>
                <a:latin typeface="Arial" charset="0"/>
                <a:ea typeface="宋体" pitchFamily="2" charset="-122"/>
              </a:defRPr>
            </a:lvl8pPr>
            <a:lvl9pPr marL="3178175" defTabSz="1089025" fontAlgn="base">
              <a:spcBef>
                <a:spcPct val="0"/>
              </a:spcBef>
              <a:spcAft>
                <a:spcPct val="0"/>
              </a:spcAft>
              <a:defRPr>
                <a:solidFill>
                  <a:schemeClr val="tx1"/>
                </a:solidFill>
                <a:latin typeface="Arial" charset="0"/>
                <a:ea typeface="宋体" pitchFamily="2" charset="-122"/>
              </a:defRPr>
            </a:lvl9pPr>
          </a:lstStyle>
          <a:p>
            <a:r>
              <a:rPr lang="zh-CN" altLang="en-US" sz="3164">
                <a:solidFill>
                  <a:schemeClr val="bg1"/>
                </a:solidFill>
                <a:ea typeface="方正正大黑简体" pitchFamily="2" charset="-122"/>
              </a:rPr>
              <a:t>业务篇</a:t>
            </a:r>
          </a:p>
        </p:txBody>
      </p:sp>
      <p:sp>
        <p:nvSpPr>
          <p:cNvPr id="82958" name="Rectangle 14"/>
          <p:cNvSpPr>
            <a:spLocks noChangeArrowheads="1"/>
          </p:cNvSpPr>
          <p:nvPr/>
        </p:nvSpPr>
        <p:spPr bwMode="auto">
          <a:xfrm>
            <a:off x="1757452" y="488874"/>
            <a:ext cx="2432798" cy="39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160" tIns="35580" rIns="71160" bIns="35580">
            <a:spAutoFit/>
          </a:bodyPr>
          <a:lstStyle>
            <a:lvl1pPr defTabSz="1089025">
              <a:defRPr>
                <a:solidFill>
                  <a:schemeClr val="tx1"/>
                </a:solidFill>
                <a:latin typeface="Arial" charset="0"/>
                <a:ea typeface="宋体" pitchFamily="2" charset="-122"/>
              </a:defRPr>
            </a:lvl1pPr>
            <a:lvl2pPr marL="338138" defTabSz="1089025">
              <a:defRPr>
                <a:solidFill>
                  <a:schemeClr val="tx1"/>
                </a:solidFill>
                <a:latin typeface="Arial" charset="0"/>
                <a:ea typeface="宋体" pitchFamily="2" charset="-122"/>
              </a:defRPr>
            </a:lvl2pPr>
            <a:lvl3pPr marL="674688" defTabSz="1089025">
              <a:defRPr>
                <a:solidFill>
                  <a:schemeClr val="tx1"/>
                </a:solidFill>
                <a:latin typeface="Arial" charset="0"/>
                <a:ea typeface="宋体" pitchFamily="2" charset="-122"/>
              </a:defRPr>
            </a:lvl3pPr>
            <a:lvl4pPr marL="1012825" defTabSz="1089025">
              <a:defRPr>
                <a:solidFill>
                  <a:schemeClr val="tx1"/>
                </a:solidFill>
                <a:latin typeface="Arial" charset="0"/>
                <a:ea typeface="宋体" pitchFamily="2" charset="-122"/>
              </a:defRPr>
            </a:lvl4pPr>
            <a:lvl5pPr marL="1349375" defTabSz="1089025">
              <a:defRPr>
                <a:solidFill>
                  <a:schemeClr val="tx1"/>
                </a:solidFill>
                <a:latin typeface="Arial" charset="0"/>
                <a:ea typeface="宋体" pitchFamily="2" charset="-122"/>
              </a:defRPr>
            </a:lvl5pPr>
            <a:lvl6pPr marL="1806575" defTabSz="1089025" fontAlgn="base">
              <a:spcBef>
                <a:spcPct val="0"/>
              </a:spcBef>
              <a:spcAft>
                <a:spcPct val="0"/>
              </a:spcAft>
              <a:defRPr>
                <a:solidFill>
                  <a:schemeClr val="tx1"/>
                </a:solidFill>
                <a:latin typeface="Arial" charset="0"/>
                <a:ea typeface="宋体" pitchFamily="2" charset="-122"/>
              </a:defRPr>
            </a:lvl6pPr>
            <a:lvl7pPr marL="2263775" defTabSz="1089025" fontAlgn="base">
              <a:spcBef>
                <a:spcPct val="0"/>
              </a:spcBef>
              <a:spcAft>
                <a:spcPct val="0"/>
              </a:spcAft>
              <a:defRPr>
                <a:solidFill>
                  <a:schemeClr val="tx1"/>
                </a:solidFill>
                <a:latin typeface="Arial" charset="0"/>
                <a:ea typeface="宋体" pitchFamily="2" charset="-122"/>
              </a:defRPr>
            </a:lvl7pPr>
            <a:lvl8pPr marL="2720975" defTabSz="1089025" fontAlgn="base">
              <a:spcBef>
                <a:spcPct val="0"/>
              </a:spcBef>
              <a:spcAft>
                <a:spcPct val="0"/>
              </a:spcAft>
              <a:defRPr>
                <a:solidFill>
                  <a:schemeClr val="tx1"/>
                </a:solidFill>
                <a:latin typeface="Arial" charset="0"/>
                <a:ea typeface="宋体" pitchFamily="2" charset="-122"/>
              </a:defRPr>
            </a:lvl8pPr>
            <a:lvl9pPr marL="3178175" defTabSz="1089025" fontAlgn="base">
              <a:spcBef>
                <a:spcPct val="0"/>
              </a:spcBef>
              <a:spcAft>
                <a:spcPct val="0"/>
              </a:spcAft>
              <a:defRPr>
                <a:solidFill>
                  <a:schemeClr val="tx1"/>
                </a:solidFill>
                <a:latin typeface="Arial" charset="0"/>
                <a:ea typeface="宋体" pitchFamily="2" charset="-122"/>
              </a:defRPr>
            </a:lvl9pPr>
          </a:lstStyle>
          <a:p>
            <a:r>
              <a:rPr lang="en-US" altLang="zh-CN" sz="2109">
                <a:solidFill>
                  <a:schemeClr val="bg1"/>
                </a:solidFill>
                <a:latin typeface="方正正中黑简体" pitchFamily="2" charset="-122"/>
                <a:ea typeface="方正正中黑简体" pitchFamily="2" charset="-122"/>
              </a:rPr>
              <a:t>Operation article</a:t>
            </a:r>
          </a:p>
        </p:txBody>
      </p:sp>
      <p:sp>
        <p:nvSpPr>
          <p:cNvPr id="82961" name="Rectangle 17"/>
          <p:cNvSpPr>
            <a:spLocks noChangeArrowheads="1"/>
          </p:cNvSpPr>
          <p:nvPr/>
        </p:nvSpPr>
        <p:spPr bwMode="auto">
          <a:xfrm>
            <a:off x="505133" y="4527103"/>
            <a:ext cx="7845416" cy="2019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71160" tIns="35580" rIns="71160" bIns="35580">
            <a:spAutoFit/>
          </a:bodyPr>
          <a:lstStyle>
            <a:lvl1pPr defTabSz="1089025">
              <a:defRPr>
                <a:solidFill>
                  <a:schemeClr val="tx1"/>
                </a:solidFill>
                <a:latin typeface="Arial" charset="0"/>
                <a:ea typeface="宋体" pitchFamily="2" charset="-122"/>
              </a:defRPr>
            </a:lvl1pPr>
            <a:lvl2pPr marL="338138" defTabSz="1089025">
              <a:defRPr>
                <a:solidFill>
                  <a:schemeClr val="tx1"/>
                </a:solidFill>
                <a:latin typeface="Arial" charset="0"/>
                <a:ea typeface="宋体" pitchFamily="2" charset="-122"/>
              </a:defRPr>
            </a:lvl2pPr>
            <a:lvl3pPr marL="674688" defTabSz="1089025">
              <a:defRPr>
                <a:solidFill>
                  <a:schemeClr val="tx1"/>
                </a:solidFill>
                <a:latin typeface="Arial" charset="0"/>
                <a:ea typeface="宋体" pitchFamily="2" charset="-122"/>
              </a:defRPr>
            </a:lvl3pPr>
            <a:lvl4pPr marL="1012825" defTabSz="1089025">
              <a:defRPr>
                <a:solidFill>
                  <a:schemeClr val="tx1"/>
                </a:solidFill>
                <a:latin typeface="Arial" charset="0"/>
                <a:ea typeface="宋体" pitchFamily="2" charset="-122"/>
              </a:defRPr>
            </a:lvl4pPr>
            <a:lvl5pPr marL="1349375" defTabSz="1089025">
              <a:defRPr>
                <a:solidFill>
                  <a:schemeClr val="tx1"/>
                </a:solidFill>
                <a:latin typeface="Arial" charset="0"/>
                <a:ea typeface="宋体" pitchFamily="2" charset="-122"/>
              </a:defRPr>
            </a:lvl5pPr>
            <a:lvl6pPr marL="1806575" defTabSz="1089025" fontAlgn="base">
              <a:spcBef>
                <a:spcPct val="0"/>
              </a:spcBef>
              <a:spcAft>
                <a:spcPct val="0"/>
              </a:spcAft>
              <a:defRPr>
                <a:solidFill>
                  <a:schemeClr val="tx1"/>
                </a:solidFill>
                <a:latin typeface="Arial" charset="0"/>
                <a:ea typeface="宋体" pitchFamily="2" charset="-122"/>
              </a:defRPr>
            </a:lvl6pPr>
            <a:lvl7pPr marL="2263775" defTabSz="1089025" fontAlgn="base">
              <a:spcBef>
                <a:spcPct val="0"/>
              </a:spcBef>
              <a:spcAft>
                <a:spcPct val="0"/>
              </a:spcAft>
              <a:defRPr>
                <a:solidFill>
                  <a:schemeClr val="tx1"/>
                </a:solidFill>
                <a:latin typeface="Arial" charset="0"/>
                <a:ea typeface="宋体" pitchFamily="2" charset="-122"/>
              </a:defRPr>
            </a:lvl7pPr>
            <a:lvl8pPr marL="2720975" defTabSz="1089025" fontAlgn="base">
              <a:spcBef>
                <a:spcPct val="0"/>
              </a:spcBef>
              <a:spcAft>
                <a:spcPct val="0"/>
              </a:spcAft>
              <a:defRPr>
                <a:solidFill>
                  <a:schemeClr val="tx1"/>
                </a:solidFill>
                <a:latin typeface="Arial" charset="0"/>
                <a:ea typeface="宋体" pitchFamily="2" charset="-122"/>
              </a:defRPr>
            </a:lvl8pPr>
            <a:lvl9pPr marL="3178175" defTabSz="1089025" fontAlgn="base">
              <a:spcBef>
                <a:spcPct val="0"/>
              </a:spcBef>
              <a:spcAft>
                <a:spcPct val="0"/>
              </a:spcAft>
              <a:defRPr>
                <a:solidFill>
                  <a:schemeClr val="tx1"/>
                </a:solidFill>
                <a:latin typeface="Arial" charset="0"/>
                <a:ea typeface="宋体" pitchFamily="2" charset="-122"/>
              </a:defRPr>
            </a:lvl9pPr>
          </a:lstStyle>
          <a:p>
            <a:r>
              <a:rPr lang="en-US" altLang="zh-CN" sz="1582">
                <a:solidFill>
                  <a:srgbClr val="2A2A2A"/>
                </a:solidFill>
              </a:rPr>
              <a:t>        </a:t>
            </a:r>
            <a:r>
              <a:rPr lang="zh-CN" altLang="en-US" sz="1582">
                <a:solidFill>
                  <a:srgbClr val="2A2A2A"/>
                </a:solidFill>
              </a:rPr>
              <a:t>添加您的文本内容工程有限公司是主营钻井服务同时销售钻井配件等为一体的石油工程有限公司，致力于为石油行业的客户提供专业服务，以帮助客户实现工程业务外包，同时降低对环境的不良影响。</a:t>
            </a:r>
            <a:r>
              <a:rPr lang="en-US" altLang="zh-CN" sz="1582">
                <a:solidFill>
                  <a:srgbClr val="2A2A2A"/>
                </a:solidFill>
              </a:rPr>
              <a:t>XXXXXXXX</a:t>
            </a:r>
            <a:r>
              <a:rPr lang="zh-CN" altLang="en-US" sz="1582">
                <a:solidFill>
                  <a:srgbClr val="2A2A2A"/>
                </a:solidFill>
              </a:rPr>
              <a:t>的业务遍布东北和陕北地区，拥有</a:t>
            </a:r>
            <a:r>
              <a:rPr lang="en-US" altLang="zh-CN" sz="1582">
                <a:solidFill>
                  <a:srgbClr val="2A2A2A"/>
                </a:solidFill>
              </a:rPr>
              <a:t>500</a:t>
            </a:r>
            <a:r>
              <a:rPr lang="zh-CN" altLang="en-US" sz="1582">
                <a:solidFill>
                  <a:srgbClr val="2A2A2A"/>
                </a:solidFill>
              </a:rPr>
              <a:t>余名员工。</a:t>
            </a:r>
          </a:p>
          <a:p>
            <a:r>
              <a:rPr lang="zh-CN" altLang="en-US" sz="1582">
                <a:solidFill>
                  <a:srgbClr val="2A2A2A"/>
                </a:solidFill>
              </a:rPr>
              <a:t>        工程服务类</a:t>
            </a:r>
          </a:p>
          <a:p>
            <a:r>
              <a:rPr lang="zh-CN" altLang="en-US" sz="1582">
                <a:solidFill>
                  <a:srgbClr val="2A2A2A"/>
                </a:solidFill>
              </a:rPr>
              <a:t>        添加您的文本内容工程服务是公司运营的主要组成部分，该部分主要为客户实现专业的业务外包。此业务主要包括：石油钻井、定向服务、固井、测井、录井、修井等为石油和天然气开采提供的工程服务。</a:t>
            </a:r>
          </a:p>
        </p:txBody>
      </p:sp>
      <p:pic>
        <p:nvPicPr>
          <p:cNvPr id="82962" name="Picture 18"/>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34500" y="4582353"/>
            <a:ext cx="227695" cy="17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963" name="Picture 19"/>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734500" y="5570145"/>
            <a:ext cx="227695" cy="1724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959" name="Rectangle 15"/>
          <p:cNvSpPr>
            <a:spLocks noChangeArrowheads="1"/>
          </p:cNvSpPr>
          <p:nvPr/>
        </p:nvSpPr>
        <p:spPr bwMode="auto">
          <a:xfrm>
            <a:off x="5897810" y="3577819"/>
            <a:ext cx="1765949" cy="5587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160" tIns="35580" rIns="71160" bIns="35580">
            <a:spAutoFit/>
          </a:bodyPr>
          <a:lstStyle>
            <a:lvl1pPr defTabSz="1089025">
              <a:defRPr>
                <a:solidFill>
                  <a:schemeClr val="tx1"/>
                </a:solidFill>
                <a:latin typeface="Arial" charset="0"/>
                <a:ea typeface="宋体" pitchFamily="2" charset="-122"/>
              </a:defRPr>
            </a:lvl1pPr>
            <a:lvl2pPr marL="338138" defTabSz="1089025">
              <a:defRPr>
                <a:solidFill>
                  <a:schemeClr val="tx1"/>
                </a:solidFill>
                <a:latin typeface="Arial" charset="0"/>
                <a:ea typeface="宋体" pitchFamily="2" charset="-122"/>
              </a:defRPr>
            </a:lvl2pPr>
            <a:lvl3pPr marL="674688" defTabSz="1089025">
              <a:defRPr>
                <a:solidFill>
                  <a:schemeClr val="tx1"/>
                </a:solidFill>
                <a:latin typeface="Arial" charset="0"/>
                <a:ea typeface="宋体" pitchFamily="2" charset="-122"/>
              </a:defRPr>
            </a:lvl3pPr>
            <a:lvl4pPr marL="1012825" defTabSz="1089025">
              <a:defRPr>
                <a:solidFill>
                  <a:schemeClr val="tx1"/>
                </a:solidFill>
                <a:latin typeface="Arial" charset="0"/>
                <a:ea typeface="宋体" pitchFamily="2" charset="-122"/>
              </a:defRPr>
            </a:lvl4pPr>
            <a:lvl5pPr marL="1349375" defTabSz="1089025">
              <a:defRPr>
                <a:solidFill>
                  <a:schemeClr val="tx1"/>
                </a:solidFill>
                <a:latin typeface="Arial" charset="0"/>
                <a:ea typeface="宋体" pitchFamily="2" charset="-122"/>
              </a:defRPr>
            </a:lvl5pPr>
            <a:lvl6pPr marL="1806575" defTabSz="1089025" fontAlgn="base">
              <a:spcBef>
                <a:spcPct val="0"/>
              </a:spcBef>
              <a:spcAft>
                <a:spcPct val="0"/>
              </a:spcAft>
              <a:defRPr>
                <a:solidFill>
                  <a:schemeClr val="tx1"/>
                </a:solidFill>
                <a:latin typeface="Arial" charset="0"/>
                <a:ea typeface="宋体" pitchFamily="2" charset="-122"/>
              </a:defRPr>
            </a:lvl6pPr>
            <a:lvl7pPr marL="2263775" defTabSz="1089025" fontAlgn="base">
              <a:spcBef>
                <a:spcPct val="0"/>
              </a:spcBef>
              <a:spcAft>
                <a:spcPct val="0"/>
              </a:spcAft>
              <a:defRPr>
                <a:solidFill>
                  <a:schemeClr val="tx1"/>
                </a:solidFill>
                <a:latin typeface="Arial" charset="0"/>
                <a:ea typeface="宋体" pitchFamily="2" charset="-122"/>
              </a:defRPr>
            </a:lvl7pPr>
            <a:lvl8pPr marL="2720975" defTabSz="1089025" fontAlgn="base">
              <a:spcBef>
                <a:spcPct val="0"/>
              </a:spcBef>
              <a:spcAft>
                <a:spcPct val="0"/>
              </a:spcAft>
              <a:defRPr>
                <a:solidFill>
                  <a:schemeClr val="tx1"/>
                </a:solidFill>
                <a:latin typeface="Arial" charset="0"/>
                <a:ea typeface="宋体" pitchFamily="2" charset="-122"/>
              </a:defRPr>
            </a:lvl8pPr>
            <a:lvl9pPr marL="3178175" defTabSz="1089025" fontAlgn="base">
              <a:spcBef>
                <a:spcPct val="0"/>
              </a:spcBef>
              <a:spcAft>
                <a:spcPct val="0"/>
              </a:spcAft>
              <a:defRPr>
                <a:solidFill>
                  <a:schemeClr val="tx1"/>
                </a:solidFill>
                <a:latin typeface="Arial" charset="0"/>
                <a:ea typeface="宋体" pitchFamily="2" charset="-122"/>
              </a:defRPr>
            </a:lvl9pPr>
          </a:lstStyle>
          <a:p>
            <a:r>
              <a:rPr lang="zh-CN" altLang="en-US" sz="3164">
                <a:solidFill>
                  <a:srgbClr val="2A2A2A"/>
                </a:solidFill>
                <a:ea typeface="方正正大黑简体" pitchFamily="2" charset="-122"/>
              </a:rPr>
              <a:t>业务介绍</a:t>
            </a:r>
          </a:p>
        </p:txBody>
      </p:sp>
      <p:sp>
        <p:nvSpPr>
          <p:cNvPr id="82960" name="Rectangle 16"/>
          <p:cNvSpPr>
            <a:spLocks noChangeArrowheads="1"/>
          </p:cNvSpPr>
          <p:nvPr/>
        </p:nvSpPr>
        <p:spPr bwMode="auto">
          <a:xfrm>
            <a:off x="7644026" y="3711757"/>
            <a:ext cx="2432798" cy="396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71160" tIns="35580" rIns="71160" bIns="35580">
            <a:spAutoFit/>
          </a:bodyPr>
          <a:lstStyle>
            <a:lvl1pPr defTabSz="1089025">
              <a:defRPr>
                <a:solidFill>
                  <a:schemeClr val="tx1"/>
                </a:solidFill>
                <a:latin typeface="Arial" charset="0"/>
                <a:ea typeface="宋体" pitchFamily="2" charset="-122"/>
              </a:defRPr>
            </a:lvl1pPr>
            <a:lvl2pPr marL="338138" defTabSz="1089025">
              <a:defRPr>
                <a:solidFill>
                  <a:schemeClr val="tx1"/>
                </a:solidFill>
                <a:latin typeface="Arial" charset="0"/>
                <a:ea typeface="宋体" pitchFamily="2" charset="-122"/>
              </a:defRPr>
            </a:lvl2pPr>
            <a:lvl3pPr marL="674688" defTabSz="1089025">
              <a:defRPr>
                <a:solidFill>
                  <a:schemeClr val="tx1"/>
                </a:solidFill>
                <a:latin typeface="Arial" charset="0"/>
                <a:ea typeface="宋体" pitchFamily="2" charset="-122"/>
              </a:defRPr>
            </a:lvl3pPr>
            <a:lvl4pPr marL="1012825" defTabSz="1089025">
              <a:defRPr>
                <a:solidFill>
                  <a:schemeClr val="tx1"/>
                </a:solidFill>
                <a:latin typeface="Arial" charset="0"/>
                <a:ea typeface="宋体" pitchFamily="2" charset="-122"/>
              </a:defRPr>
            </a:lvl4pPr>
            <a:lvl5pPr marL="1349375" defTabSz="1089025">
              <a:defRPr>
                <a:solidFill>
                  <a:schemeClr val="tx1"/>
                </a:solidFill>
                <a:latin typeface="Arial" charset="0"/>
                <a:ea typeface="宋体" pitchFamily="2" charset="-122"/>
              </a:defRPr>
            </a:lvl5pPr>
            <a:lvl6pPr marL="1806575" defTabSz="1089025" fontAlgn="base">
              <a:spcBef>
                <a:spcPct val="0"/>
              </a:spcBef>
              <a:spcAft>
                <a:spcPct val="0"/>
              </a:spcAft>
              <a:defRPr>
                <a:solidFill>
                  <a:schemeClr val="tx1"/>
                </a:solidFill>
                <a:latin typeface="Arial" charset="0"/>
                <a:ea typeface="宋体" pitchFamily="2" charset="-122"/>
              </a:defRPr>
            </a:lvl6pPr>
            <a:lvl7pPr marL="2263775" defTabSz="1089025" fontAlgn="base">
              <a:spcBef>
                <a:spcPct val="0"/>
              </a:spcBef>
              <a:spcAft>
                <a:spcPct val="0"/>
              </a:spcAft>
              <a:defRPr>
                <a:solidFill>
                  <a:schemeClr val="tx1"/>
                </a:solidFill>
                <a:latin typeface="Arial" charset="0"/>
                <a:ea typeface="宋体" pitchFamily="2" charset="-122"/>
              </a:defRPr>
            </a:lvl7pPr>
            <a:lvl8pPr marL="2720975" defTabSz="1089025" fontAlgn="base">
              <a:spcBef>
                <a:spcPct val="0"/>
              </a:spcBef>
              <a:spcAft>
                <a:spcPct val="0"/>
              </a:spcAft>
              <a:defRPr>
                <a:solidFill>
                  <a:schemeClr val="tx1"/>
                </a:solidFill>
                <a:latin typeface="Arial" charset="0"/>
                <a:ea typeface="宋体" pitchFamily="2" charset="-122"/>
              </a:defRPr>
            </a:lvl8pPr>
            <a:lvl9pPr marL="3178175" defTabSz="1089025" fontAlgn="base">
              <a:spcBef>
                <a:spcPct val="0"/>
              </a:spcBef>
              <a:spcAft>
                <a:spcPct val="0"/>
              </a:spcAft>
              <a:defRPr>
                <a:solidFill>
                  <a:schemeClr val="tx1"/>
                </a:solidFill>
                <a:latin typeface="Arial" charset="0"/>
                <a:ea typeface="宋体" pitchFamily="2" charset="-122"/>
              </a:defRPr>
            </a:lvl9pPr>
          </a:lstStyle>
          <a:p>
            <a:r>
              <a:rPr lang="en-US" altLang="zh-CN" sz="2109">
                <a:solidFill>
                  <a:srgbClr val="2A2A2A"/>
                </a:solidFill>
                <a:latin typeface="方正正中黑简体" pitchFamily="2" charset="-122"/>
                <a:ea typeface="方正正中黑简体" pitchFamily="2" charset="-122"/>
              </a:rPr>
              <a:t> Intro Operation </a:t>
            </a:r>
          </a:p>
        </p:txBody>
      </p:sp>
    </p:spTree>
    <p:extLst>
      <p:ext uri="{BB962C8B-B14F-4D97-AF65-F5344CB8AC3E}">
        <p14:creationId xmlns:p14="http://schemas.microsoft.com/office/powerpoint/2010/main" val="216550880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82957"/>
                                        </p:tgtEl>
                                        <p:attrNameLst>
                                          <p:attrName>style.visibility</p:attrName>
                                        </p:attrNameLst>
                                      </p:cBhvr>
                                      <p:to>
                                        <p:strVal val="visible"/>
                                      </p:to>
                                    </p:set>
                                    <p:anim calcmode="lin" valueType="num">
                                      <p:cBhvr>
                                        <p:cTn id="7" dur="500" fill="hold"/>
                                        <p:tgtEl>
                                          <p:spTgt spid="8295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82957"/>
                                        </p:tgtEl>
                                        <p:attrNameLst>
                                          <p:attrName>ppt_y</p:attrName>
                                        </p:attrNameLst>
                                      </p:cBhvr>
                                      <p:tavLst>
                                        <p:tav tm="0">
                                          <p:val>
                                            <p:strVal val="#ppt_y"/>
                                          </p:val>
                                        </p:tav>
                                        <p:tav tm="100000">
                                          <p:val>
                                            <p:strVal val="#ppt_y"/>
                                          </p:val>
                                        </p:tav>
                                      </p:tavLst>
                                    </p:anim>
                                    <p:anim calcmode="lin" valueType="num">
                                      <p:cBhvr>
                                        <p:cTn id="9" dur="500" fill="hold"/>
                                        <p:tgtEl>
                                          <p:spTgt spid="8295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8295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82957"/>
                                        </p:tgtEl>
                                      </p:cBhvr>
                                    </p:animEffect>
                                  </p:childTnLst>
                                </p:cTn>
                              </p:par>
                            </p:childTnLst>
                          </p:cTn>
                        </p:par>
                        <p:par>
                          <p:cTn id="12" fill="hold" nodeType="afterGroup">
                            <p:stCondLst>
                              <p:cond delay="6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82958"/>
                                        </p:tgtEl>
                                        <p:attrNameLst>
                                          <p:attrName>style.visibility</p:attrName>
                                        </p:attrNameLst>
                                      </p:cBhvr>
                                      <p:to>
                                        <p:strVal val="visible"/>
                                      </p:to>
                                    </p:set>
                                    <p:anim calcmode="lin" valueType="num">
                                      <p:cBhvr>
                                        <p:cTn id="15" dur="500" fill="hold"/>
                                        <p:tgtEl>
                                          <p:spTgt spid="82958"/>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82958"/>
                                        </p:tgtEl>
                                        <p:attrNameLst>
                                          <p:attrName>ppt_y</p:attrName>
                                        </p:attrNameLst>
                                      </p:cBhvr>
                                      <p:tavLst>
                                        <p:tav tm="0">
                                          <p:val>
                                            <p:strVal val="#ppt_y"/>
                                          </p:val>
                                        </p:tav>
                                        <p:tav tm="100000">
                                          <p:val>
                                            <p:strVal val="#ppt_y"/>
                                          </p:val>
                                        </p:tav>
                                      </p:tavLst>
                                    </p:anim>
                                    <p:anim calcmode="lin" valueType="num">
                                      <p:cBhvr>
                                        <p:cTn id="17" dur="500" fill="hold"/>
                                        <p:tgtEl>
                                          <p:spTgt spid="82958"/>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82958"/>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82958"/>
                                        </p:tgtEl>
                                      </p:cBhvr>
                                    </p:animEffect>
                                  </p:childTnLst>
                                </p:cTn>
                              </p:par>
                            </p:childTnLst>
                          </p:cTn>
                        </p:par>
                        <p:par>
                          <p:cTn id="20" fill="hold" nodeType="afterGroup">
                            <p:stCondLst>
                              <p:cond delay="1850"/>
                            </p:stCondLst>
                            <p:childTnLst>
                              <p:par>
                                <p:cTn id="21" presetID="30" presetClass="entr" presetSubtype="0" fill="hold" nodeType="afterEffect">
                                  <p:stCondLst>
                                    <p:cond delay="0"/>
                                  </p:stCondLst>
                                  <p:childTnLst>
                                    <p:set>
                                      <p:cBhvr>
                                        <p:cTn id="22" dur="1" fill="hold">
                                          <p:stCondLst>
                                            <p:cond delay="0"/>
                                          </p:stCondLst>
                                        </p:cTn>
                                        <p:tgtEl>
                                          <p:spTgt spid="82950"/>
                                        </p:tgtEl>
                                        <p:attrNameLst>
                                          <p:attrName>style.visibility</p:attrName>
                                        </p:attrNameLst>
                                      </p:cBhvr>
                                      <p:to>
                                        <p:strVal val="visible"/>
                                      </p:to>
                                    </p:set>
                                    <p:animEffect transition="in" filter="fade">
                                      <p:cBhvr>
                                        <p:cTn id="23" dur="400" decel="100000"/>
                                        <p:tgtEl>
                                          <p:spTgt spid="82950"/>
                                        </p:tgtEl>
                                      </p:cBhvr>
                                    </p:animEffect>
                                    <p:anim calcmode="lin" valueType="num">
                                      <p:cBhvr>
                                        <p:cTn id="24" dur="400" decel="100000" fill="hold"/>
                                        <p:tgtEl>
                                          <p:spTgt spid="82950"/>
                                        </p:tgtEl>
                                        <p:attrNameLst>
                                          <p:attrName>style.rotation</p:attrName>
                                        </p:attrNameLst>
                                      </p:cBhvr>
                                      <p:tavLst>
                                        <p:tav tm="0">
                                          <p:val>
                                            <p:fltVal val="-90"/>
                                          </p:val>
                                        </p:tav>
                                        <p:tav tm="100000">
                                          <p:val>
                                            <p:fltVal val="0"/>
                                          </p:val>
                                        </p:tav>
                                      </p:tavLst>
                                    </p:anim>
                                    <p:anim calcmode="lin" valueType="num">
                                      <p:cBhvr>
                                        <p:cTn id="25" dur="400" decel="100000" fill="hold"/>
                                        <p:tgtEl>
                                          <p:spTgt spid="82950"/>
                                        </p:tgtEl>
                                        <p:attrNameLst>
                                          <p:attrName>ppt_x</p:attrName>
                                        </p:attrNameLst>
                                      </p:cBhvr>
                                      <p:tavLst>
                                        <p:tav tm="0">
                                          <p:val>
                                            <p:strVal val="#ppt_x+0.4"/>
                                          </p:val>
                                        </p:tav>
                                        <p:tav tm="100000">
                                          <p:val>
                                            <p:strVal val="#ppt_x-0.05"/>
                                          </p:val>
                                        </p:tav>
                                      </p:tavLst>
                                    </p:anim>
                                    <p:anim calcmode="lin" valueType="num">
                                      <p:cBhvr>
                                        <p:cTn id="26" dur="400" decel="100000" fill="hold"/>
                                        <p:tgtEl>
                                          <p:spTgt spid="82950"/>
                                        </p:tgtEl>
                                        <p:attrNameLst>
                                          <p:attrName>ppt_y</p:attrName>
                                        </p:attrNameLst>
                                      </p:cBhvr>
                                      <p:tavLst>
                                        <p:tav tm="0">
                                          <p:val>
                                            <p:strVal val="#ppt_y-0.4"/>
                                          </p:val>
                                        </p:tav>
                                        <p:tav tm="100000">
                                          <p:val>
                                            <p:strVal val="#ppt_y+0.1"/>
                                          </p:val>
                                        </p:tav>
                                      </p:tavLst>
                                    </p:anim>
                                    <p:anim calcmode="lin" valueType="num">
                                      <p:cBhvr>
                                        <p:cTn id="27" dur="100" accel="100000" fill="hold">
                                          <p:stCondLst>
                                            <p:cond delay="400"/>
                                          </p:stCondLst>
                                        </p:cTn>
                                        <p:tgtEl>
                                          <p:spTgt spid="82950"/>
                                        </p:tgtEl>
                                        <p:attrNameLst>
                                          <p:attrName>ppt_x</p:attrName>
                                        </p:attrNameLst>
                                      </p:cBhvr>
                                      <p:tavLst>
                                        <p:tav tm="0">
                                          <p:val>
                                            <p:strVal val="#ppt_x-0.05"/>
                                          </p:val>
                                        </p:tav>
                                        <p:tav tm="100000">
                                          <p:val>
                                            <p:strVal val="#ppt_x"/>
                                          </p:val>
                                        </p:tav>
                                      </p:tavLst>
                                    </p:anim>
                                    <p:anim calcmode="lin" valueType="num">
                                      <p:cBhvr>
                                        <p:cTn id="28" dur="100" accel="100000" fill="hold">
                                          <p:stCondLst>
                                            <p:cond delay="400"/>
                                          </p:stCondLst>
                                        </p:cTn>
                                        <p:tgtEl>
                                          <p:spTgt spid="82950"/>
                                        </p:tgtEl>
                                        <p:attrNameLst>
                                          <p:attrName>ppt_y</p:attrName>
                                        </p:attrNameLst>
                                      </p:cBhvr>
                                      <p:tavLst>
                                        <p:tav tm="0">
                                          <p:val>
                                            <p:strVal val="#ppt_y+0.1"/>
                                          </p:val>
                                        </p:tav>
                                        <p:tav tm="100000">
                                          <p:val>
                                            <p:strVal val="#ppt_y"/>
                                          </p:val>
                                        </p:tav>
                                      </p:tavLst>
                                    </p:anim>
                                  </p:childTnLst>
                                </p:cTn>
                              </p:par>
                            </p:childTnLst>
                          </p:cTn>
                        </p:par>
                        <p:par>
                          <p:cTn id="29" fill="hold" nodeType="afterGroup">
                            <p:stCondLst>
                              <p:cond delay="2350"/>
                            </p:stCondLst>
                            <p:childTnLst>
                              <p:par>
                                <p:cTn id="30" presetID="12" presetClass="entr" presetSubtype="2" fill="hold" nodeType="afterEffect">
                                  <p:stCondLst>
                                    <p:cond delay="0"/>
                                  </p:stCondLst>
                                  <p:childTnLst>
                                    <p:set>
                                      <p:cBhvr>
                                        <p:cTn id="31" dur="1" fill="hold">
                                          <p:stCondLst>
                                            <p:cond delay="0"/>
                                          </p:stCondLst>
                                        </p:cTn>
                                        <p:tgtEl>
                                          <p:spTgt spid="82952"/>
                                        </p:tgtEl>
                                        <p:attrNameLst>
                                          <p:attrName>style.visibility</p:attrName>
                                        </p:attrNameLst>
                                      </p:cBhvr>
                                      <p:to>
                                        <p:strVal val="visible"/>
                                      </p:to>
                                    </p:set>
                                    <p:animEffect transition="in" filter="slide(fromRight)">
                                      <p:cBhvr>
                                        <p:cTn id="32" dur="500"/>
                                        <p:tgtEl>
                                          <p:spTgt spid="82952"/>
                                        </p:tgtEl>
                                      </p:cBhvr>
                                    </p:animEffect>
                                  </p:childTnLst>
                                </p:cTn>
                              </p:par>
                            </p:childTnLst>
                          </p:cTn>
                        </p:par>
                        <p:par>
                          <p:cTn id="33" fill="hold" nodeType="afterGroup">
                            <p:stCondLst>
                              <p:cond delay="2850"/>
                            </p:stCondLst>
                            <p:childTnLst>
                              <p:par>
                                <p:cTn id="34" presetID="30" presetClass="entr" presetSubtype="0" fill="hold" nodeType="afterEffect">
                                  <p:stCondLst>
                                    <p:cond delay="0"/>
                                  </p:stCondLst>
                                  <p:childTnLst>
                                    <p:set>
                                      <p:cBhvr>
                                        <p:cTn id="35" dur="1" fill="hold">
                                          <p:stCondLst>
                                            <p:cond delay="0"/>
                                          </p:stCondLst>
                                        </p:cTn>
                                        <p:tgtEl>
                                          <p:spTgt spid="82954"/>
                                        </p:tgtEl>
                                        <p:attrNameLst>
                                          <p:attrName>style.visibility</p:attrName>
                                        </p:attrNameLst>
                                      </p:cBhvr>
                                      <p:to>
                                        <p:strVal val="visible"/>
                                      </p:to>
                                    </p:set>
                                    <p:animEffect transition="in" filter="fade">
                                      <p:cBhvr>
                                        <p:cTn id="36" dur="400" decel="100000"/>
                                        <p:tgtEl>
                                          <p:spTgt spid="82954"/>
                                        </p:tgtEl>
                                      </p:cBhvr>
                                    </p:animEffect>
                                    <p:anim calcmode="lin" valueType="num">
                                      <p:cBhvr>
                                        <p:cTn id="37" dur="400" decel="100000" fill="hold"/>
                                        <p:tgtEl>
                                          <p:spTgt spid="82954"/>
                                        </p:tgtEl>
                                        <p:attrNameLst>
                                          <p:attrName>style.rotation</p:attrName>
                                        </p:attrNameLst>
                                      </p:cBhvr>
                                      <p:tavLst>
                                        <p:tav tm="0">
                                          <p:val>
                                            <p:fltVal val="-90"/>
                                          </p:val>
                                        </p:tav>
                                        <p:tav tm="100000">
                                          <p:val>
                                            <p:fltVal val="0"/>
                                          </p:val>
                                        </p:tav>
                                      </p:tavLst>
                                    </p:anim>
                                    <p:anim calcmode="lin" valueType="num">
                                      <p:cBhvr>
                                        <p:cTn id="38" dur="400" decel="100000" fill="hold"/>
                                        <p:tgtEl>
                                          <p:spTgt spid="82954"/>
                                        </p:tgtEl>
                                        <p:attrNameLst>
                                          <p:attrName>ppt_x</p:attrName>
                                        </p:attrNameLst>
                                      </p:cBhvr>
                                      <p:tavLst>
                                        <p:tav tm="0">
                                          <p:val>
                                            <p:strVal val="#ppt_x+0.4"/>
                                          </p:val>
                                        </p:tav>
                                        <p:tav tm="100000">
                                          <p:val>
                                            <p:strVal val="#ppt_x-0.05"/>
                                          </p:val>
                                        </p:tav>
                                      </p:tavLst>
                                    </p:anim>
                                    <p:anim calcmode="lin" valueType="num">
                                      <p:cBhvr>
                                        <p:cTn id="39" dur="400" decel="100000" fill="hold"/>
                                        <p:tgtEl>
                                          <p:spTgt spid="82954"/>
                                        </p:tgtEl>
                                        <p:attrNameLst>
                                          <p:attrName>ppt_y</p:attrName>
                                        </p:attrNameLst>
                                      </p:cBhvr>
                                      <p:tavLst>
                                        <p:tav tm="0">
                                          <p:val>
                                            <p:strVal val="#ppt_y-0.4"/>
                                          </p:val>
                                        </p:tav>
                                        <p:tav tm="100000">
                                          <p:val>
                                            <p:strVal val="#ppt_y+0.1"/>
                                          </p:val>
                                        </p:tav>
                                      </p:tavLst>
                                    </p:anim>
                                    <p:anim calcmode="lin" valueType="num">
                                      <p:cBhvr>
                                        <p:cTn id="40" dur="100" accel="100000" fill="hold">
                                          <p:stCondLst>
                                            <p:cond delay="400"/>
                                          </p:stCondLst>
                                        </p:cTn>
                                        <p:tgtEl>
                                          <p:spTgt spid="82954"/>
                                        </p:tgtEl>
                                        <p:attrNameLst>
                                          <p:attrName>ppt_x</p:attrName>
                                        </p:attrNameLst>
                                      </p:cBhvr>
                                      <p:tavLst>
                                        <p:tav tm="0">
                                          <p:val>
                                            <p:strVal val="#ppt_x-0.05"/>
                                          </p:val>
                                        </p:tav>
                                        <p:tav tm="100000">
                                          <p:val>
                                            <p:strVal val="#ppt_x"/>
                                          </p:val>
                                        </p:tav>
                                      </p:tavLst>
                                    </p:anim>
                                    <p:anim calcmode="lin" valueType="num">
                                      <p:cBhvr>
                                        <p:cTn id="41" dur="100" accel="100000" fill="hold">
                                          <p:stCondLst>
                                            <p:cond delay="400"/>
                                          </p:stCondLst>
                                        </p:cTn>
                                        <p:tgtEl>
                                          <p:spTgt spid="82954"/>
                                        </p:tgtEl>
                                        <p:attrNameLst>
                                          <p:attrName>ppt_y</p:attrName>
                                        </p:attrNameLst>
                                      </p:cBhvr>
                                      <p:tavLst>
                                        <p:tav tm="0">
                                          <p:val>
                                            <p:strVal val="#ppt_y+0.1"/>
                                          </p:val>
                                        </p:tav>
                                        <p:tav tm="100000">
                                          <p:val>
                                            <p:strVal val="#ppt_y"/>
                                          </p:val>
                                        </p:tav>
                                      </p:tavLst>
                                    </p:anim>
                                  </p:childTnLst>
                                </p:cTn>
                              </p:par>
                            </p:childTnLst>
                          </p:cTn>
                        </p:par>
                        <p:par>
                          <p:cTn id="42" fill="hold" nodeType="afterGroup">
                            <p:stCondLst>
                              <p:cond delay="3350"/>
                            </p:stCondLst>
                            <p:childTnLst>
                              <p:par>
                                <p:cTn id="43" presetID="30" presetClass="entr" presetSubtype="0" fill="hold" nodeType="afterEffect">
                                  <p:stCondLst>
                                    <p:cond delay="0"/>
                                  </p:stCondLst>
                                  <p:childTnLst>
                                    <p:set>
                                      <p:cBhvr>
                                        <p:cTn id="44" dur="1" fill="hold">
                                          <p:stCondLst>
                                            <p:cond delay="0"/>
                                          </p:stCondLst>
                                        </p:cTn>
                                        <p:tgtEl>
                                          <p:spTgt spid="82955"/>
                                        </p:tgtEl>
                                        <p:attrNameLst>
                                          <p:attrName>style.visibility</p:attrName>
                                        </p:attrNameLst>
                                      </p:cBhvr>
                                      <p:to>
                                        <p:strVal val="visible"/>
                                      </p:to>
                                    </p:set>
                                    <p:animEffect transition="in" filter="fade">
                                      <p:cBhvr>
                                        <p:cTn id="45" dur="400" decel="100000"/>
                                        <p:tgtEl>
                                          <p:spTgt spid="82955"/>
                                        </p:tgtEl>
                                      </p:cBhvr>
                                    </p:animEffect>
                                    <p:anim calcmode="lin" valueType="num">
                                      <p:cBhvr>
                                        <p:cTn id="46" dur="400" decel="100000" fill="hold"/>
                                        <p:tgtEl>
                                          <p:spTgt spid="82955"/>
                                        </p:tgtEl>
                                        <p:attrNameLst>
                                          <p:attrName>style.rotation</p:attrName>
                                        </p:attrNameLst>
                                      </p:cBhvr>
                                      <p:tavLst>
                                        <p:tav tm="0">
                                          <p:val>
                                            <p:fltVal val="-90"/>
                                          </p:val>
                                        </p:tav>
                                        <p:tav tm="100000">
                                          <p:val>
                                            <p:fltVal val="0"/>
                                          </p:val>
                                        </p:tav>
                                      </p:tavLst>
                                    </p:anim>
                                    <p:anim calcmode="lin" valueType="num">
                                      <p:cBhvr>
                                        <p:cTn id="47" dur="400" decel="100000" fill="hold"/>
                                        <p:tgtEl>
                                          <p:spTgt spid="82955"/>
                                        </p:tgtEl>
                                        <p:attrNameLst>
                                          <p:attrName>ppt_x</p:attrName>
                                        </p:attrNameLst>
                                      </p:cBhvr>
                                      <p:tavLst>
                                        <p:tav tm="0">
                                          <p:val>
                                            <p:strVal val="#ppt_x+0.4"/>
                                          </p:val>
                                        </p:tav>
                                        <p:tav tm="100000">
                                          <p:val>
                                            <p:strVal val="#ppt_x-0.05"/>
                                          </p:val>
                                        </p:tav>
                                      </p:tavLst>
                                    </p:anim>
                                    <p:anim calcmode="lin" valueType="num">
                                      <p:cBhvr>
                                        <p:cTn id="48" dur="400" decel="100000" fill="hold"/>
                                        <p:tgtEl>
                                          <p:spTgt spid="82955"/>
                                        </p:tgtEl>
                                        <p:attrNameLst>
                                          <p:attrName>ppt_y</p:attrName>
                                        </p:attrNameLst>
                                      </p:cBhvr>
                                      <p:tavLst>
                                        <p:tav tm="0">
                                          <p:val>
                                            <p:strVal val="#ppt_y-0.4"/>
                                          </p:val>
                                        </p:tav>
                                        <p:tav tm="100000">
                                          <p:val>
                                            <p:strVal val="#ppt_y+0.1"/>
                                          </p:val>
                                        </p:tav>
                                      </p:tavLst>
                                    </p:anim>
                                    <p:anim calcmode="lin" valueType="num">
                                      <p:cBhvr>
                                        <p:cTn id="49" dur="100" accel="100000" fill="hold">
                                          <p:stCondLst>
                                            <p:cond delay="400"/>
                                          </p:stCondLst>
                                        </p:cTn>
                                        <p:tgtEl>
                                          <p:spTgt spid="82955"/>
                                        </p:tgtEl>
                                        <p:attrNameLst>
                                          <p:attrName>ppt_x</p:attrName>
                                        </p:attrNameLst>
                                      </p:cBhvr>
                                      <p:tavLst>
                                        <p:tav tm="0">
                                          <p:val>
                                            <p:strVal val="#ppt_x-0.05"/>
                                          </p:val>
                                        </p:tav>
                                        <p:tav tm="100000">
                                          <p:val>
                                            <p:strVal val="#ppt_x"/>
                                          </p:val>
                                        </p:tav>
                                      </p:tavLst>
                                    </p:anim>
                                    <p:anim calcmode="lin" valueType="num">
                                      <p:cBhvr>
                                        <p:cTn id="50" dur="100" accel="100000" fill="hold">
                                          <p:stCondLst>
                                            <p:cond delay="400"/>
                                          </p:stCondLst>
                                        </p:cTn>
                                        <p:tgtEl>
                                          <p:spTgt spid="82955"/>
                                        </p:tgtEl>
                                        <p:attrNameLst>
                                          <p:attrName>ppt_y</p:attrName>
                                        </p:attrNameLst>
                                      </p:cBhvr>
                                      <p:tavLst>
                                        <p:tav tm="0">
                                          <p:val>
                                            <p:strVal val="#ppt_y+0.1"/>
                                          </p:val>
                                        </p:tav>
                                        <p:tav tm="100000">
                                          <p:val>
                                            <p:strVal val="#ppt_y"/>
                                          </p:val>
                                        </p:tav>
                                      </p:tavLst>
                                    </p:anim>
                                  </p:childTnLst>
                                </p:cTn>
                              </p:par>
                            </p:childTnLst>
                          </p:cTn>
                        </p:par>
                        <p:par>
                          <p:cTn id="51" fill="hold" nodeType="afterGroup">
                            <p:stCondLst>
                              <p:cond delay="3850"/>
                            </p:stCondLst>
                            <p:childTnLst>
                              <p:par>
                                <p:cTn id="52" presetID="42" presetClass="entr" presetSubtype="0" fill="hold" nodeType="afterEffect">
                                  <p:stCondLst>
                                    <p:cond delay="0"/>
                                  </p:stCondLst>
                                  <p:childTnLst>
                                    <p:set>
                                      <p:cBhvr>
                                        <p:cTn id="53" dur="1" fill="hold">
                                          <p:stCondLst>
                                            <p:cond delay="0"/>
                                          </p:stCondLst>
                                        </p:cTn>
                                        <p:tgtEl>
                                          <p:spTgt spid="82953"/>
                                        </p:tgtEl>
                                        <p:attrNameLst>
                                          <p:attrName>style.visibility</p:attrName>
                                        </p:attrNameLst>
                                      </p:cBhvr>
                                      <p:to>
                                        <p:strVal val="visible"/>
                                      </p:to>
                                    </p:set>
                                    <p:animEffect transition="in" filter="fade">
                                      <p:cBhvr>
                                        <p:cTn id="54" dur="1000"/>
                                        <p:tgtEl>
                                          <p:spTgt spid="82953"/>
                                        </p:tgtEl>
                                      </p:cBhvr>
                                    </p:animEffect>
                                    <p:anim calcmode="lin" valueType="num">
                                      <p:cBhvr>
                                        <p:cTn id="55" dur="1000" fill="hold"/>
                                        <p:tgtEl>
                                          <p:spTgt spid="82953"/>
                                        </p:tgtEl>
                                        <p:attrNameLst>
                                          <p:attrName>ppt_x</p:attrName>
                                        </p:attrNameLst>
                                      </p:cBhvr>
                                      <p:tavLst>
                                        <p:tav tm="0">
                                          <p:val>
                                            <p:strVal val="#ppt_x"/>
                                          </p:val>
                                        </p:tav>
                                        <p:tav tm="100000">
                                          <p:val>
                                            <p:strVal val="#ppt_x"/>
                                          </p:val>
                                        </p:tav>
                                      </p:tavLst>
                                    </p:anim>
                                    <p:anim calcmode="lin" valueType="num">
                                      <p:cBhvr>
                                        <p:cTn id="56" dur="1000" fill="hold"/>
                                        <p:tgtEl>
                                          <p:spTgt spid="82953"/>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850"/>
                            </p:stCondLst>
                            <p:childTnLst>
                              <p:par>
                                <p:cTn id="58" presetID="41" presetClass="entr" presetSubtype="0" fill="hold" grpId="0" nodeType="afterEffect">
                                  <p:stCondLst>
                                    <p:cond delay="0"/>
                                  </p:stCondLst>
                                  <p:iterate type="lt">
                                    <p:tmPct val="10000"/>
                                  </p:iterate>
                                  <p:childTnLst>
                                    <p:set>
                                      <p:cBhvr>
                                        <p:cTn id="59" dur="1" fill="hold">
                                          <p:stCondLst>
                                            <p:cond delay="0"/>
                                          </p:stCondLst>
                                        </p:cTn>
                                        <p:tgtEl>
                                          <p:spTgt spid="82959"/>
                                        </p:tgtEl>
                                        <p:attrNameLst>
                                          <p:attrName>style.visibility</p:attrName>
                                        </p:attrNameLst>
                                      </p:cBhvr>
                                      <p:to>
                                        <p:strVal val="visible"/>
                                      </p:to>
                                    </p:set>
                                    <p:anim calcmode="lin" valueType="num">
                                      <p:cBhvr>
                                        <p:cTn id="60" dur="500" fill="hold"/>
                                        <p:tgtEl>
                                          <p:spTgt spid="82959"/>
                                        </p:tgtEl>
                                        <p:attrNameLst>
                                          <p:attrName>ppt_x</p:attrName>
                                        </p:attrNameLst>
                                      </p:cBhvr>
                                      <p:tavLst>
                                        <p:tav tm="0">
                                          <p:val>
                                            <p:strVal val="#ppt_x"/>
                                          </p:val>
                                        </p:tav>
                                        <p:tav tm="50000">
                                          <p:val>
                                            <p:strVal val="#ppt_x+.1"/>
                                          </p:val>
                                        </p:tav>
                                        <p:tav tm="100000">
                                          <p:val>
                                            <p:strVal val="#ppt_x"/>
                                          </p:val>
                                        </p:tav>
                                      </p:tavLst>
                                    </p:anim>
                                    <p:anim calcmode="lin" valueType="num">
                                      <p:cBhvr>
                                        <p:cTn id="61" dur="500" fill="hold"/>
                                        <p:tgtEl>
                                          <p:spTgt spid="82959"/>
                                        </p:tgtEl>
                                        <p:attrNameLst>
                                          <p:attrName>ppt_y</p:attrName>
                                        </p:attrNameLst>
                                      </p:cBhvr>
                                      <p:tavLst>
                                        <p:tav tm="0">
                                          <p:val>
                                            <p:strVal val="#ppt_y"/>
                                          </p:val>
                                        </p:tav>
                                        <p:tav tm="100000">
                                          <p:val>
                                            <p:strVal val="#ppt_y"/>
                                          </p:val>
                                        </p:tav>
                                      </p:tavLst>
                                    </p:anim>
                                    <p:anim calcmode="lin" valueType="num">
                                      <p:cBhvr>
                                        <p:cTn id="62" dur="500" fill="hold"/>
                                        <p:tgtEl>
                                          <p:spTgt spid="82959"/>
                                        </p:tgtEl>
                                        <p:attrNameLst>
                                          <p:attrName>ppt_h</p:attrName>
                                        </p:attrNameLst>
                                      </p:cBhvr>
                                      <p:tavLst>
                                        <p:tav tm="0">
                                          <p:val>
                                            <p:strVal val="#ppt_h/10"/>
                                          </p:val>
                                        </p:tav>
                                        <p:tav tm="50000">
                                          <p:val>
                                            <p:strVal val="#ppt_h+.01"/>
                                          </p:val>
                                        </p:tav>
                                        <p:tav tm="100000">
                                          <p:val>
                                            <p:strVal val="#ppt_h"/>
                                          </p:val>
                                        </p:tav>
                                      </p:tavLst>
                                    </p:anim>
                                    <p:anim calcmode="lin" valueType="num">
                                      <p:cBhvr>
                                        <p:cTn id="63" dur="500" fill="hold"/>
                                        <p:tgtEl>
                                          <p:spTgt spid="82959"/>
                                        </p:tgtEl>
                                        <p:attrNameLst>
                                          <p:attrName>ppt_w</p:attrName>
                                        </p:attrNameLst>
                                      </p:cBhvr>
                                      <p:tavLst>
                                        <p:tav tm="0">
                                          <p:val>
                                            <p:strVal val="#ppt_w/10"/>
                                          </p:val>
                                        </p:tav>
                                        <p:tav tm="50000">
                                          <p:val>
                                            <p:strVal val="#ppt_w+.01"/>
                                          </p:val>
                                        </p:tav>
                                        <p:tav tm="100000">
                                          <p:val>
                                            <p:strVal val="#ppt_w"/>
                                          </p:val>
                                        </p:tav>
                                      </p:tavLst>
                                    </p:anim>
                                    <p:animEffect transition="in" filter="fade">
                                      <p:cBhvr>
                                        <p:cTn id="64" dur="500" tmFilter="0,0; .5, 1; 1, 1"/>
                                        <p:tgtEl>
                                          <p:spTgt spid="82959"/>
                                        </p:tgtEl>
                                      </p:cBhvr>
                                    </p:animEffect>
                                  </p:childTnLst>
                                </p:cTn>
                              </p:par>
                            </p:childTnLst>
                          </p:cTn>
                        </p:par>
                        <p:par>
                          <p:cTn id="65" fill="hold" nodeType="afterGroup">
                            <p:stCondLst>
                              <p:cond delay="5500"/>
                            </p:stCondLst>
                            <p:childTnLst>
                              <p:par>
                                <p:cTn id="66" presetID="41" presetClass="entr" presetSubtype="0" fill="hold" grpId="0" nodeType="afterEffect">
                                  <p:stCondLst>
                                    <p:cond delay="0"/>
                                  </p:stCondLst>
                                  <p:iterate type="lt">
                                    <p:tmPct val="10000"/>
                                  </p:iterate>
                                  <p:childTnLst>
                                    <p:set>
                                      <p:cBhvr>
                                        <p:cTn id="67" dur="1" fill="hold">
                                          <p:stCondLst>
                                            <p:cond delay="0"/>
                                          </p:stCondLst>
                                        </p:cTn>
                                        <p:tgtEl>
                                          <p:spTgt spid="82960"/>
                                        </p:tgtEl>
                                        <p:attrNameLst>
                                          <p:attrName>style.visibility</p:attrName>
                                        </p:attrNameLst>
                                      </p:cBhvr>
                                      <p:to>
                                        <p:strVal val="visible"/>
                                      </p:to>
                                    </p:set>
                                    <p:anim calcmode="lin" valueType="num">
                                      <p:cBhvr>
                                        <p:cTn id="68" dur="500" fill="hold"/>
                                        <p:tgtEl>
                                          <p:spTgt spid="82960"/>
                                        </p:tgtEl>
                                        <p:attrNameLst>
                                          <p:attrName>ppt_x</p:attrName>
                                        </p:attrNameLst>
                                      </p:cBhvr>
                                      <p:tavLst>
                                        <p:tav tm="0">
                                          <p:val>
                                            <p:strVal val="#ppt_x"/>
                                          </p:val>
                                        </p:tav>
                                        <p:tav tm="50000">
                                          <p:val>
                                            <p:strVal val="#ppt_x+.1"/>
                                          </p:val>
                                        </p:tav>
                                        <p:tav tm="100000">
                                          <p:val>
                                            <p:strVal val="#ppt_x"/>
                                          </p:val>
                                        </p:tav>
                                      </p:tavLst>
                                    </p:anim>
                                    <p:anim calcmode="lin" valueType="num">
                                      <p:cBhvr>
                                        <p:cTn id="69" dur="500" fill="hold"/>
                                        <p:tgtEl>
                                          <p:spTgt spid="82960"/>
                                        </p:tgtEl>
                                        <p:attrNameLst>
                                          <p:attrName>ppt_y</p:attrName>
                                        </p:attrNameLst>
                                      </p:cBhvr>
                                      <p:tavLst>
                                        <p:tav tm="0">
                                          <p:val>
                                            <p:strVal val="#ppt_y"/>
                                          </p:val>
                                        </p:tav>
                                        <p:tav tm="100000">
                                          <p:val>
                                            <p:strVal val="#ppt_y"/>
                                          </p:val>
                                        </p:tav>
                                      </p:tavLst>
                                    </p:anim>
                                    <p:anim calcmode="lin" valueType="num">
                                      <p:cBhvr>
                                        <p:cTn id="70" dur="500" fill="hold"/>
                                        <p:tgtEl>
                                          <p:spTgt spid="82960"/>
                                        </p:tgtEl>
                                        <p:attrNameLst>
                                          <p:attrName>ppt_h</p:attrName>
                                        </p:attrNameLst>
                                      </p:cBhvr>
                                      <p:tavLst>
                                        <p:tav tm="0">
                                          <p:val>
                                            <p:strVal val="#ppt_h/10"/>
                                          </p:val>
                                        </p:tav>
                                        <p:tav tm="50000">
                                          <p:val>
                                            <p:strVal val="#ppt_h+.01"/>
                                          </p:val>
                                        </p:tav>
                                        <p:tav tm="100000">
                                          <p:val>
                                            <p:strVal val="#ppt_h"/>
                                          </p:val>
                                        </p:tav>
                                      </p:tavLst>
                                    </p:anim>
                                    <p:anim calcmode="lin" valueType="num">
                                      <p:cBhvr>
                                        <p:cTn id="71" dur="500" fill="hold"/>
                                        <p:tgtEl>
                                          <p:spTgt spid="82960"/>
                                        </p:tgtEl>
                                        <p:attrNameLst>
                                          <p:attrName>ppt_w</p:attrName>
                                        </p:attrNameLst>
                                      </p:cBhvr>
                                      <p:tavLst>
                                        <p:tav tm="0">
                                          <p:val>
                                            <p:strVal val="#ppt_w/10"/>
                                          </p:val>
                                        </p:tav>
                                        <p:tav tm="50000">
                                          <p:val>
                                            <p:strVal val="#ppt_w+.01"/>
                                          </p:val>
                                        </p:tav>
                                        <p:tav tm="100000">
                                          <p:val>
                                            <p:strVal val="#ppt_w"/>
                                          </p:val>
                                        </p:tav>
                                      </p:tavLst>
                                    </p:anim>
                                    <p:animEffect transition="in" filter="fade">
                                      <p:cBhvr>
                                        <p:cTn id="72" dur="500" tmFilter="0,0; .5, 1; 1, 1"/>
                                        <p:tgtEl>
                                          <p:spTgt spid="82960"/>
                                        </p:tgtEl>
                                      </p:cBhvr>
                                    </p:animEffect>
                                  </p:childTnLst>
                                </p:cTn>
                              </p:par>
                            </p:childTnLst>
                          </p:cTn>
                        </p:par>
                        <p:par>
                          <p:cTn id="73" fill="hold" nodeType="afterGroup">
                            <p:stCondLst>
                              <p:cond delay="6650"/>
                            </p:stCondLst>
                            <p:childTnLst>
                              <p:par>
                                <p:cTn id="74" presetID="55" presetClass="entr" presetSubtype="0" fill="hold" grpId="0" nodeType="afterEffect">
                                  <p:stCondLst>
                                    <p:cond delay="0"/>
                                  </p:stCondLst>
                                  <p:childTnLst>
                                    <p:set>
                                      <p:cBhvr>
                                        <p:cTn id="75" dur="1" fill="hold">
                                          <p:stCondLst>
                                            <p:cond delay="0"/>
                                          </p:stCondLst>
                                        </p:cTn>
                                        <p:tgtEl>
                                          <p:spTgt spid="82961"/>
                                        </p:tgtEl>
                                        <p:attrNameLst>
                                          <p:attrName>style.visibility</p:attrName>
                                        </p:attrNameLst>
                                      </p:cBhvr>
                                      <p:to>
                                        <p:strVal val="visible"/>
                                      </p:to>
                                    </p:set>
                                    <p:anim calcmode="lin" valueType="num">
                                      <p:cBhvr>
                                        <p:cTn id="76" dur="1000" fill="hold"/>
                                        <p:tgtEl>
                                          <p:spTgt spid="82961"/>
                                        </p:tgtEl>
                                        <p:attrNameLst>
                                          <p:attrName>ppt_w</p:attrName>
                                        </p:attrNameLst>
                                      </p:cBhvr>
                                      <p:tavLst>
                                        <p:tav tm="0">
                                          <p:val>
                                            <p:strVal val="#ppt_w*0.70"/>
                                          </p:val>
                                        </p:tav>
                                        <p:tav tm="100000">
                                          <p:val>
                                            <p:strVal val="#ppt_w"/>
                                          </p:val>
                                        </p:tav>
                                      </p:tavLst>
                                    </p:anim>
                                    <p:anim calcmode="lin" valueType="num">
                                      <p:cBhvr>
                                        <p:cTn id="77" dur="1000" fill="hold"/>
                                        <p:tgtEl>
                                          <p:spTgt spid="82961"/>
                                        </p:tgtEl>
                                        <p:attrNameLst>
                                          <p:attrName>ppt_h</p:attrName>
                                        </p:attrNameLst>
                                      </p:cBhvr>
                                      <p:tavLst>
                                        <p:tav tm="0">
                                          <p:val>
                                            <p:strVal val="#ppt_h"/>
                                          </p:val>
                                        </p:tav>
                                        <p:tav tm="100000">
                                          <p:val>
                                            <p:strVal val="#ppt_h"/>
                                          </p:val>
                                        </p:tav>
                                      </p:tavLst>
                                    </p:anim>
                                    <p:animEffect transition="in" filter="fade">
                                      <p:cBhvr>
                                        <p:cTn id="78" dur="1000"/>
                                        <p:tgtEl>
                                          <p:spTgt spid="82961"/>
                                        </p:tgtEl>
                                      </p:cBhvr>
                                    </p:animEffect>
                                  </p:childTnLst>
                                </p:cTn>
                              </p:par>
                            </p:childTnLst>
                          </p:cTn>
                        </p:par>
                        <p:par>
                          <p:cTn id="79" fill="hold" nodeType="afterGroup">
                            <p:stCondLst>
                              <p:cond delay="7650"/>
                            </p:stCondLst>
                            <p:childTnLst>
                              <p:par>
                                <p:cTn id="80" presetID="30" presetClass="entr" presetSubtype="0" fill="hold" nodeType="afterEffect">
                                  <p:stCondLst>
                                    <p:cond delay="0"/>
                                  </p:stCondLst>
                                  <p:childTnLst>
                                    <p:set>
                                      <p:cBhvr>
                                        <p:cTn id="81" dur="1" fill="hold">
                                          <p:stCondLst>
                                            <p:cond delay="0"/>
                                          </p:stCondLst>
                                        </p:cTn>
                                        <p:tgtEl>
                                          <p:spTgt spid="82962"/>
                                        </p:tgtEl>
                                        <p:attrNameLst>
                                          <p:attrName>style.visibility</p:attrName>
                                        </p:attrNameLst>
                                      </p:cBhvr>
                                      <p:to>
                                        <p:strVal val="visible"/>
                                      </p:to>
                                    </p:set>
                                    <p:animEffect transition="in" filter="fade">
                                      <p:cBhvr>
                                        <p:cTn id="82" dur="400" decel="100000"/>
                                        <p:tgtEl>
                                          <p:spTgt spid="82962"/>
                                        </p:tgtEl>
                                      </p:cBhvr>
                                    </p:animEffect>
                                    <p:anim calcmode="lin" valueType="num">
                                      <p:cBhvr>
                                        <p:cTn id="83" dur="400" decel="100000" fill="hold"/>
                                        <p:tgtEl>
                                          <p:spTgt spid="82962"/>
                                        </p:tgtEl>
                                        <p:attrNameLst>
                                          <p:attrName>style.rotation</p:attrName>
                                        </p:attrNameLst>
                                      </p:cBhvr>
                                      <p:tavLst>
                                        <p:tav tm="0">
                                          <p:val>
                                            <p:fltVal val="-90"/>
                                          </p:val>
                                        </p:tav>
                                        <p:tav tm="100000">
                                          <p:val>
                                            <p:fltVal val="0"/>
                                          </p:val>
                                        </p:tav>
                                      </p:tavLst>
                                    </p:anim>
                                    <p:anim calcmode="lin" valueType="num">
                                      <p:cBhvr>
                                        <p:cTn id="84" dur="400" decel="100000" fill="hold"/>
                                        <p:tgtEl>
                                          <p:spTgt spid="82962"/>
                                        </p:tgtEl>
                                        <p:attrNameLst>
                                          <p:attrName>ppt_x</p:attrName>
                                        </p:attrNameLst>
                                      </p:cBhvr>
                                      <p:tavLst>
                                        <p:tav tm="0">
                                          <p:val>
                                            <p:strVal val="#ppt_x+0.4"/>
                                          </p:val>
                                        </p:tav>
                                        <p:tav tm="100000">
                                          <p:val>
                                            <p:strVal val="#ppt_x-0.05"/>
                                          </p:val>
                                        </p:tav>
                                      </p:tavLst>
                                    </p:anim>
                                    <p:anim calcmode="lin" valueType="num">
                                      <p:cBhvr>
                                        <p:cTn id="85" dur="400" decel="100000" fill="hold"/>
                                        <p:tgtEl>
                                          <p:spTgt spid="82962"/>
                                        </p:tgtEl>
                                        <p:attrNameLst>
                                          <p:attrName>ppt_y</p:attrName>
                                        </p:attrNameLst>
                                      </p:cBhvr>
                                      <p:tavLst>
                                        <p:tav tm="0">
                                          <p:val>
                                            <p:strVal val="#ppt_y-0.4"/>
                                          </p:val>
                                        </p:tav>
                                        <p:tav tm="100000">
                                          <p:val>
                                            <p:strVal val="#ppt_y+0.1"/>
                                          </p:val>
                                        </p:tav>
                                      </p:tavLst>
                                    </p:anim>
                                    <p:anim calcmode="lin" valueType="num">
                                      <p:cBhvr>
                                        <p:cTn id="86" dur="100" accel="100000" fill="hold">
                                          <p:stCondLst>
                                            <p:cond delay="400"/>
                                          </p:stCondLst>
                                        </p:cTn>
                                        <p:tgtEl>
                                          <p:spTgt spid="82962"/>
                                        </p:tgtEl>
                                        <p:attrNameLst>
                                          <p:attrName>ppt_x</p:attrName>
                                        </p:attrNameLst>
                                      </p:cBhvr>
                                      <p:tavLst>
                                        <p:tav tm="0">
                                          <p:val>
                                            <p:strVal val="#ppt_x-0.05"/>
                                          </p:val>
                                        </p:tav>
                                        <p:tav tm="100000">
                                          <p:val>
                                            <p:strVal val="#ppt_x"/>
                                          </p:val>
                                        </p:tav>
                                      </p:tavLst>
                                    </p:anim>
                                    <p:anim calcmode="lin" valueType="num">
                                      <p:cBhvr>
                                        <p:cTn id="87" dur="100" accel="100000" fill="hold">
                                          <p:stCondLst>
                                            <p:cond delay="400"/>
                                          </p:stCondLst>
                                        </p:cTn>
                                        <p:tgtEl>
                                          <p:spTgt spid="82962"/>
                                        </p:tgtEl>
                                        <p:attrNameLst>
                                          <p:attrName>ppt_y</p:attrName>
                                        </p:attrNameLst>
                                      </p:cBhvr>
                                      <p:tavLst>
                                        <p:tav tm="0">
                                          <p:val>
                                            <p:strVal val="#ppt_y+0.1"/>
                                          </p:val>
                                        </p:tav>
                                        <p:tav tm="100000">
                                          <p:val>
                                            <p:strVal val="#ppt_y"/>
                                          </p:val>
                                        </p:tav>
                                      </p:tavLst>
                                    </p:anim>
                                  </p:childTnLst>
                                </p:cTn>
                              </p:par>
                            </p:childTnLst>
                          </p:cTn>
                        </p:par>
                        <p:par>
                          <p:cTn id="88" fill="hold" nodeType="afterGroup">
                            <p:stCondLst>
                              <p:cond delay="8150"/>
                            </p:stCondLst>
                            <p:childTnLst>
                              <p:par>
                                <p:cTn id="89" presetID="30" presetClass="entr" presetSubtype="0" fill="hold" nodeType="afterEffect">
                                  <p:stCondLst>
                                    <p:cond delay="0"/>
                                  </p:stCondLst>
                                  <p:childTnLst>
                                    <p:set>
                                      <p:cBhvr>
                                        <p:cTn id="90" dur="1" fill="hold">
                                          <p:stCondLst>
                                            <p:cond delay="0"/>
                                          </p:stCondLst>
                                        </p:cTn>
                                        <p:tgtEl>
                                          <p:spTgt spid="82963"/>
                                        </p:tgtEl>
                                        <p:attrNameLst>
                                          <p:attrName>style.visibility</p:attrName>
                                        </p:attrNameLst>
                                      </p:cBhvr>
                                      <p:to>
                                        <p:strVal val="visible"/>
                                      </p:to>
                                    </p:set>
                                    <p:animEffect transition="in" filter="fade">
                                      <p:cBhvr>
                                        <p:cTn id="91" dur="400" decel="100000"/>
                                        <p:tgtEl>
                                          <p:spTgt spid="82963"/>
                                        </p:tgtEl>
                                      </p:cBhvr>
                                    </p:animEffect>
                                    <p:anim calcmode="lin" valueType="num">
                                      <p:cBhvr>
                                        <p:cTn id="92" dur="400" decel="100000" fill="hold"/>
                                        <p:tgtEl>
                                          <p:spTgt spid="82963"/>
                                        </p:tgtEl>
                                        <p:attrNameLst>
                                          <p:attrName>style.rotation</p:attrName>
                                        </p:attrNameLst>
                                      </p:cBhvr>
                                      <p:tavLst>
                                        <p:tav tm="0">
                                          <p:val>
                                            <p:fltVal val="-90"/>
                                          </p:val>
                                        </p:tav>
                                        <p:tav tm="100000">
                                          <p:val>
                                            <p:fltVal val="0"/>
                                          </p:val>
                                        </p:tav>
                                      </p:tavLst>
                                    </p:anim>
                                    <p:anim calcmode="lin" valueType="num">
                                      <p:cBhvr>
                                        <p:cTn id="93" dur="400" decel="100000" fill="hold"/>
                                        <p:tgtEl>
                                          <p:spTgt spid="82963"/>
                                        </p:tgtEl>
                                        <p:attrNameLst>
                                          <p:attrName>ppt_x</p:attrName>
                                        </p:attrNameLst>
                                      </p:cBhvr>
                                      <p:tavLst>
                                        <p:tav tm="0">
                                          <p:val>
                                            <p:strVal val="#ppt_x+0.4"/>
                                          </p:val>
                                        </p:tav>
                                        <p:tav tm="100000">
                                          <p:val>
                                            <p:strVal val="#ppt_x-0.05"/>
                                          </p:val>
                                        </p:tav>
                                      </p:tavLst>
                                    </p:anim>
                                    <p:anim calcmode="lin" valueType="num">
                                      <p:cBhvr>
                                        <p:cTn id="94" dur="400" decel="100000" fill="hold"/>
                                        <p:tgtEl>
                                          <p:spTgt spid="82963"/>
                                        </p:tgtEl>
                                        <p:attrNameLst>
                                          <p:attrName>ppt_y</p:attrName>
                                        </p:attrNameLst>
                                      </p:cBhvr>
                                      <p:tavLst>
                                        <p:tav tm="0">
                                          <p:val>
                                            <p:strVal val="#ppt_y-0.4"/>
                                          </p:val>
                                        </p:tav>
                                        <p:tav tm="100000">
                                          <p:val>
                                            <p:strVal val="#ppt_y+0.1"/>
                                          </p:val>
                                        </p:tav>
                                      </p:tavLst>
                                    </p:anim>
                                    <p:anim calcmode="lin" valueType="num">
                                      <p:cBhvr>
                                        <p:cTn id="95" dur="100" accel="100000" fill="hold">
                                          <p:stCondLst>
                                            <p:cond delay="400"/>
                                          </p:stCondLst>
                                        </p:cTn>
                                        <p:tgtEl>
                                          <p:spTgt spid="82963"/>
                                        </p:tgtEl>
                                        <p:attrNameLst>
                                          <p:attrName>ppt_x</p:attrName>
                                        </p:attrNameLst>
                                      </p:cBhvr>
                                      <p:tavLst>
                                        <p:tav tm="0">
                                          <p:val>
                                            <p:strVal val="#ppt_x-0.05"/>
                                          </p:val>
                                        </p:tav>
                                        <p:tav tm="100000">
                                          <p:val>
                                            <p:strVal val="#ppt_x"/>
                                          </p:val>
                                        </p:tav>
                                      </p:tavLst>
                                    </p:anim>
                                    <p:anim calcmode="lin" valueType="num">
                                      <p:cBhvr>
                                        <p:cTn id="96" dur="100" accel="100000" fill="hold">
                                          <p:stCondLst>
                                            <p:cond delay="400"/>
                                          </p:stCondLst>
                                        </p:cTn>
                                        <p:tgtEl>
                                          <p:spTgt spid="82963"/>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7" grpId="0"/>
      <p:bldP spid="82958" grpId="0"/>
      <p:bldP spid="82961" grpId="0"/>
      <p:bldP spid="82959" grpId="0"/>
      <p:bldP spid="829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8" name="Picture 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985778" y="5817931"/>
            <a:ext cx="1871783" cy="822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9399" name="Picture 7" descr="17961491_125416538000_2"/>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885181" y="2132962"/>
            <a:ext cx="2499618" cy="1545310"/>
          </a:xfrm>
          <a:prstGeom prst="rect">
            <a:avLst/>
          </a:prstGeom>
          <a:noFill/>
          <a:extLst>
            <a:ext uri="{909E8E84-426E-40DD-AFC4-6F175D3DCCD1}">
              <a14:hiddenFill xmlns:a14="http://schemas.microsoft.com/office/drawing/2010/main">
                <a:solidFill>
                  <a:srgbClr val="FFFFFF"/>
                </a:solidFill>
              </a14:hiddenFill>
            </a:ext>
          </a:extLst>
        </p:spPr>
      </p:pic>
      <p:pic>
        <p:nvPicPr>
          <p:cNvPr id="59400" name="Picture 8" descr="17961491_125310334000_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696205" y="2132962"/>
            <a:ext cx="2427626" cy="1541961"/>
          </a:xfrm>
          <a:prstGeom prst="rect">
            <a:avLst/>
          </a:prstGeom>
          <a:noFill/>
          <a:extLst>
            <a:ext uri="{909E8E84-426E-40DD-AFC4-6F175D3DCCD1}">
              <a14:hiddenFill xmlns:a14="http://schemas.microsoft.com/office/drawing/2010/main">
                <a:solidFill>
                  <a:srgbClr val="FFFFFF"/>
                </a:solidFill>
              </a14:hiddenFill>
            </a:ext>
          </a:extLst>
        </p:spPr>
      </p:pic>
      <p:pic>
        <p:nvPicPr>
          <p:cNvPr id="59401" name="Picture 9" descr="2531170_164636940002_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6430213" y="2132962"/>
            <a:ext cx="2501291" cy="1535264"/>
          </a:xfrm>
          <a:prstGeom prst="rect">
            <a:avLst/>
          </a:prstGeom>
          <a:noFill/>
          <a:extLst>
            <a:ext uri="{909E8E84-426E-40DD-AFC4-6F175D3DCCD1}">
              <a14:hiddenFill xmlns:a14="http://schemas.microsoft.com/office/drawing/2010/main">
                <a:solidFill>
                  <a:srgbClr val="FFFFFF"/>
                </a:solidFill>
              </a14:hiddenFill>
            </a:ext>
          </a:extLst>
        </p:spPr>
      </p:pic>
      <p:pic>
        <p:nvPicPr>
          <p:cNvPr id="59402" name="Picture 10" descr="2531170_164636940001_2"/>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9239562" y="2132962"/>
            <a:ext cx="2429300" cy="1533590"/>
          </a:xfrm>
          <a:prstGeom prst="rect">
            <a:avLst/>
          </a:prstGeom>
          <a:noFill/>
          <a:extLst>
            <a:ext uri="{909E8E84-426E-40DD-AFC4-6F175D3DCCD1}">
              <a14:hiddenFill xmlns:a14="http://schemas.microsoft.com/office/drawing/2010/main">
                <a:solidFill>
                  <a:srgbClr val="FFFFFF"/>
                </a:solidFill>
              </a14:hiddenFill>
            </a:ext>
          </a:extLst>
        </p:spPr>
      </p:pic>
      <p:sp>
        <p:nvSpPr>
          <p:cNvPr id="59403" name="Rectangle 11"/>
          <p:cNvSpPr>
            <a:spLocks noChangeArrowheads="1"/>
          </p:cNvSpPr>
          <p:nvPr/>
        </p:nvSpPr>
        <p:spPr bwMode="auto">
          <a:xfrm>
            <a:off x="429792" y="303036"/>
            <a:ext cx="1806905"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zh-CN" altLang="en-US" sz="3164">
                <a:solidFill>
                  <a:schemeClr val="bg1"/>
                </a:solidFill>
                <a:latin typeface="方正正大黑简体" pitchFamily="2" charset="-122"/>
                <a:ea typeface="方正正大黑简体" pitchFamily="2" charset="-122"/>
              </a:rPr>
              <a:t>业务介绍</a:t>
            </a:r>
          </a:p>
        </p:txBody>
      </p:sp>
      <p:sp>
        <p:nvSpPr>
          <p:cNvPr id="59404" name="Rectangle 12"/>
          <p:cNvSpPr>
            <a:spLocks noChangeArrowheads="1"/>
          </p:cNvSpPr>
          <p:nvPr/>
        </p:nvSpPr>
        <p:spPr bwMode="auto">
          <a:xfrm>
            <a:off x="2078903" y="441996"/>
            <a:ext cx="2473754"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en-US" altLang="zh-CN" sz="2109">
                <a:solidFill>
                  <a:schemeClr val="bg1"/>
                </a:solidFill>
                <a:latin typeface="方正正中黑简体" pitchFamily="2" charset="-122"/>
                <a:ea typeface="方正正中黑简体" pitchFamily="2" charset="-122"/>
              </a:rPr>
              <a:t> Intro Operation </a:t>
            </a:r>
          </a:p>
        </p:txBody>
      </p:sp>
      <p:sp>
        <p:nvSpPr>
          <p:cNvPr id="59405" name="文本框 34"/>
          <p:cNvSpPr txBox="1">
            <a:spLocks noChangeArrowheads="1"/>
          </p:cNvSpPr>
          <p:nvPr/>
        </p:nvSpPr>
        <p:spPr bwMode="auto">
          <a:xfrm>
            <a:off x="1263556" y="3919360"/>
            <a:ext cx="1803699" cy="48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531">
                <a:solidFill>
                  <a:srgbClr val="2A2A2A"/>
                </a:solidFill>
                <a:latin typeface="方正正黑简体" pitchFamily="2" charset="-122"/>
                <a:ea typeface="方正正黑简体" pitchFamily="2" charset="-122"/>
              </a:rPr>
              <a:t>请输入标题</a:t>
            </a:r>
          </a:p>
        </p:txBody>
      </p:sp>
      <p:sp>
        <p:nvSpPr>
          <p:cNvPr id="59406" name="矩形 35"/>
          <p:cNvSpPr>
            <a:spLocks noChangeArrowheads="1"/>
          </p:cNvSpPr>
          <p:nvPr/>
        </p:nvSpPr>
        <p:spPr bwMode="auto">
          <a:xfrm>
            <a:off x="1112876" y="4602444"/>
            <a:ext cx="2387444" cy="126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p:txBody>
      </p:sp>
      <p:sp>
        <p:nvSpPr>
          <p:cNvPr id="59407" name="矩形 36"/>
          <p:cNvSpPr>
            <a:spLocks noChangeArrowheads="1"/>
          </p:cNvSpPr>
          <p:nvPr/>
        </p:nvSpPr>
        <p:spPr bwMode="auto">
          <a:xfrm>
            <a:off x="1189890" y="4451764"/>
            <a:ext cx="1898571" cy="73666"/>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109">
              <a:solidFill>
                <a:srgbClr val="2A2A2A"/>
              </a:solidFill>
              <a:latin typeface="Calibri" pitchFamily="34" charset="0"/>
            </a:endParaRPr>
          </a:p>
        </p:txBody>
      </p:sp>
      <p:sp>
        <p:nvSpPr>
          <p:cNvPr id="59408" name="文本框 34"/>
          <p:cNvSpPr txBox="1">
            <a:spLocks noChangeArrowheads="1"/>
          </p:cNvSpPr>
          <p:nvPr/>
        </p:nvSpPr>
        <p:spPr bwMode="auto">
          <a:xfrm>
            <a:off x="4021005" y="3919360"/>
            <a:ext cx="1803699" cy="48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531">
                <a:solidFill>
                  <a:srgbClr val="2A2A2A"/>
                </a:solidFill>
                <a:latin typeface="方正正黑简体" pitchFamily="2" charset="-122"/>
                <a:ea typeface="方正正黑简体" pitchFamily="2" charset="-122"/>
              </a:rPr>
              <a:t>请输入标题</a:t>
            </a:r>
          </a:p>
        </p:txBody>
      </p:sp>
      <p:sp>
        <p:nvSpPr>
          <p:cNvPr id="59409" name="矩形 35"/>
          <p:cNvSpPr>
            <a:spLocks noChangeArrowheads="1"/>
          </p:cNvSpPr>
          <p:nvPr/>
        </p:nvSpPr>
        <p:spPr bwMode="auto">
          <a:xfrm>
            <a:off x="3890415" y="4602444"/>
            <a:ext cx="2387444" cy="126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p:txBody>
      </p:sp>
      <p:sp>
        <p:nvSpPr>
          <p:cNvPr id="59410" name="矩形 36"/>
          <p:cNvSpPr>
            <a:spLocks noChangeArrowheads="1"/>
          </p:cNvSpPr>
          <p:nvPr/>
        </p:nvSpPr>
        <p:spPr bwMode="auto">
          <a:xfrm>
            <a:off x="3999239" y="4451764"/>
            <a:ext cx="1898571" cy="73666"/>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109">
              <a:solidFill>
                <a:srgbClr val="2A2A2A"/>
              </a:solidFill>
              <a:latin typeface="Calibri" pitchFamily="34" charset="0"/>
            </a:endParaRPr>
          </a:p>
        </p:txBody>
      </p:sp>
      <p:sp>
        <p:nvSpPr>
          <p:cNvPr id="59411" name="文本框 34"/>
          <p:cNvSpPr txBox="1">
            <a:spLocks noChangeArrowheads="1"/>
          </p:cNvSpPr>
          <p:nvPr/>
        </p:nvSpPr>
        <p:spPr bwMode="auto">
          <a:xfrm>
            <a:off x="6755013" y="3919360"/>
            <a:ext cx="1803699" cy="48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531">
                <a:solidFill>
                  <a:srgbClr val="2A2A2A"/>
                </a:solidFill>
                <a:latin typeface="方正正黑简体" pitchFamily="2" charset="-122"/>
                <a:ea typeface="方正正黑简体" pitchFamily="2" charset="-122"/>
              </a:rPr>
              <a:t>请输入标题</a:t>
            </a:r>
          </a:p>
        </p:txBody>
      </p:sp>
      <p:sp>
        <p:nvSpPr>
          <p:cNvPr id="59412" name="矩形 35"/>
          <p:cNvSpPr>
            <a:spLocks noChangeArrowheads="1"/>
          </p:cNvSpPr>
          <p:nvPr/>
        </p:nvSpPr>
        <p:spPr bwMode="auto">
          <a:xfrm>
            <a:off x="6580893" y="4602444"/>
            <a:ext cx="2387444" cy="126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p:txBody>
      </p:sp>
      <p:sp>
        <p:nvSpPr>
          <p:cNvPr id="59413" name="矩形 36"/>
          <p:cNvSpPr>
            <a:spLocks noChangeArrowheads="1"/>
          </p:cNvSpPr>
          <p:nvPr/>
        </p:nvSpPr>
        <p:spPr bwMode="auto">
          <a:xfrm>
            <a:off x="6733248" y="4451764"/>
            <a:ext cx="1898571" cy="73666"/>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109">
              <a:solidFill>
                <a:srgbClr val="2A2A2A"/>
              </a:solidFill>
              <a:latin typeface="Calibri" pitchFamily="34" charset="0"/>
            </a:endParaRPr>
          </a:p>
        </p:txBody>
      </p:sp>
      <p:sp>
        <p:nvSpPr>
          <p:cNvPr id="59414" name="文本框 34"/>
          <p:cNvSpPr txBox="1">
            <a:spLocks noChangeArrowheads="1"/>
          </p:cNvSpPr>
          <p:nvPr/>
        </p:nvSpPr>
        <p:spPr bwMode="auto">
          <a:xfrm>
            <a:off x="9619611" y="3919360"/>
            <a:ext cx="1803699" cy="4817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r>
              <a:rPr lang="zh-CN" altLang="en-US" sz="2531">
                <a:solidFill>
                  <a:srgbClr val="2A2A2A"/>
                </a:solidFill>
                <a:latin typeface="方正正黑简体" pitchFamily="2" charset="-122"/>
                <a:ea typeface="方正正黑简体" pitchFamily="2" charset="-122"/>
              </a:rPr>
              <a:t>请输入标题</a:t>
            </a:r>
          </a:p>
        </p:txBody>
      </p:sp>
      <p:sp>
        <p:nvSpPr>
          <p:cNvPr id="59415" name="矩形 35"/>
          <p:cNvSpPr>
            <a:spLocks noChangeArrowheads="1"/>
          </p:cNvSpPr>
          <p:nvPr/>
        </p:nvSpPr>
        <p:spPr bwMode="auto">
          <a:xfrm>
            <a:off x="9467256" y="4602444"/>
            <a:ext cx="2387444" cy="1261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a:p>
            <a:pPr>
              <a:lnSpc>
                <a:spcPct val="150000"/>
              </a:lnSpc>
            </a:pPr>
            <a:r>
              <a:rPr lang="zh-CN" altLang="zh-CN" sz="1266">
                <a:solidFill>
                  <a:srgbClr val="2A2A2A"/>
                </a:solidFill>
                <a:ea typeface="微软雅黑" pitchFamily="34" charset="-122"/>
              </a:rPr>
              <a:t>添加文本内容添加文本内容</a:t>
            </a:r>
            <a:endParaRPr lang="zh-CN" altLang="en-US" sz="1266">
              <a:solidFill>
                <a:srgbClr val="2A2A2A"/>
              </a:solidFill>
              <a:ea typeface="微软雅黑" pitchFamily="34" charset="-122"/>
            </a:endParaRPr>
          </a:p>
        </p:txBody>
      </p:sp>
      <p:sp>
        <p:nvSpPr>
          <p:cNvPr id="59416" name="矩形 36"/>
          <p:cNvSpPr>
            <a:spLocks noChangeArrowheads="1"/>
          </p:cNvSpPr>
          <p:nvPr/>
        </p:nvSpPr>
        <p:spPr bwMode="auto">
          <a:xfrm>
            <a:off x="9619611" y="4451764"/>
            <a:ext cx="1898571" cy="73666"/>
          </a:xfrm>
          <a:prstGeom prst="rect">
            <a:avLst/>
          </a:prstGeom>
          <a:solidFill>
            <a:srgbClr val="2E75B6"/>
          </a:solidFill>
          <a:ln>
            <a:noFill/>
          </a:ln>
          <a:extLst>
            <a:ext uri="{91240B29-F687-4F45-9708-019B960494DF}">
              <a14:hiddenLine xmlns:a14="http://schemas.microsoft.com/office/drawing/2010/main" w="12700" algn="ctr">
                <a:solidFill>
                  <a:srgbClr val="000000"/>
                </a:solidFill>
                <a:miter lim="800000"/>
                <a:headEnd/>
                <a:tailEnd/>
              </a14:hiddenLine>
            </a:ext>
          </a:extLst>
        </p:spPr>
        <p:txBody>
          <a:bodyPr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2109">
              <a:solidFill>
                <a:srgbClr val="2A2A2A"/>
              </a:solidFill>
              <a:latin typeface="Calibri" pitchFamily="34" charset="0"/>
            </a:endParaRPr>
          </a:p>
        </p:txBody>
      </p:sp>
      <p:pic>
        <p:nvPicPr>
          <p:cNvPr id="59417" name="Picture 25"/>
          <p:cNvPicPr>
            <a:picLocks noChangeAspect="1" noChangeArrowheads="1"/>
          </p:cNvPicPr>
          <p:nvPr/>
        </p:nvPicPr>
        <p:blipFill>
          <a:blip r:embed="rId8"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90" y="1187026"/>
            <a:ext cx="1898571" cy="822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5346036"/>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59403"/>
                                        </p:tgtEl>
                                        <p:attrNameLst>
                                          <p:attrName>style.visibility</p:attrName>
                                        </p:attrNameLst>
                                      </p:cBhvr>
                                      <p:to>
                                        <p:strVal val="visible"/>
                                      </p:to>
                                    </p:set>
                                    <p:anim calcmode="lin" valueType="num">
                                      <p:cBhvr>
                                        <p:cTn id="7" dur="500" fill="hold"/>
                                        <p:tgtEl>
                                          <p:spTgt spid="5940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59403"/>
                                        </p:tgtEl>
                                        <p:attrNameLst>
                                          <p:attrName>ppt_y</p:attrName>
                                        </p:attrNameLst>
                                      </p:cBhvr>
                                      <p:tavLst>
                                        <p:tav tm="0">
                                          <p:val>
                                            <p:strVal val="#ppt_y"/>
                                          </p:val>
                                        </p:tav>
                                        <p:tav tm="100000">
                                          <p:val>
                                            <p:strVal val="#ppt_y"/>
                                          </p:val>
                                        </p:tav>
                                      </p:tavLst>
                                    </p:anim>
                                    <p:anim calcmode="lin" valueType="num">
                                      <p:cBhvr>
                                        <p:cTn id="9" dur="500" fill="hold"/>
                                        <p:tgtEl>
                                          <p:spTgt spid="5940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5940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59403"/>
                                        </p:tgtEl>
                                      </p:cBhvr>
                                    </p:animEffect>
                                  </p:childTnLst>
                                </p:cTn>
                              </p:par>
                            </p:childTnLst>
                          </p:cTn>
                        </p:par>
                        <p:par>
                          <p:cTn id="12" fill="hold" nodeType="afterGroup">
                            <p:stCondLst>
                              <p:cond delay="65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9404"/>
                                        </p:tgtEl>
                                        <p:attrNameLst>
                                          <p:attrName>style.visibility</p:attrName>
                                        </p:attrNameLst>
                                      </p:cBhvr>
                                      <p:to>
                                        <p:strVal val="visible"/>
                                      </p:to>
                                    </p:set>
                                    <p:anim calcmode="lin" valueType="num">
                                      <p:cBhvr>
                                        <p:cTn id="15" dur="500" fill="hold"/>
                                        <p:tgtEl>
                                          <p:spTgt spid="59404"/>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9404"/>
                                        </p:tgtEl>
                                        <p:attrNameLst>
                                          <p:attrName>ppt_y</p:attrName>
                                        </p:attrNameLst>
                                      </p:cBhvr>
                                      <p:tavLst>
                                        <p:tav tm="0">
                                          <p:val>
                                            <p:strVal val="#ppt_y"/>
                                          </p:val>
                                        </p:tav>
                                        <p:tav tm="100000">
                                          <p:val>
                                            <p:strVal val="#ppt_y"/>
                                          </p:val>
                                        </p:tav>
                                      </p:tavLst>
                                    </p:anim>
                                    <p:anim calcmode="lin" valueType="num">
                                      <p:cBhvr>
                                        <p:cTn id="17" dur="500" fill="hold"/>
                                        <p:tgtEl>
                                          <p:spTgt spid="59404"/>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9404"/>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9404"/>
                                        </p:tgtEl>
                                      </p:cBhvr>
                                    </p:animEffect>
                                  </p:childTnLst>
                                </p:cTn>
                              </p:par>
                              <p:par>
                                <p:cTn id="20" presetID="54" presetClass="entr" presetSubtype="0" accel="100000" fill="hold" nodeType="withEffect">
                                  <p:stCondLst>
                                    <p:cond delay="0"/>
                                  </p:stCondLst>
                                  <p:childTnLst>
                                    <p:set>
                                      <p:cBhvr>
                                        <p:cTn id="21" dur="1" fill="hold">
                                          <p:stCondLst>
                                            <p:cond delay="0"/>
                                          </p:stCondLst>
                                        </p:cTn>
                                        <p:tgtEl>
                                          <p:spTgt spid="59398"/>
                                        </p:tgtEl>
                                        <p:attrNameLst>
                                          <p:attrName>style.visibility</p:attrName>
                                        </p:attrNameLst>
                                      </p:cBhvr>
                                      <p:to>
                                        <p:strVal val="visible"/>
                                      </p:to>
                                    </p:set>
                                    <p:anim calcmode="lin" valueType="num">
                                      <p:cBhvr>
                                        <p:cTn id="22" dur="500" fill="hold"/>
                                        <p:tgtEl>
                                          <p:spTgt spid="59398"/>
                                        </p:tgtEl>
                                        <p:attrNameLst>
                                          <p:attrName>ppt_w</p:attrName>
                                        </p:attrNameLst>
                                      </p:cBhvr>
                                      <p:tavLst>
                                        <p:tav tm="0">
                                          <p:val>
                                            <p:strVal val="#ppt_w*0.05"/>
                                          </p:val>
                                        </p:tav>
                                        <p:tav tm="100000">
                                          <p:val>
                                            <p:strVal val="#ppt_w"/>
                                          </p:val>
                                        </p:tav>
                                      </p:tavLst>
                                    </p:anim>
                                    <p:anim calcmode="lin" valueType="num">
                                      <p:cBhvr>
                                        <p:cTn id="23" dur="500" fill="hold"/>
                                        <p:tgtEl>
                                          <p:spTgt spid="59398"/>
                                        </p:tgtEl>
                                        <p:attrNameLst>
                                          <p:attrName>ppt_h</p:attrName>
                                        </p:attrNameLst>
                                      </p:cBhvr>
                                      <p:tavLst>
                                        <p:tav tm="0">
                                          <p:val>
                                            <p:strVal val="#ppt_h"/>
                                          </p:val>
                                        </p:tav>
                                        <p:tav tm="100000">
                                          <p:val>
                                            <p:strVal val="#ppt_h"/>
                                          </p:val>
                                        </p:tav>
                                      </p:tavLst>
                                    </p:anim>
                                    <p:anim calcmode="lin" valueType="num">
                                      <p:cBhvr>
                                        <p:cTn id="24" dur="500" fill="hold"/>
                                        <p:tgtEl>
                                          <p:spTgt spid="59398"/>
                                        </p:tgtEl>
                                        <p:attrNameLst>
                                          <p:attrName>ppt_x</p:attrName>
                                        </p:attrNameLst>
                                      </p:cBhvr>
                                      <p:tavLst>
                                        <p:tav tm="0">
                                          <p:val>
                                            <p:strVal val="#ppt_x-.2"/>
                                          </p:val>
                                        </p:tav>
                                        <p:tav tm="100000">
                                          <p:val>
                                            <p:strVal val="#ppt_x"/>
                                          </p:val>
                                        </p:tav>
                                      </p:tavLst>
                                    </p:anim>
                                    <p:anim calcmode="lin" valueType="num">
                                      <p:cBhvr>
                                        <p:cTn id="25" dur="500" fill="hold"/>
                                        <p:tgtEl>
                                          <p:spTgt spid="59398"/>
                                        </p:tgtEl>
                                        <p:attrNameLst>
                                          <p:attrName>ppt_y</p:attrName>
                                        </p:attrNameLst>
                                      </p:cBhvr>
                                      <p:tavLst>
                                        <p:tav tm="0">
                                          <p:val>
                                            <p:strVal val="#ppt_y"/>
                                          </p:val>
                                        </p:tav>
                                        <p:tav tm="100000">
                                          <p:val>
                                            <p:strVal val="#ppt_y"/>
                                          </p:val>
                                        </p:tav>
                                      </p:tavLst>
                                    </p:anim>
                                    <p:animEffect transition="in" filter="fade">
                                      <p:cBhvr>
                                        <p:cTn id="26" dur="500"/>
                                        <p:tgtEl>
                                          <p:spTgt spid="59398"/>
                                        </p:tgtEl>
                                      </p:cBhvr>
                                    </p:animEffect>
                                  </p:childTnLst>
                                </p:cTn>
                              </p:par>
                            </p:childTnLst>
                          </p:cTn>
                        </p:par>
                        <p:par>
                          <p:cTn id="27" fill="hold" nodeType="afterGroup">
                            <p:stCondLst>
                              <p:cond delay="1800"/>
                            </p:stCondLst>
                            <p:childTnLst>
                              <p:par>
                                <p:cTn id="28" presetID="18" presetClass="entr" presetSubtype="12" fill="hold" nodeType="afterEffect">
                                  <p:stCondLst>
                                    <p:cond delay="0"/>
                                  </p:stCondLst>
                                  <p:childTnLst>
                                    <p:set>
                                      <p:cBhvr>
                                        <p:cTn id="29" dur="1" fill="hold">
                                          <p:stCondLst>
                                            <p:cond delay="0"/>
                                          </p:stCondLst>
                                        </p:cTn>
                                        <p:tgtEl>
                                          <p:spTgt spid="59399"/>
                                        </p:tgtEl>
                                        <p:attrNameLst>
                                          <p:attrName>style.visibility</p:attrName>
                                        </p:attrNameLst>
                                      </p:cBhvr>
                                      <p:to>
                                        <p:strVal val="visible"/>
                                      </p:to>
                                    </p:set>
                                    <p:animEffect transition="in" filter="strips(downLeft)">
                                      <p:cBhvr>
                                        <p:cTn id="30" dur="500"/>
                                        <p:tgtEl>
                                          <p:spTgt spid="59399"/>
                                        </p:tgtEl>
                                      </p:cBhvr>
                                    </p:animEffect>
                                  </p:childTnLst>
                                </p:cTn>
                              </p:par>
                            </p:childTnLst>
                          </p:cTn>
                        </p:par>
                        <p:par>
                          <p:cTn id="31" fill="hold" nodeType="afterGroup">
                            <p:stCondLst>
                              <p:cond delay="2300"/>
                            </p:stCondLst>
                            <p:childTnLst>
                              <p:par>
                                <p:cTn id="32" presetID="18" presetClass="entr" presetSubtype="12" fill="hold" nodeType="afterEffect">
                                  <p:stCondLst>
                                    <p:cond delay="0"/>
                                  </p:stCondLst>
                                  <p:childTnLst>
                                    <p:set>
                                      <p:cBhvr>
                                        <p:cTn id="33" dur="1" fill="hold">
                                          <p:stCondLst>
                                            <p:cond delay="0"/>
                                          </p:stCondLst>
                                        </p:cTn>
                                        <p:tgtEl>
                                          <p:spTgt spid="59400"/>
                                        </p:tgtEl>
                                        <p:attrNameLst>
                                          <p:attrName>style.visibility</p:attrName>
                                        </p:attrNameLst>
                                      </p:cBhvr>
                                      <p:to>
                                        <p:strVal val="visible"/>
                                      </p:to>
                                    </p:set>
                                    <p:animEffect transition="in" filter="strips(downLeft)">
                                      <p:cBhvr>
                                        <p:cTn id="34" dur="500"/>
                                        <p:tgtEl>
                                          <p:spTgt spid="59400"/>
                                        </p:tgtEl>
                                      </p:cBhvr>
                                    </p:animEffect>
                                  </p:childTnLst>
                                </p:cTn>
                              </p:par>
                            </p:childTnLst>
                          </p:cTn>
                        </p:par>
                        <p:par>
                          <p:cTn id="35" fill="hold" nodeType="afterGroup">
                            <p:stCondLst>
                              <p:cond delay="2800"/>
                            </p:stCondLst>
                            <p:childTnLst>
                              <p:par>
                                <p:cTn id="36" presetID="18" presetClass="entr" presetSubtype="12" fill="hold" nodeType="afterEffect">
                                  <p:stCondLst>
                                    <p:cond delay="0"/>
                                  </p:stCondLst>
                                  <p:childTnLst>
                                    <p:set>
                                      <p:cBhvr>
                                        <p:cTn id="37" dur="1" fill="hold">
                                          <p:stCondLst>
                                            <p:cond delay="0"/>
                                          </p:stCondLst>
                                        </p:cTn>
                                        <p:tgtEl>
                                          <p:spTgt spid="59401"/>
                                        </p:tgtEl>
                                        <p:attrNameLst>
                                          <p:attrName>style.visibility</p:attrName>
                                        </p:attrNameLst>
                                      </p:cBhvr>
                                      <p:to>
                                        <p:strVal val="visible"/>
                                      </p:to>
                                    </p:set>
                                    <p:animEffect transition="in" filter="strips(downLeft)">
                                      <p:cBhvr>
                                        <p:cTn id="38" dur="500"/>
                                        <p:tgtEl>
                                          <p:spTgt spid="59401"/>
                                        </p:tgtEl>
                                      </p:cBhvr>
                                    </p:animEffect>
                                  </p:childTnLst>
                                </p:cTn>
                              </p:par>
                            </p:childTnLst>
                          </p:cTn>
                        </p:par>
                        <p:par>
                          <p:cTn id="39" fill="hold" nodeType="afterGroup">
                            <p:stCondLst>
                              <p:cond delay="3300"/>
                            </p:stCondLst>
                            <p:childTnLst>
                              <p:par>
                                <p:cTn id="40" presetID="18" presetClass="entr" presetSubtype="12" fill="hold" nodeType="afterEffect">
                                  <p:stCondLst>
                                    <p:cond delay="0"/>
                                  </p:stCondLst>
                                  <p:childTnLst>
                                    <p:set>
                                      <p:cBhvr>
                                        <p:cTn id="41" dur="1" fill="hold">
                                          <p:stCondLst>
                                            <p:cond delay="0"/>
                                          </p:stCondLst>
                                        </p:cTn>
                                        <p:tgtEl>
                                          <p:spTgt spid="59402"/>
                                        </p:tgtEl>
                                        <p:attrNameLst>
                                          <p:attrName>style.visibility</p:attrName>
                                        </p:attrNameLst>
                                      </p:cBhvr>
                                      <p:to>
                                        <p:strVal val="visible"/>
                                      </p:to>
                                    </p:set>
                                    <p:animEffect transition="in" filter="strips(downLeft)">
                                      <p:cBhvr>
                                        <p:cTn id="42" dur="500"/>
                                        <p:tgtEl>
                                          <p:spTgt spid="59402"/>
                                        </p:tgtEl>
                                      </p:cBhvr>
                                    </p:animEffect>
                                  </p:childTnLst>
                                </p:cTn>
                              </p:par>
                            </p:childTnLst>
                          </p:cTn>
                        </p:par>
                        <p:par>
                          <p:cTn id="43" fill="hold" nodeType="afterGroup">
                            <p:stCondLst>
                              <p:cond delay="3800"/>
                            </p:stCondLst>
                            <p:childTnLst>
                              <p:par>
                                <p:cTn id="44" presetID="29" presetClass="entr" presetSubtype="0" fill="hold" grpId="0" nodeType="afterEffect">
                                  <p:stCondLst>
                                    <p:cond delay="0"/>
                                  </p:stCondLst>
                                  <p:childTnLst>
                                    <p:set>
                                      <p:cBhvr>
                                        <p:cTn id="45" dur="1" fill="hold">
                                          <p:stCondLst>
                                            <p:cond delay="0"/>
                                          </p:stCondLst>
                                        </p:cTn>
                                        <p:tgtEl>
                                          <p:spTgt spid="59405"/>
                                        </p:tgtEl>
                                        <p:attrNameLst>
                                          <p:attrName>style.visibility</p:attrName>
                                        </p:attrNameLst>
                                      </p:cBhvr>
                                      <p:to>
                                        <p:strVal val="visible"/>
                                      </p:to>
                                    </p:set>
                                    <p:anim calcmode="lin" valueType="num">
                                      <p:cBhvr>
                                        <p:cTn id="46" dur="500" fill="hold"/>
                                        <p:tgtEl>
                                          <p:spTgt spid="59405"/>
                                        </p:tgtEl>
                                        <p:attrNameLst>
                                          <p:attrName>ppt_x</p:attrName>
                                        </p:attrNameLst>
                                      </p:cBhvr>
                                      <p:tavLst>
                                        <p:tav tm="0">
                                          <p:val>
                                            <p:strVal val="#ppt_x-.2"/>
                                          </p:val>
                                        </p:tav>
                                        <p:tav tm="100000">
                                          <p:val>
                                            <p:strVal val="#ppt_x"/>
                                          </p:val>
                                        </p:tav>
                                      </p:tavLst>
                                    </p:anim>
                                    <p:anim calcmode="lin" valueType="num">
                                      <p:cBhvr>
                                        <p:cTn id="47" dur="500" fill="hold"/>
                                        <p:tgtEl>
                                          <p:spTgt spid="59405"/>
                                        </p:tgtEl>
                                        <p:attrNameLst>
                                          <p:attrName>ppt_y</p:attrName>
                                        </p:attrNameLst>
                                      </p:cBhvr>
                                      <p:tavLst>
                                        <p:tav tm="0">
                                          <p:val>
                                            <p:strVal val="#ppt_y"/>
                                          </p:val>
                                        </p:tav>
                                        <p:tav tm="100000">
                                          <p:val>
                                            <p:strVal val="#ppt_y"/>
                                          </p:val>
                                        </p:tav>
                                      </p:tavLst>
                                    </p:anim>
                                    <p:animEffect transition="in" filter="wipe(right)" prLst="gradientSize: 0.1">
                                      <p:cBhvr>
                                        <p:cTn id="48" dur="500"/>
                                        <p:tgtEl>
                                          <p:spTgt spid="59405"/>
                                        </p:tgtEl>
                                      </p:cBhvr>
                                    </p:animEffect>
                                  </p:childTnLst>
                                </p:cTn>
                              </p:par>
                            </p:childTnLst>
                          </p:cTn>
                        </p:par>
                        <p:par>
                          <p:cTn id="49" fill="hold" nodeType="afterGroup">
                            <p:stCondLst>
                              <p:cond delay="4300"/>
                            </p:stCondLst>
                            <p:childTnLst>
                              <p:par>
                                <p:cTn id="50" presetID="29" presetClass="entr" presetSubtype="0" fill="hold" grpId="0" nodeType="afterEffect">
                                  <p:stCondLst>
                                    <p:cond delay="0"/>
                                  </p:stCondLst>
                                  <p:childTnLst>
                                    <p:set>
                                      <p:cBhvr>
                                        <p:cTn id="51" dur="1" fill="hold">
                                          <p:stCondLst>
                                            <p:cond delay="0"/>
                                          </p:stCondLst>
                                        </p:cTn>
                                        <p:tgtEl>
                                          <p:spTgt spid="59406"/>
                                        </p:tgtEl>
                                        <p:attrNameLst>
                                          <p:attrName>style.visibility</p:attrName>
                                        </p:attrNameLst>
                                      </p:cBhvr>
                                      <p:to>
                                        <p:strVal val="visible"/>
                                      </p:to>
                                    </p:set>
                                    <p:anim calcmode="lin" valueType="num">
                                      <p:cBhvr>
                                        <p:cTn id="52" dur="500" fill="hold"/>
                                        <p:tgtEl>
                                          <p:spTgt spid="59406"/>
                                        </p:tgtEl>
                                        <p:attrNameLst>
                                          <p:attrName>ppt_x</p:attrName>
                                        </p:attrNameLst>
                                      </p:cBhvr>
                                      <p:tavLst>
                                        <p:tav tm="0">
                                          <p:val>
                                            <p:strVal val="#ppt_x-.2"/>
                                          </p:val>
                                        </p:tav>
                                        <p:tav tm="100000">
                                          <p:val>
                                            <p:strVal val="#ppt_x"/>
                                          </p:val>
                                        </p:tav>
                                      </p:tavLst>
                                    </p:anim>
                                    <p:anim calcmode="lin" valueType="num">
                                      <p:cBhvr>
                                        <p:cTn id="53" dur="500" fill="hold"/>
                                        <p:tgtEl>
                                          <p:spTgt spid="59406"/>
                                        </p:tgtEl>
                                        <p:attrNameLst>
                                          <p:attrName>ppt_y</p:attrName>
                                        </p:attrNameLst>
                                      </p:cBhvr>
                                      <p:tavLst>
                                        <p:tav tm="0">
                                          <p:val>
                                            <p:strVal val="#ppt_y"/>
                                          </p:val>
                                        </p:tav>
                                        <p:tav tm="100000">
                                          <p:val>
                                            <p:strVal val="#ppt_y"/>
                                          </p:val>
                                        </p:tav>
                                      </p:tavLst>
                                    </p:anim>
                                    <p:animEffect transition="in" filter="wipe(right)" prLst="gradientSize: 0.1">
                                      <p:cBhvr>
                                        <p:cTn id="54" dur="500"/>
                                        <p:tgtEl>
                                          <p:spTgt spid="59406"/>
                                        </p:tgtEl>
                                      </p:cBhvr>
                                    </p:animEffect>
                                  </p:childTnLst>
                                </p:cTn>
                              </p:par>
                            </p:childTnLst>
                          </p:cTn>
                        </p:par>
                        <p:par>
                          <p:cTn id="55" fill="hold" nodeType="afterGroup">
                            <p:stCondLst>
                              <p:cond delay="4800"/>
                            </p:stCondLst>
                            <p:childTnLst>
                              <p:par>
                                <p:cTn id="56" presetID="29" presetClass="entr" presetSubtype="0" fill="hold" grpId="0" nodeType="afterEffect">
                                  <p:stCondLst>
                                    <p:cond delay="0"/>
                                  </p:stCondLst>
                                  <p:childTnLst>
                                    <p:set>
                                      <p:cBhvr>
                                        <p:cTn id="57" dur="1" fill="hold">
                                          <p:stCondLst>
                                            <p:cond delay="0"/>
                                          </p:stCondLst>
                                        </p:cTn>
                                        <p:tgtEl>
                                          <p:spTgt spid="59407"/>
                                        </p:tgtEl>
                                        <p:attrNameLst>
                                          <p:attrName>style.visibility</p:attrName>
                                        </p:attrNameLst>
                                      </p:cBhvr>
                                      <p:to>
                                        <p:strVal val="visible"/>
                                      </p:to>
                                    </p:set>
                                    <p:anim calcmode="lin" valueType="num">
                                      <p:cBhvr>
                                        <p:cTn id="58" dur="500" fill="hold"/>
                                        <p:tgtEl>
                                          <p:spTgt spid="59407"/>
                                        </p:tgtEl>
                                        <p:attrNameLst>
                                          <p:attrName>ppt_x</p:attrName>
                                        </p:attrNameLst>
                                      </p:cBhvr>
                                      <p:tavLst>
                                        <p:tav tm="0">
                                          <p:val>
                                            <p:strVal val="#ppt_x-.2"/>
                                          </p:val>
                                        </p:tav>
                                        <p:tav tm="100000">
                                          <p:val>
                                            <p:strVal val="#ppt_x"/>
                                          </p:val>
                                        </p:tav>
                                      </p:tavLst>
                                    </p:anim>
                                    <p:anim calcmode="lin" valueType="num">
                                      <p:cBhvr>
                                        <p:cTn id="59" dur="500" fill="hold"/>
                                        <p:tgtEl>
                                          <p:spTgt spid="59407"/>
                                        </p:tgtEl>
                                        <p:attrNameLst>
                                          <p:attrName>ppt_y</p:attrName>
                                        </p:attrNameLst>
                                      </p:cBhvr>
                                      <p:tavLst>
                                        <p:tav tm="0">
                                          <p:val>
                                            <p:strVal val="#ppt_y"/>
                                          </p:val>
                                        </p:tav>
                                        <p:tav tm="100000">
                                          <p:val>
                                            <p:strVal val="#ppt_y"/>
                                          </p:val>
                                        </p:tav>
                                      </p:tavLst>
                                    </p:anim>
                                    <p:animEffect transition="in" filter="wipe(right)" prLst="gradientSize: 0.1">
                                      <p:cBhvr>
                                        <p:cTn id="60" dur="500"/>
                                        <p:tgtEl>
                                          <p:spTgt spid="59407"/>
                                        </p:tgtEl>
                                      </p:cBhvr>
                                    </p:animEffect>
                                  </p:childTnLst>
                                </p:cTn>
                              </p:par>
                            </p:childTnLst>
                          </p:cTn>
                        </p:par>
                        <p:par>
                          <p:cTn id="61" fill="hold" nodeType="afterGroup">
                            <p:stCondLst>
                              <p:cond delay="5300"/>
                            </p:stCondLst>
                            <p:childTnLst>
                              <p:par>
                                <p:cTn id="62" presetID="29" presetClass="entr" presetSubtype="0" fill="hold" grpId="0" nodeType="afterEffect">
                                  <p:stCondLst>
                                    <p:cond delay="0"/>
                                  </p:stCondLst>
                                  <p:childTnLst>
                                    <p:set>
                                      <p:cBhvr>
                                        <p:cTn id="63" dur="1" fill="hold">
                                          <p:stCondLst>
                                            <p:cond delay="0"/>
                                          </p:stCondLst>
                                        </p:cTn>
                                        <p:tgtEl>
                                          <p:spTgt spid="59408"/>
                                        </p:tgtEl>
                                        <p:attrNameLst>
                                          <p:attrName>style.visibility</p:attrName>
                                        </p:attrNameLst>
                                      </p:cBhvr>
                                      <p:to>
                                        <p:strVal val="visible"/>
                                      </p:to>
                                    </p:set>
                                    <p:anim calcmode="lin" valueType="num">
                                      <p:cBhvr>
                                        <p:cTn id="64" dur="500" fill="hold"/>
                                        <p:tgtEl>
                                          <p:spTgt spid="59408"/>
                                        </p:tgtEl>
                                        <p:attrNameLst>
                                          <p:attrName>ppt_x</p:attrName>
                                        </p:attrNameLst>
                                      </p:cBhvr>
                                      <p:tavLst>
                                        <p:tav tm="0">
                                          <p:val>
                                            <p:strVal val="#ppt_x-.2"/>
                                          </p:val>
                                        </p:tav>
                                        <p:tav tm="100000">
                                          <p:val>
                                            <p:strVal val="#ppt_x"/>
                                          </p:val>
                                        </p:tav>
                                      </p:tavLst>
                                    </p:anim>
                                    <p:anim calcmode="lin" valueType="num">
                                      <p:cBhvr>
                                        <p:cTn id="65" dur="500" fill="hold"/>
                                        <p:tgtEl>
                                          <p:spTgt spid="59408"/>
                                        </p:tgtEl>
                                        <p:attrNameLst>
                                          <p:attrName>ppt_y</p:attrName>
                                        </p:attrNameLst>
                                      </p:cBhvr>
                                      <p:tavLst>
                                        <p:tav tm="0">
                                          <p:val>
                                            <p:strVal val="#ppt_y"/>
                                          </p:val>
                                        </p:tav>
                                        <p:tav tm="100000">
                                          <p:val>
                                            <p:strVal val="#ppt_y"/>
                                          </p:val>
                                        </p:tav>
                                      </p:tavLst>
                                    </p:anim>
                                    <p:animEffect transition="in" filter="wipe(right)" prLst="gradientSize: 0.1">
                                      <p:cBhvr>
                                        <p:cTn id="66" dur="500"/>
                                        <p:tgtEl>
                                          <p:spTgt spid="59408"/>
                                        </p:tgtEl>
                                      </p:cBhvr>
                                    </p:animEffect>
                                  </p:childTnLst>
                                </p:cTn>
                              </p:par>
                            </p:childTnLst>
                          </p:cTn>
                        </p:par>
                        <p:par>
                          <p:cTn id="67" fill="hold" nodeType="afterGroup">
                            <p:stCondLst>
                              <p:cond delay="5800"/>
                            </p:stCondLst>
                            <p:childTnLst>
                              <p:par>
                                <p:cTn id="68" presetID="29" presetClass="entr" presetSubtype="0" fill="hold" grpId="0" nodeType="afterEffect">
                                  <p:stCondLst>
                                    <p:cond delay="0"/>
                                  </p:stCondLst>
                                  <p:childTnLst>
                                    <p:set>
                                      <p:cBhvr>
                                        <p:cTn id="69" dur="1" fill="hold">
                                          <p:stCondLst>
                                            <p:cond delay="0"/>
                                          </p:stCondLst>
                                        </p:cTn>
                                        <p:tgtEl>
                                          <p:spTgt spid="59409"/>
                                        </p:tgtEl>
                                        <p:attrNameLst>
                                          <p:attrName>style.visibility</p:attrName>
                                        </p:attrNameLst>
                                      </p:cBhvr>
                                      <p:to>
                                        <p:strVal val="visible"/>
                                      </p:to>
                                    </p:set>
                                    <p:anim calcmode="lin" valueType="num">
                                      <p:cBhvr>
                                        <p:cTn id="70" dur="500" fill="hold"/>
                                        <p:tgtEl>
                                          <p:spTgt spid="59409"/>
                                        </p:tgtEl>
                                        <p:attrNameLst>
                                          <p:attrName>ppt_x</p:attrName>
                                        </p:attrNameLst>
                                      </p:cBhvr>
                                      <p:tavLst>
                                        <p:tav tm="0">
                                          <p:val>
                                            <p:strVal val="#ppt_x-.2"/>
                                          </p:val>
                                        </p:tav>
                                        <p:tav tm="100000">
                                          <p:val>
                                            <p:strVal val="#ppt_x"/>
                                          </p:val>
                                        </p:tav>
                                      </p:tavLst>
                                    </p:anim>
                                    <p:anim calcmode="lin" valueType="num">
                                      <p:cBhvr>
                                        <p:cTn id="71" dur="500" fill="hold"/>
                                        <p:tgtEl>
                                          <p:spTgt spid="59409"/>
                                        </p:tgtEl>
                                        <p:attrNameLst>
                                          <p:attrName>ppt_y</p:attrName>
                                        </p:attrNameLst>
                                      </p:cBhvr>
                                      <p:tavLst>
                                        <p:tav tm="0">
                                          <p:val>
                                            <p:strVal val="#ppt_y"/>
                                          </p:val>
                                        </p:tav>
                                        <p:tav tm="100000">
                                          <p:val>
                                            <p:strVal val="#ppt_y"/>
                                          </p:val>
                                        </p:tav>
                                      </p:tavLst>
                                    </p:anim>
                                    <p:animEffect transition="in" filter="wipe(right)" prLst="gradientSize: 0.1">
                                      <p:cBhvr>
                                        <p:cTn id="72" dur="500"/>
                                        <p:tgtEl>
                                          <p:spTgt spid="59409"/>
                                        </p:tgtEl>
                                      </p:cBhvr>
                                    </p:animEffect>
                                  </p:childTnLst>
                                </p:cTn>
                              </p:par>
                            </p:childTnLst>
                          </p:cTn>
                        </p:par>
                        <p:par>
                          <p:cTn id="73" fill="hold" nodeType="afterGroup">
                            <p:stCondLst>
                              <p:cond delay="6300"/>
                            </p:stCondLst>
                            <p:childTnLst>
                              <p:par>
                                <p:cTn id="74" presetID="29" presetClass="entr" presetSubtype="0" fill="hold" grpId="0" nodeType="afterEffect">
                                  <p:stCondLst>
                                    <p:cond delay="0"/>
                                  </p:stCondLst>
                                  <p:childTnLst>
                                    <p:set>
                                      <p:cBhvr>
                                        <p:cTn id="75" dur="1" fill="hold">
                                          <p:stCondLst>
                                            <p:cond delay="0"/>
                                          </p:stCondLst>
                                        </p:cTn>
                                        <p:tgtEl>
                                          <p:spTgt spid="59410"/>
                                        </p:tgtEl>
                                        <p:attrNameLst>
                                          <p:attrName>style.visibility</p:attrName>
                                        </p:attrNameLst>
                                      </p:cBhvr>
                                      <p:to>
                                        <p:strVal val="visible"/>
                                      </p:to>
                                    </p:set>
                                    <p:anim calcmode="lin" valueType="num">
                                      <p:cBhvr>
                                        <p:cTn id="76" dur="500" fill="hold"/>
                                        <p:tgtEl>
                                          <p:spTgt spid="59410"/>
                                        </p:tgtEl>
                                        <p:attrNameLst>
                                          <p:attrName>ppt_x</p:attrName>
                                        </p:attrNameLst>
                                      </p:cBhvr>
                                      <p:tavLst>
                                        <p:tav tm="0">
                                          <p:val>
                                            <p:strVal val="#ppt_x-.2"/>
                                          </p:val>
                                        </p:tav>
                                        <p:tav tm="100000">
                                          <p:val>
                                            <p:strVal val="#ppt_x"/>
                                          </p:val>
                                        </p:tav>
                                      </p:tavLst>
                                    </p:anim>
                                    <p:anim calcmode="lin" valueType="num">
                                      <p:cBhvr>
                                        <p:cTn id="77" dur="500" fill="hold"/>
                                        <p:tgtEl>
                                          <p:spTgt spid="59410"/>
                                        </p:tgtEl>
                                        <p:attrNameLst>
                                          <p:attrName>ppt_y</p:attrName>
                                        </p:attrNameLst>
                                      </p:cBhvr>
                                      <p:tavLst>
                                        <p:tav tm="0">
                                          <p:val>
                                            <p:strVal val="#ppt_y"/>
                                          </p:val>
                                        </p:tav>
                                        <p:tav tm="100000">
                                          <p:val>
                                            <p:strVal val="#ppt_y"/>
                                          </p:val>
                                        </p:tav>
                                      </p:tavLst>
                                    </p:anim>
                                    <p:animEffect transition="in" filter="wipe(right)" prLst="gradientSize: 0.1">
                                      <p:cBhvr>
                                        <p:cTn id="78" dur="500"/>
                                        <p:tgtEl>
                                          <p:spTgt spid="59410"/>
                                        </p:tgtEl>
                                      </p:cBhvr>
                                    </p:animEffect>
                                  </p:childTnLst>
                                </p:cTn>
                              </p:par>
                            </p:childTnLst>
                          </p:cTn>
                        </p:par>
                        <p:par>
                          <p:cTn id="79" fill="hold" nodeType="afterGroup">
                            <p:stCondLst>
                              <p:cond delay="6800"/>
                            </p:stCondLst>
                            <p:childTnLst>
                              <p:par>
                                <p:cTn id="80" presetID="29" presetClass="entr" presetSubtype="0" fill="hold" grpId="0" nodeType="afterEffect">
                                  <p:stCondLst>
                                    <p:cond delay="0"/>
                                  </p:stCondLst>
                                  <p:childTnLst>
                                    <p:set>
                                      <p:cBhvr>
                                        <p:cTn id="81" dur="1" fill="hold">
                                          <p:stCondLst>
                                            <p:cond delay="0"/>
                                          </p:stCondLst>
                                        </p:cTn>
                                        <p:tgtEl>
                                          <p:spTgt spid="59411"/>
                                        </p:tgtEl>
                                        <p:attrNameLst>
                                          <p:attrName>style.visibility</p:attrName>
                                        </p:attrNameLst>
                                      </p:cBhvr>
                                      <p:to>
                                        <p:strVal val="visible"/>
                                      </p:to>
                                    </p:set>
                                    <p:anim calcmode="lin" valueType="num">
                                      <p:cBhvr>
                                        <p:cTn id="82" dur="500" fill="hold"/>
                                        <p:tgtEl>
                                          <p:spTgt spid="59411"/>
                                        </p:tgtEl>
                                        <p:attrNameLst>
                                          <p:attrName>ppt_x</p:attrName>
                                        </p:attrNameLst>
                                      </p:cBhvr>
                                      <p:tavLst>
                                        <p:tav tm="0">
                                          <p:val>
                                            <p:strVal val="#ppt_x-.2"/>
                                          </p:val>
                                        </p:tav>
                                        <p:tav tm="100000">
                                          <p:val>
                                            <p:strVal val="#ppt_x"/>
                                          </p:val>
                                        </p:tav>
                                      </p:tavLst>
                                    </p:anim>
                                    <p:anim calcmode="lin" valueType="num">
                                      <p:cBhvr>
                                        <p:cTn id="83" dur="500" fill="hold"/>
                                        <p:tgtEl>
                                          <p:spTgt spid="59411"/>
                                        </p:tgtEl>
                                        <p:attrNameLst>
                                          <p:attrName>ppt_y</p:attrName>
                                        </p:attrNameLst>
                                      </p:cBhvr>
                                      <p:tavLst>
                                        <p:tav tm="0">
                                          <p:val>
                                            <p:strVal val="#ppt_y"/>
                                          </p:val>
                                        </p:tav>
                                        <p:tav tm="100000">
                                          <p:val>
                                            <p:strVal val="#ppt_y"/>
                                          </p:val>
                                        </p:tav>
                                      </p:tavLst>
                                    </p:anim>
                                    <p:animEffect transition="in" filter="wipe(right)" prLst="gradientSize: 0.1">
                                      <p:cBhvr>
                                        <p:cTn id="84" dur="500"/>
                                        <p:tgtEl>
                                          <p:spTgt spid="59411"/>
                                        </p:tgtEl>
                                      </p:cBhvr>
                                    </p:animEffect>
                                  </p:childTnLst>
                                </p:cTn>
                              </p:par>
                            </p:childTnLst>
                          </p:cTn>
                        </p:par>
                        <p:par>
                          <p:cTn id="85" fill="hold" nodeType="afterGroup">
                            <p:stCondLst>
                              <p:cond delay="7300"/>
                            </p:stCondLst>
                            <p:childTnLst>
                              <p:par>
                                <p:cTn id="86" presetID="29" presetClass="entr" presetSubtype="0" fill="hold" grpId="0" nodeType="afterEffect">
                                  <p:stCondLst>
                                    <p:cond delay="0"/>
                                  </p:stCondLst>
                                  <p:childTnLst>
                                    <p:set>
                                      <p:cBhvr>
                                        <p:cTn id="87" dur="1" fill="hold">
                                          <p:stCondLst>
                                            <p:cond delay="0"/>
                                          </p:stCondLst>
                                        </p:cTn>
                                        <p:tgtEl>
                                          <p:spTgt spid="59412"/>
                                        </p:tgtEl>
                                        <p:attrNameLst>
                                          <p:attrName>style.visibility</p:attrName>
                                        </p:attrNameLst>
                                      </p:cBhvr>
                                      <p:to>
                                        <p:strVal val="visible"/>
                                      </p:to>
                                    </p:set>
                                    <p:anim calcmode="lin" valueType="num">
                                      <p:cBhvr>
                                        <p:cTn id="88" dur="500" fill="hold"/>
                                        <p:tgtEl>
                                          <p:spTgt spid="59412"/>
                                        </p:tgtEl>
                                        <p:attrNameLst>
                                          <p:attrName>ppt_x</p:attrName>
                                        </p:attrNameLst>
                                      </p:cBhvr>
                                      <p:tavLst>
                                        <p:tav tm="0">
                                          <p:val>
                                            <p:strVal val="#ppt_x-.2"/>
                                          </p:val>
                                        </p:tav>
                                        <p:tav tm="100000">
                                          <p:val>
                                            <p:strVal val="#ppt_x"/>
                                          </p:val>
                                        </p:tav>
                                      </p:tavLst>
                                    </p:anim>
                                    <p:anim calcmode="lin" valueType="num">
                                      <p:cBhvr>
                                        <p:cTn id="89" dur="500" fill="hold"/>
                                        <p:tgtEl>
                                          <p:spTgt spid="59412"/>
                                        </p:tgtEl>
                                        <p:attrNameLst>
                                          <p:attrName>ppt_y</p:attrName>
                                        </p:attrNameLst>
                                      </p:cBhvr>
                                      <p:tavLst>
                                        <p:tav tm="0">
                                          <p:val>
                                            <p:strVal val="#ppt_y"/>
                                          </p:val>
                                        </p:tav>
                                        <p:tav tm="100000">
                                          <p:val>
                                            <p:strVal val="#ppt_y"/>
                                          </p:val>
                                        </p:tav>
                                      </p:tavLst>
                                    </p:anim>
                                    <p:animEffect transition="in" filter="wipe(right)" prLst="gradientSize: 0.1">
                                      <p:cBhvr>
                                        <p:cTn id="90" dur="500"/>
                                        <p:tgtEl>
                                          <p:spTgt spid="59412"/>
                                        </p:tgtEl>
                                      </p:cBhvr>
                                    </p:animEffect>
                                  </p:childTnLst>
                                </p:cTn>
                              </p:par>
                            </p:childTnLst>
                          </p:cTn>
                        </p:par>
                        <p:par>
                          <p:cTn id="91" fill="hold" nodeType="afterGroup">
                            <p:stCondLst>
                              <p:cond delay="7800"/>
                            </p:stCondLst>
                            <p:childTnLst>
                              <p:par>
                                <p:cTn id="92" presetID="29" presetClass="entr" presetSubtype="0" fill="hold" grpId="0" nodeType="afterEffect">
                                  <p:stCondLst>
                                    <p:cond delay="0"/>
                                  </p:stCondLst>
                                  <p:childTnLst>
                                    <p:set>
                                      <p:cBhvr>
                                        <p:cTn id="93" dur="1" fill="hold">
                                          <p:stCondLst>
                                            <p:cond delay="0"/>
                                          </p:stCondLst>
                                        </p:cTn>
                                        <p:tgtEl>
                                          <p:spTgt spid="59413"/>
                                        </p:tgtEl>
                                        <p:attrNameLst>
                                          <p:attrName>style.visibility</p:attrName>
                                        </p:attrNameLst>
                                      </p:cBhvr>
                                      <p:to>
                                        <p:strVal val="visible"/>
                                      </p:to>
                                    </p:set>
                                    <p:anim calcmode="lin" valueType="num">
                                      <p:cBhvr>
                                        <p:cTn id="94" dur="500" fill="hold"/>
                                        <p:tgtEl>
                                          <p:spTgt spid="59413"/>
                                        </p:tgtEl>
                                        <p:attrNameLst>
                                          <p:attrName>ppt_x</p:attrName>
                                        </p:attrNameLst>
                                      </p:cBhvr>
                                      <p:tavLst>
                                        <p:tav tm="0">
                                          <p:val>
                                            <p:strVal val="#ppt_x-.2"/>
                                          </p:val>
                                        </p:tav>
                                        <p:tav tm="100000">
                                          <p:val>
                                            <p:strVal val="#ppt_x"/>
                                          </p:val>
                                        </p:tav>
                                      </p:tavLst>
                                    </p:anim>
                                    <p:anim calcmode="lin" valueType="num">
                                      <p:cBhvr>
                                        <p:cTn id="95" dur="500" fill="hold"/>
                                        <p:tgtEl>
                                          <p:spTgt spid="59413"/>
                                        </p:tgtEl>
                                        <p:attrNameLst>
                                          <p:attrName>ppt_y</p:attrName>
                                        </p:attrNameLst>
                                      </p:cBhvr>
                                      <p:tavLst>
                                        <p:tav tm="0">
                                          <p:val>
                                            <p:strVal val="#ppt_y"/>
                                          </p:val>
                                        </p:tav>
                                        <p:tav tm="100000">
                                          <p:val>
                                            <p:strVal val="#ppt_y"/>
                                          </p:val>
                                        </p:tav>
                                      </p:tavLst>
                                    </p:anim>
                                    <p:animEffect transition="in" filter="wipe(right)" prLst="gradientSize: 0.1">
                                      <p:cBhvr>
                                        <p:cTn id="96" dur="500"/>
                                        <p:tgtEl>
                                          <p:spTgt spid="59413"/>
                                        </p:tgtEl>
                                      </p:cBhvr>
                                    </p:animEffect>
                                  </p:childTnLst>
                                </p:cTn>
                              </p:par>
                            </p:childTnLst>
                          </p:cTn>
                        </p:par>
                        <p:par>
                          <p:cTn id="97" fill="hold" nodeType="afterGroup">
                            <p:stCondLst>
                              <p:cond delay="8300"/>
                            </p:stCondLst>
                            <p:childTnLst>
                              <p:par>
                                <p:cTn id="98" presetID="29" presetClass="entr" presetSubtype="0" fill="hold" grpId="0" nodeType="afterEffect">
                                  <p:stCondLst>
                                    <p:cond delay="0"/>
                                  </p:stCondLst>
                                  <p:childTnLst>
                                    <p:set>
                                      <p:cBhvr>
                                        <p:cTn id="99" dur="1" fill="hold">
                                          <p:stCondLst>
                                            <p:cond delay="0"/>
                                          </p:stCondLst>
                                        </p:cTn>
                                        <p:tgtEl>
                                          <p:spTgt spid="59414"/>
                                        </p:tgtEl>
                                        <p:attrNameLst>
                                          <p:attrName>style.visibility</p:attrName>
                                        </p:attrNameLst>
                                      </p:cBhvr>
                                      <p:to>
                                        <p:strVal val="visible"/>
                                      </p:to>
                                    </p:set>
                                    <p:anim calcmode="lin" valueType="num">
                                      <p:cBhvr>
                                        <p:cTn id="100" dur="500" fill="hold"/>
                                        <p:tgtEl>
                                          <p:spTgt spid="59414"/>
                                        </p:tgtEl>
                                        <p:attrNameLst>
                                          <p:attrName>ppt_x</p:attrName>
                                        </p:attrNameLst>
                                      </p:cBhvr>
                                      <p:tavLst>
                                        <p:tav tm="0">
                                          <p:val>
                                            <p:strVal val="#ppt_x-.2"/>
                                          </p:val>
                                        </p:tav>
                                        <p:tav tm="100000">
                                          <p:val>
                                            <p:strVal val="#ppt_x"/>
                                          </p:val>
                                        </p:tav>
                                      </p:tavLst>
                                    </p:anim>
                                    <p:anim calcmode="lin" valueType="num">
                                      <p:cBhvr>
                                        <p:cTn id="101" dur="500" fill="hold"/>
                                        <p:tgtEl>
                                          <p:spTgt spid="59414"/>
                                        </p:tgtEl>
                                        <p:attrNameLst>
                                          <p:attrName>ppt_y</p:attrName>
                                        </p:attrNameLst>
                                      </p:cBhvr>
                                      <p:tavLst>
                                        <p:tav tm="0">
                                          <p:val>
                                            <p:strVal val="#ppt_y"/>
                                          </p:val>
                                        </p:tav>
                                        <p:tav tm="100000">
                                          <p:val>
                                            <p:strVal val="#ppt_y"/>
                                          </p:val>
                                        </p:tav>
                                      </p:tavLst>
                                    </p:anim>
                                    <p:animEffect transition="in" filter="wipe(right)" prLst="gradientSize: 0.1">
                                      <p:cBhvr>
                                        <p:cTn id="102" dur="500"/>
                                        <p:tgtEl>
                                          <p:spTgt spid="59414"/>
                                        </p:tgtEl>
                                      </p:cBhvr>
                                    </p:animEffect>
                                  </p:childTnLst>
                                </p:cTn>
                              </p:par>
                            </p:childTnLst>
                          </p:cTn>
                        </p:par>
                        <p:par>
                          <p:cTn id="103" fill="hold" nodeType="afterGroup">
                            <p:stCondLst>
                              <p:cond delay="8800"/>
                            </p:stCondLst>
                            <p:childTnLst>
                              <p:par>
                                <p:cTn id="104" presetID="29" presetClass="entr" presetSubtype="0" fill="hold" grpId="0" nodeType="afterEffect">
                                  <p:stCondLst>
                                    <p:cond delay="0"/>
                                  </p:stCondLst>
                                  <p:childTnLst>
                                    <p:set>
                                      <p:cBhvr>
                                        <p:cTn id="105" dur="1" fill="hold">
                                          <p:stCondLst>
                                            <p:cond delay="0"/>
                                          </p:stCondLst>
                                        </p:cTn>
                                        <p:tgtEl>
                                          <p:spTgt spid="59415"/>
                                        </p:tgtEl>
                                        <p:attrNameLst>
                                          <p:attrName>style.visibility</p:attrName>
                                        </p:attrNameLst>
                                      </p:cBhvr>
                                      <p:to>
                                        <p:strVal val="visible"/>
                                      </p:to>
                                    </p:set>
                                    <p:anim calcmode="lin" valueType="num">
                                      <p:cBhvr>
                                        <p:cTn id="106" dur="500" fill="hold"/>
                                        <p:tgtEl>
                                          <p:spTgt spid="59415"/>
                                        </p:tgtEl>
                                        <p:attrNameLst>
                                          <p:attrName>ppt_x</p:attrName>
                                        </p:attrNameLst>
                                      </p:cBhvr>
                                      <p:tavLst>
                                        <p:tav tm="0">
                                          <p:val>
                                            <p:strVal val="#ppt_x-.2"/>
                                          </p:val>
                                        </p:tav>
                                        <p:tav tm="100000">
                                          <p:val>
                                            <p:strVal val="#ppt_x"/>
                                          </p:val>
                                        </p:tav>
                                      </p:tavLst>
                                    </p:anim>
                                    <p:anim calcmode="lin" valueType="num">
                                      <p:cBhvr>
                                        <p:cTn id="107" dur="500" fill="hold"/>
                                        <p:tgtEl>
                                          <p:spTgt spid="59415"/>
                                        </p:tgtEl>
                                        <p:attrNameLst>
                                          <p:attrName>ppt_y</p:attrName>
                                        </p:attrNameLst>
                                      </p:cBhvr>
                                      <p:tavLst>
                                        <p:tav tm="0">
                                          <p:val>
                                            <p:strVal val="#ppt_y"/>
                                          </p:val>
                                        </p:tav>
                                        <p:tav tm="100000">
                                          <p:val>
                                            <p:strVal val="#ppt_y"/>
                                          </p:val>
                                        </p:tav>
                                      </p:tavLst>
                                    </p:anim>
                                    <p:animEffect transition="in" filter="wipe(right)" prLst="gradientSize: 0.1">
                                      <p:cBhvr>
                                        <p:cTn id="108" dur="500"/>
                                        <p:tgtEl>
                                          <p:spTgt spid="59415"/>
                                        </p:tgtEl>
                                      </p:cBhvr>
                                    </p:animEffect>
                                  </p:childTnLst>
                                </p:cTn>
                              </p:par>
                            </p:childTnLst>
                          </p:cTn>
                        </p:par>
                        <p:par>
                          <p:cTn id="109" fill="hold" nodeType="afterGroup">
                            <p:stCondLst>
                              <p:cond delay="9300"/>
                            </p:stCondLst>
                            <p:childTnLst>
                              <p:par>
                                <p:cTn id="110" presetID="29" presetClass="entr" presetSubtype="0" fill="hold" grpId="0" nodeType="afterEffect">
                                  <p:stCondLst>
                                    <p:cond delay="0"/>
                                  </p:stCondLst>
                                  <p:childTnLst>
                                    <p:set>
                                      <p:cBhvr>
                                        <p:cTn id="111" dur="1" fill="hold">
                                          <p:stCondLst>
                                            <p:cond delay="0"/>
                                          </p:stCondLst>
                                        </p:cTn>
                                        <p:tgtEl>
                                          <p:spTgt spid="59416"/>
                                        </p:tgtEl>
                                        <p:attrNameLst>
                                          <p:attrName>style.visibility</p:attrName>
                                        </p:attrNameLst>
                                      </p:cBhvr>
                                      <p:to>
                                        <p:strVal val="visible"/>
                                      </p:to>
                                    </p:set>
                                    <p:anim calcmode="lin" valueType="num">
                                      <p:cBhvr>
                                        <p:cTn id="112" dur="500" fill="hold"/>
                                        <p:tgtEl>
                                          <p:spTgt spid="59416"/>
                                        </p:tgtEl>
                                        <p:attrNameLst>
                                          <p:attrName>ppt_x</p:attrName>
                                        </p:attrNameLst>
                                      </p:cBhvr>
                                      <p:tavLst>
                                        <p:tav tm="0">
                                          <p:val>
                                            <p:strVal val="#ppt_x-.2"/>
                                          </p:val>
                                        </p:tav>
                                        <p:tav tm="100000">
                                          <p:val>
                                            <p:strVal val="#ppt_x"/>
                                          </p:val>
                                        </p:tav>
                                      </p:tavLst>
                                    </p:anim>
                                    <p:anim calcmode="lin" valueType="num">
                                      <p:cBhvr>
                                        <p:cTn id="113" dur="500" fill="hold"/>
                                        <p:tgtEl>
                                          <p:spTgt spid="59416"/>
                                        </p:tgtEl>
                                        <p:attrNameLst>
                                          <p:attrName>ppt_y</p:attrName>
                                        </p:attrNameLst>
                                      </p:cBhvr>
                                      <p:tavLst>
                                        <p:tav tm="0">
                                          <p:val>
                                            <p:strVal val="#ppt_y"/>
                                          </p:val>
                                        </p:tav>
                                        <p:tav tm="100000">
                                          <p:val>
                                            <p:strVal val="#ppt_y"/>
                                          </p:val>
                                        </p:tav>
                                      </p:tavLst>
                                    </p:anim>
                                    <p:animEffect transition="in" filter="wipe(right)" prLst="gradientSize: 0.1">
                                      <p:cBhvr>
                                        <p:cTn id="114" dur="500"/>
                                        <p:tgtEl>
                                          <p:spTgt spid="59416"/>
                                        </p:tgtEl>
                                      </p:cBhvr>
                                    </p:animEffect>
                                  </p:childTnLst>
                                </p:cTn>
                              </p:par>
                              <p:par>
                                <p:cTn id="115" presetID="54" presetClass="entr" presetSubtype="0" accel="100000" fill="hold" nodeType="withEffect">
                                  <p:stCondLst>
                                    <p:cond delay="0"/>
                                  </p:stCondLst>
                                  <p:childTnLst>
                                    <p:set>
                                      <p:cBhvr>
                                        <p:cTn id="116" dur="1" fill="hold">
                                          <p:stCondLst>
                                            <p:cond delay="0"/>
                                          </p:stCondLst>
                                        </p:cTn>
                                        <p:tgtEl>
                                          <p:spTgt spid="59417"/>
                                        </p:tgtEl>
                                        <p:attrNameLst>
                                          <p:attrName>style.visibility</p:attrName>
                                        </p:attrNameLst>
                                      </p:cBhvr>
                                      <p:to>
                                        <p:strVal val="visible"/>
                                      </p:to>
                                    </p:set>
                                    <p:anim calcmode="lin" valueType="num">
                                      <p:cBhvr>
                                        <p:cTn id="117" dur="500" fill="hold"/>
                                        <p:tgtEl>
                                          <p:spTgt spid="59417"/>
                                        </p:tgtEl>
                                        <p:attrNameLst>
                                          <p:attrName>ppt_w</p:attrName>
                                        </p:attrNameLst>
                                      </p:cBhvr>
                                      <p:tavLst>
                                        <p:tav tm="0">
                                          <p:val>
                                            <p:strVal val="#ppt_w*0.05"/>
                                          </p:val>
                                        </p:tav>
                                        <p:tav tm="100000">
                                          <p:val>
                                            <p:strVal val="#ppt_w"/>
                                          </p:val>
                                        </p:tav>
                                      </p:tavLst>
                                    </p:anim>
                                    <p:anim calcmode="lin" valueType="num">
                                      <p:cBhvr>
                                        <p:cTn id="118" dur="500" fill="hold"/>
                                        <p:tgtEl>
                                          <p:spTgt spid="59417"/>
                                        </p:tgtEl>
                                        <p:attrNameLst>
                                          <p:attrName>ppt_h</p:attrName>
                                        </p:attrNameLst>
                                      </p:cBhvr>
                                      <p:tavLst>
                                        <p:tav tm="0">
                                          <p:val>
                                            <p:strVal val="#ppt_h"/>
                                          </p:val>
                                        </p:tav>
                                        <p:tav tm="100000">
                                          <p:val>
                                            <p:strVal val="#ppt_h"/>
                                          </p:val>
                                        </p:tav>
                                      </p:tavLst>
                                    </p:anim>
                                    <p:anim calcmode="lin" valueType="num">
                                      <p:cBhvr>
                                        <p:cTn id="119" dur="500" fill="hold"/>
                                        <p:tgtEl>
                                          <p:spTgt spid="59417"/>
                                        </p:tgtEl>
                                        <p:attrNameLst>
                                          <p:attrName>ppt_x</p:attrName>
                                        </p:attrNameLst>
                                      </p:cBhvr>
                                      <p:tavLst>
                                        <p:tav tm="0">
                                          <p:val>
                                            <p:strVal val="#ppt_x-.2"/>
                                          </p:val>
                                        </p:tav>
                                        <p:tav tm="100000">
                                          <p:val>
                                            <p:strVal val="#ppt_x"/>
                                          </p:val>
                                        </p:tav>
                                      </p:tavLst>
                                    </p:anim>
                                    <p:anim calcmode="lin" valueType="num">
                                      <p:cBhvr>
                                        <p:cTn id="120" dur="500" fill="hold"/>
                                        <p:tgtEl>
                                          <p:spTgt spid="59417"/>
                                        </p:tgtEl>
                                        <p:attrNameLst>
                                          <p:attrName>ppt_y</p:attrName>
                                        </p:attrNameLst>
                                      </p:cBhvr>
                                      <p:tavLst>
                                        <p:tav tm="0">
                                          <p:val>
                                            <p:strVal val="#ppt_y"/>
                                          </p:val>
                                        </p:tav>
                                        <p:tav tm="100000">
                                          <p:val>
                                            <p:strVal val="#ppt_y"/>
                                          </p:val>
                                        </p:tav>
                                      </p:tavLst>
                                    </p:anim>
                                    <p:animEffect transition="in" filter="fade">
                                      <p:cBhvr>
                                        <p:cTn id="121" dur="500"/>
                                        <p:tgtEl>
                                          <p:spTgt spid="594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03" grpId="0"/>
      <p:bldP spid="59404" grpId="0"/>
      <p:bldP spid="59405" grpId="0"/>
      <p:bldP spid="59406" grpId="0"/>
      <p:bldP spid="59407" grpId="0" animBg="1"/>
      <p:bldP spid="59408" grpId="0"/>
      <p:bldP spid="59409" grpId="0"/>
      <p:bldP spid="59410" grpId="0" animBg="1"/>
      <p:bldP spid="59411" grpId="0"/>
      <p:bldP spid="59412" grpId="0"/>
      <p:bldP spid="59413" grpId="0" animBg="1"/>
      <p:bldP spid="59414" grpId="0"/>
      <p:bldP spid="59415" grpId="0"/>
      <p:bldP spid="594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5"/>
          <p:cNvSpPr/>
          <p:nvPr/>
        </p:nvSpPr>
        <p:spPr>
          <a:xfrm flipH="1" flipV="1">
            <a:off x="326230" y="1565080"/>
            <a:ext cx="1200862" cy="3783992"/>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69" dirty="0"/>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757709" y="1565076"/>
            <a:ext cx="2958442" cy="3779702"/>
          </a:xfrm>
          <a:prstGeom prst="rect">
            <a:avLst/>
          </a:prstGeom>
        </p:spPr>
      </p:pic>
      <p:pic>
        <p:nvPicPr>
          <p:cNvPr id="25" name="图片 24"/>
          <p:cNvPicPr>
            <a:picLocks noChangeAspect="1"/>
          </p:cNvPicPr>
          <p:nvPr/>
        </p:nvPicPr>
        <p:blipFill>
          <a:blip r:embed="rId4" cstate="email">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p:blipFill>
        <p:spPr>
          <a:xfrm>
            <a:off x="6228724" y="1565080"/>
            <a:ext cx="2958442" cy="3779702"/>
          </a:xfrm>
          <a:prstGeom prst="rect">
            <a:avLst/>
          </a:prstGeom>
        </p:spPr>
      </p:pic>
      <p:pic>
        <p:nvPicPr>
          <p:cNvPr id="26" name="图片 25"/>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686548" y="1565077"/>
            <a:ext cx="2958442" cy="3779702"/>
          </a:xfrm>
          <a:prstGeom prst="rect">
            <a:avLst/>
          </a:prstGeom>
        </p:spPr>
      </p:pic>
      <p:pic>
        <p:nvPicPr>
          <p:cNvPr id="27" name="图片 26"/>
          <p:cNvPicPr>
            <a:picLocks noChangeAspect="1"/>
          </p:cNvPicPr>
          <p:nvPr/>
        </p:nvPicPr>
        <p:blipFill>
          <a:blip r:embed="rId7" cstate="email">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tretch>
            <a:fillRect/>
          </a:stretch>
        </p:blipFill>
        <p:spPr>
          <a:xfrm>
            <a:off x="1142599" y="1565080"/>
            <a:ext cx="2958442" cy="3779702"/>
          </a:xfrm>
          <a:prstGeom prst="rect">
            <a:avLst/>
          </a:prstGeom>
        </p:spPr>
      </p:pic>
      <p:sp>
        <p:nvSpPr>
          <p:cNvPr id="31" name="矩形 15"/>
          <p:cNvSpPr/>
          <p:nvPr/>
        </p:nvSpPr>
        <p:spPr>
          <a:xfrm>
            <a:off x="11331658" y="1565080"/>
            <a:ext cx="1200862" cy="3783992"/>
          </a:xfrm>
          <a:custGeom>
            <a:avLst/>
            <a:gdLst>
              <a:gd name="connsiteX0" fmla="*/ 0 w 3995936"/>
              <a:gd name="connsiteY0" fmla="*/ 0 h 2664296"/>
              <a:gd name="connsiteX1" fmla="*/ 3995936 w 3995936"/>
              <a:gd name="connsiteY1" fmla="*/ 0 h 2664296"/>
              <a:gd name="connsiteX2" fmla="*/ 3995936 w 3995936"/>
              <a:gd name="connsiteY2" fmla="*/ 2664296 h 2664296"/>
              <a:gd name="connsiteX3" fmla="*/ 0 w 3995936"/>
              <a:gd name="connsiteY3" fmla="*/ 2664296 h 2664296"/>
              <a:gd name="connsiteX4" fmla="*/ 0 w 3995936"/>
              <a:gd name="connsiteY4" fmla="*/ 0 h 2664296"/>
              <a:gd name="connsiteX0" fmla="*/ 0 w 3995936"/>
              <a:gd name="connsiteY0" fmla="*/ 1377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5" fmla="*/ 0 w 3995936"/>
              <a:gd name="connsiteY5" fmla="*/ 1377 h 2665673"/>
              <a:gd name="connsiteX0" fmla="*/ 0 w 3995936"/>
              <a:gd name="connsiteY0" fmla="*/ 2665673 h 2665673"/>
              <a:gd name="connsiteX1" fmla="*/ 347861 w 3995936"/>
              <a:gd name="connsiteY1" fmla="*/ 0 h 2665673"/>
              <a:gd name="connsiteX2" fmla="*/ 3995936 w 3995936"/>
              <a:gd name="connsiteY2" fmla="*/ 1377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1377 h 2665673"/>
              <a:gd name="connsiteX4" fmla="*/ 3995936 w 3995936"/>
              <a:gd name="connsiteY4" fmla="*/ 2665673 h 2665673"/>
              <a:gd name="connsiteX5" fmla="*/ 0 w 3995936"/>
              <a:gd name="connsiteY5"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0 w 3995936"/>
              <a:gd name="connsiteY4" fmla="*/ 2665673 h 2665673"/>
              <a:gd name="connsiteX0" fmla="*/ 0 w 3995936"/>
              <a:gd name="connsiteY0" fmla="*/ 2665673 h 2665673"/>
              <a:gd name="connsiteX1" fmla="*/ 347861 w 3995936"/>
              <a:gd name="connsiteY1" fmla="*/ 0 h 2665673"/>
              <a:gd name="connsiteX2" fmla="*/ 1439144 w 3995936"/>
              <a:gd name="connsiteY2" fmla="*/ 0 h 2665673"/>
              <a:gd name="connsiteX3" fmla="*/ 3995936 w 3995936"/>
              <a:gd name="connsiteY3" fmla="*/ 2665673 h 2665673"/>
              <a:gd name="connsiteX4" fmla="*/ 1439144 w 3995936"/>
              <a:gd name="connsiteY4" fmla="*/ 2663804 h 2665673"/>
              <a:gd name="connsiteX5" fmla="*/ 0 w 3995936"/>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0 w 1439144"/>
              <a:gd name="connsiteY4"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1439144 w 1439144"/>
              <a:gd name="connsiteY3" fmla="*/ 2663804 h 2665673"/>
              <a:gd name="connsiteX4" fmla="*/ 970584 w 1439144"/>
              <a:gd name="connsiteY4" fmla="*/ 2660778 h 2665673"/>
              <a:gd name="connsiteX5" fmla="*/ 0 w 1439144"/>
              <a:gd name="connsiteY5" fmla="*/ 2665673 h 2665673"/>
              <a:gd name="connsiteX0" fmla="*/ 0 w 1439144"/>
              <a:gd name="connsiteY0" fmla="*/ 2665673 h 2665673"/>
              <a:gd name="connsiteX1" fmla="*/ 347861 w 1439144"/>
              <a:gd name="connsiteY1" fmla="*/ 0 h 2665673"/>
              <a:gd name="connsiteX2" fmla="*/ 1439144 w 1439144"/>
              <a:gd name="connsiteY2" fmla="*/ 0 h 2665673"/>
              <a:gd name="connsiteX3" fmla="*/ 970584 w 1439144"/>
              <a:gd name="connsiteY3" fmla="*/ 2660778 h 2665673"/>
              <a:gd name="connsiteX4" fmla="*/ 0 w 1439144"/>
              <a:gd name="connsiteY4" fmla="*/ 2665673 h 2665673"/>
              <a:gd name="connsiteX0" fmla="*/ 0 w 1439144"/>
              <a:gd name="connsiteY0" fmla="*/ 2665673 h 2665673"/>
              <a:gd name="connsiteX1" fmla="*/ 347861 w 1439144"/>
              <a:gd name="connsiteY1" fmla="*/ 0 h 2665673"/>
              <a:gd name="connsiteX2" fmla="*/ 970584 w 1439144"/>
              <a:gd name="connsiteY2" fmla="*/ 6420 h 2665673"/>
              <a:gd name="connsiteX3" fmla="*/ 1439144 w 1439144"/>
              <a:gd name="connsiteY3" fmla="*/ 0 h 2665673"/>
              <a:gd name="connsiteX4" fmla="*/ 970584 w 1439144"/>
              <a:gd name="connsiteY4" fmla="*/ 2660778 h 2665673"/>
              <a:gd name="connsiteX5" fmla="*/ 0 w 143914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0 w 970584"/>
              <a:gd name="connsiteY4"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970584 w 970584"/>
              <a:gd name="connsiteY3" fmla="*/ 2660778 h 2665673"/>
              <a:gd name="connsiteX4" fmla="*/ 899592 w 970584"/>
              <a:gd name="connsiteY4" fmla="*/ 2664556 h 2665673"/>
              <a:gd name="connsiteX5" fmla="*/ 0 w 970584"/>
              <a:gd name="connsiteY5" fmla="*/ 2665673 h 2665673"/>
              <a:gd name="connsiteX0" fmla="*/ 0 w 970584"/>
              <a:gd name="connsiteY0" fmla="*/ 2665673 h 2665673"/>
              <a:gd name="connsiteX1" fmla="*/ 347861 w 970584"/>
              <a:gd name="connsiteY1" fmla="*/ 0 h 2665673"/>
              <a:gd name="connsiteX2" fmla="*/ 970584 w 970584"/>
              <a:gd name="connsiteY2" fmla="*/ 6420 h 2665673"/>
              <a:gd name="connsiteX3" fmla="*/ 899592 w 970584"/>
              <a:gd name="connsiteY3" fmla="*/ 2664556 h 2665673"/>
              <a:gd name="connsiteX4" fmla="*/ 0 w 970584"/>
              <a:gd name="connsiteY4" fmla="*/ 2665673 h 2665673"/>
              <a:gd name="connsiteX0" fmla="*/ 0 w 970584"/>
              <a:gd name="connsiteY0" fmla="*/ 2668699 h 2668699"/>
              <a:gd name="connsiteX1" fmla="*/ 347861 w 970584"/>
              <a:gd name="connsiteY1" fmla="*/ 3026 h 2668699"/>
              <a:gd name="connsiteX2" fmla="*/ 899592 w 970584"/>
              <a:gd name="connsiteY2" fmla="*/ 0 h 2668699"/>
              <a:gd name="connsiteX3" fmla="*/ 970584 w 970584"/>
              <a:gd name="connsiteY3" fmla="*/ 9446 h 2668699"/>
              <a:gd name="connsiteX4" fmla="*/ 899592 w 970584"/>
              <a:gd name="connsiteY4" fmla="*/ 2667582 h 2668699"/>
              <a:gd name="connsiteX5" fmla="*/ 0 w 970584"/>
              <a:gd name="connsiteY5" fmla="*/ 2668699 h 2668699"/>
              <a:gd name="connsiteX0" fmla="*/ 0 w 899592"/>
              <a:gd name="connsiteY0" fmla="*/ 2668699 h 2668699"/>
              <a:gd name="connsiteX1" fmla="*/ 347861 w 899592"/>
              <a:gd name="connsiteY1" fmla="*/ 3026 h 2668699"/>
              <a:gd name="connsiteX2" fmla="*/ 899592 w 899592"/>
              <a:gd name="connsiteY2" fmla="*/ 0 h 2668699"/>
              <a:gd name="connsiteX3" fmla="*/ 899592 w 899592"/>
              <a:gd name="connsiteY3" fmla="*/ 2667582 h 2668699"/>
              <a:gd name="connsiteX4" fmla="*/ 0 w 899592"/>
              <a:gd name="connsiteY4" fmla="*/ 2668699 h 2668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592" h="2668699">
                <a:moveTo>
                  <a:pt x="0" y="2668699"/>
                </a:moveTo>
                <a:lnTo>
                  <a:pt x="347861" y="3026"/>
                </a:lnTo>
                <a:lnTo>
                  <a:pt x="899592" y="0"/>
                </a:lnTo>
                <a:lnTo>
                  <a:pt x="899592" y="2667582"/>
                </a:lnTo>
                <a:lnTo>
                  <a:pt x="0" y="2668699"/>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sz="1869" dirty="0"/>
          </a:p>
        </p:txBody>
      </p:sp>
      <p:sp>
        <p:nvSpPr>
          <p:cNvPr id="32" name="矩形 31"/>
          <p:cNvSpPr/>
          <p:nvPr/>
        </p:nvSpPr>
        <p:spPr>
          <a:xfrm>
            <a:off x="1215031" y="5514050"/>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a:t>
            </a:r>
            <a:r>
              <a:rPr lang="zh-CN" altLang="en-US" b="1" dirty="0">
                <a:solidFill>
                  <a:srgbClr val="00B0F0"/>
                </a:solidFill>
                <a:latin typeface="微软雅黑" pitchFamily="34" charset="-122"/>
                <a:ea typeface="微软雅黑" pitchFamily="34" charset="-122"/>
              </a:rPr>
              <a:t>之一</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3" name="矩形 32"/>
          <p:cNvSpPr/>
          <p:nvPr/>
        </p:nvSpPr>
        <p:spPr>
          <a:xfrm>
            <a:off x="3810357"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a:t>
            </a:r>
            <a:r>
              <a:rPr lang="zh-CN" altLang="en-US" b="1" dirty="0">
                <a:solidFill>
                  <a:srgbClr val="00B0F0"/>
                </a:solidFill>
                <a:latin typeface="微软雅黑" pitchFamily="34" charset="-122"/>
                <a:ea typeface="微软雅黑" pitchFamily="34" charset="-122"/>
              </a:rPr>
              <a:t>之</a:t>
            </a:r>
            <a:r>
              <a:rPr lang="zh-CN" altLang="en-US" b="1" dirty="0" smtClean="0">
                <a:solidFill>
                  <a:srgbClr val="00B0F0"/>
                </a:solidFill>
                <a:latin typeface="微软雅黑" pitchFamily="34" charset="-122"/>
                <a:ea typeface="微软雅黑" pitchFamily="34" charset="-122"/>
              </a:rPr>
              <a:t>二</a:t>
            </a:r>
            <a:endParaRPr lang="en-US" altLang="zh-CN" b="1" dirty="0" smtClean="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4" name="矩形 33"/>
          <p:cNvSpPr/>
          <p:nvPr/>
        </p:nvSpPr>
        <p:spPr>
          <a:xfrm>
            <a:off x="6309560"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项目之三</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35" name="矩形 34"/>
          <p:cNvSpPr/>
          <p:nvPr/>
        </p:nvSpPr>
        <p:spPr>
          <a:xfrm>
            <a:off x="8928578" y="5514048"/>
            <a:ext cx="2138402" cy="862416"/>
          </a:xfrm>
          <a:prstGeom prst="rect">
            <a:avLst/>
          </a:prstGeom>
        </p:spPr>
        <p:txBody>
          <a:bodyPr wrap="square">
            <a:spAutoFit/>
          </a:bodyPr>
          <a:lstStyle/>
          <a:p>
            <a:r>
              <a:rPr lang="zh-CN" altLang="en-US" b="1" dirty="0">
                <a:solidFill>
                  <a:srgbClr val="00B0F0"/>
                </a:solidFill>
                <a:latin typeface="微软雅黑" pitchFamily="34" charset="-122"/>
                <a:ea typeface="微软雅黑" pitchFamily="34" charset="-122"/>
              </a:rPr>
              <a:t>成功</a:t>
            </a:r>
            <a:r>
              <a:rPr lang="zh-CN" altLang="en-US" b="1" dirty="0" smtClean="0">
                <a:solidFill>
                  <a:srgbClr val="00B0F0"/>
                </a:solidFill>
                <a:latin typeface="微软雅黑" pitchFamily="34" charset="-122"/>
                <a:ea typeface="微软雅黑" pitchFamily="34" charset="-122"/>
              </a:rPr>
              <a:t>项目之四</a:t>
            </a:r>
            <a:endParaRPr lang="en-US" altLang="zh-CN" b="1" dirty="0">
              <a:solidFill>
                <a:srgbClr val="00B0F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endParaRPr lang="en-US" altLang="zh-CN" sz="1602" dirty="0">
              <a:solidFill>
                <a:srgbClr val="000000"/>
              </a:solidFill>
              <a:latin typeface="微软雅黑" pitchFamily="34" charset="-122"/>
              <a:ea typeface="微软雅黑" pitchFamily="34" charset="-122"/>
            </a:endParaRPr>
          </a:p>
          <a:p>
            <a:r>
              <a:rPr lang="zh-CN" altLang="en-US" sz="1602" dirty="0">
                <a:solidFill>
                  <a:srgbClr val="000000"/>
                </a:solidFill>
                <a:latin typeface="微软雅黑" pitchFamily="34" charset="-122"/>
                <a:ea typeface="微软雅黑" pitchFamily="34" charset="-122"/>
              </a:rPr>
              <a:t>点击增加文本</a:t>
            </a:r>
          </a:p>
        </p:txBody>
      </p:sp>
      <p:sp>
        <p:nvSpPr>
          <p:cNvPr id="13" name="TextBox 1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4" name="组合 13"/>
          <p:cNvGrpSpPr/>
          <p:nvPr/>
        </p:nvGrpSpPr>
        <p:grpSpPr>
          <a:xfrm>
            <a:off x="695618" y="-36354"/>
            <a:ext cx="1113557" cy="1113557"/>
            <a:chOff x="7414667" y="3750264"/>
            <a:chExt cx="871129" cy="871129"/>
          </a:xfrm>
        </p:grpSpPr>
        <p:sp>
          <p:nvSpPr>
            <p:cNvPr id="15" name="椭圆 1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7"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2052495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7"/>
                                        </p:tgtEl>
                                        <p:attrNameLst>
                                          <p:attrName>style.visibility</p:attrName>
                                        </p:attrNameLst>
                                      </p:cBhvr>
                                      <p:to>
                                        <p:strVal val="visible"/>
                                      </p:to>
                                    </p:set>
                                    <p:animEffect>
                                      <p:cBhvr>
                                        <p:cTn id="13" dur="750"/>
                                        <p:tgtEl>
                                          <p:spTgt spid="17"/>
                                        </p:tgtEl>
                                      </p:cBhvr>
                                    </p:animEffect>
                                    <p:anim calcmode="lin" valueType="num">
                                      <p:cBhvr>
                                        <p:cTn id="14" dur="750" fill="hold"/>
                                        <p:tgtEl>
                                          <p:spTgt spid="17"/>
                                        </p:tgtEl>
                                        <p:attrNameLst>
                                          <p:attrName>ppt_x</p:attrName>
                                        </p:attrNameLst>
                                      </p:cBhvr>
                                      <p:tavLst>
                                        <p:tav tm="0">
                                          <p:val>
                                            <p:strVal val="#ppt_x"/>
                                          </p:val>
                                        </p:tav>
                                        <p:tav tm="100000">
                                          <p:val>
                                            <p:strVal val="#ppt_x"/>
                                          </p:val>
                                        </p:tav>
                                      </p:tavLst>
                                    </p:anim>
                                    <p:anim calcmode="lin" valueType="num">
                                      <p:cBhvr>
                                        <p:cTn id="15" dur="750" fill="hold"/>
                                        <p:tgtEl>
                                          <p:spTgt spid="17"/>
                                        </p:tgtEl>
                                        <p:attrNameLst>
                                          <p:attrName>ppt_y</p:attrName>
                                        </p:attrNameLst>
                                      </p:cBhvr>
                                      <p:tavLst>
                                        <p:tav tm="0">
                                          <p:val>
                                            <p:strVal val="#ppt_y+.1"/>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0-#ppt_w/2"/>
                                          </p:val>
                                        </p:tav>
                                        <p:tav tm="100000">
                                          <p:val>
                                            <p:strVal val="#ppt_x"/>
                                          </p:val>
                                        </p:tav>
                                      </p:tavLst>
                                    </p:anim>
                                    <p:anim calcmode="lin" valueType="num">
                                      <p:cBhvr additive="base">
                                        <p:cTn id="19" dur="500" fill="hold"/>
                                        <p:tgtEl>
                                          <p:spTgt spid="24"/>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250"/>
                                  </p:stCondLst>
                                  <p:childTnLst>
                                    <p:set>
                                      <p:cBhvr>
                                        <p:cTn id="21" dur="1" fill="hold">
                                          <p:stCondLst>
                                            <p:cond delay="0"/>
                                          </p:stCondLst>
                                        </p:cTn>
                                        <p:tgtEl>
                                          <p:spTgt spid="31"/>
                                        </p:tgtEl>
                                        <p:attrNameLst>
                                          <p:attrName>style.visibility</p:attrName>
                                        </p:attrNameLst>
                                      </p:cBhvr>
                                      <p:to>
                                        <p:strVal val="visible"/>
                                      </p:to>
                                    </p:set>
                                    <p:anim calcmode="lin" valueType="num">
                                      <p:cBhvr additive="base">
                                        <p:cTn id="22" dur="500" fill="hold"/>
                                        <p:tgtEl>
                                          <p:spTgt spid="31"/>
                                        </p:tgtEl>
                                        <p:attrNameLst>
                                          <p:attrName>ppt_x</p:attrName>
                                        </p:attrNameLst>
                                      </p:cBhvr>
                                      <p:tavLst>
                                        <p:tav tm="0">
                                          <p:val>
                                            <p:strVal val="0-#ppt_w/2"/>
                                          </p:val>
                                        </p:tav>
                                        <p:tav tm="100000">
                                          <p:val>
                                            <p:strVal val="#ppt_x"/>
                                          </p:val>
                                        </p:tav>
                                      </p:tavLst>
                                    </p:anim>
                                    <p:anim calcmode="lin" valueType="num">
                                      <p:cBhvr additive="base">
                                        <p:cTn id="23" dur="500" fill="hold"/>
                                        <p:tgtEl>
                                          <p:spTgt spid="31"/>
                                        </p:tgtEl>
                                        <p:attrNameLst>
                                          <p:attrName>ppt_y</p:attrName>
                                        </p:attrNameLst>
                                      </p:cBhvr>
                                      <p:tavLst>
                                        <p:tav tm="0">
                                          <p:val>
                                            <p:strVal val="#ppt_y"/>
                                          </p:val>
                                        </p:tav>
                                        <p:tav tm="100000">
                                          <p:val>
                                            <p:strVal val="#ppt_y"/>
                                          </p:val>
                                        </p:tav>
                                      </p:tavLst>
                                    </p:anim>
                                  </p:childTnLst>
                                </p:cTn>
                              </p:par>
                            </p:childTnLst>
                          </p:cTn>
                        </p:par>
                        <p:par>
                          <p:cTn id="24" fill="hold">
                            <p:stCondLst>
                              <p:cond delay="1625"/>
                            </p:stCondLst>
                            <p:childTnLst>
                              <p:par>
                                <p:cTn id="25" presetID="22" presetClass="entr" presetSubtype="8" fill="hold" nodeType="after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wipe(left)">
                                      <p:cBhvr>
                                        <p:cTn id="27" dur="500"/>
                                        <p:tgtEl>
                                          <p:spTgt spid="27"/>
                                        </p:tgtEl>
                                      </p:cBhvr>
                                    </p:animEffect>
                                  </p:childTnLst>
                                </p:cTn>
                              </p:par>
                            </p:childTnLst>
                          </p:cTn>
                        </p:par>
                        <p:par>
                          <p:cTn id="28" fill="hold">
                            <p:stCondLst>
                              <p:cond delay="2125"/>
                            </p:stCondLst>
                            <p:childTnLst>
                              <p:par>
                                <p:cTn id="29" presetID="22" presetClass="entr" presetSubtype="8"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left)">
                                      <p:cBhvr>
                                        <p:cTn id="31" dur="500"/>
                                        <p:tgtEl>
                                          <p:spTgt spid="32"/>
                                        </p:tgtEl>
                                      </p:cBhvr>
                                    </p:animEffect>
                                  </p:childTnLst>
                                </p:cTn>
                              </p:par>
                            </p:childTnLst>
                          </p:cTn>
                        </p:par>
                        <p:par>
                          <p:cTn id="32" fill="hold">
                            <p:stCondLst>
                              <p:cond delay="2625"/>
                            </p:stCondLst>
                            <p:childTnLst>
                              <p:par>
                                <p:cTn id="33" presetID="22" presetClass="entr" presetSubtype="8"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left)">
                                      <p:cBhvr>
                                        <p:cTn id="35" dur="500"/>
                                        <p:tgtEl>
                                          <p:spTgt spid="26"/>
                                        </p:tgtEl>
                                      </p:cBhvr>
                                    </p:animEffect>
                                  </p:childTnLst>
                                </p:cTn>
                              </p:par>
                            </p:childTnLst>
                          </p:cTn>
                        </p:par>
                        <p:par>
                          <p:cTn id="36" fill="hold">
                            <p:stCondLst>
                              <p:cond delay="3125"/>
                            </p:stCondLst>
                            <p:childTnLst>
                              <p:par>
                                <p:cTn id="37" presetID="22" presetClass="entr" presetSubtype="8"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625"/>
                            </p:stCondLst>
                            <p:childTnLst>
                              <p:par>
                                <p:cTn id="41" presetID="22" presetClass="entr" presetSubtype="8" fill="hold"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4125"/>
                            </p:stCondLst>
                            <p:childTnLst>
                              <p:par>
                                <p:cTn id="45" presetID="22" presetClass="entr" presetSubtype="8" fill="hold" grpId="0" nodeType="after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wipe(left)">
                                      <p:cBhvr>
                                        <p:cTn id="47" dur="500"/>
                                        <p:tgtEl>
                                          <p:spTgt spid="34"/>
                                        </p:tgtEl>
                                      </p:cBhvr>
                                    </p:animEffect>
                                  </p:childTnLst>
                                </p:cTn>
                              </p:par>
                            </p:childTnLst>
                          </p:cTn>
                        </p:par>
                        <p:par>
                          <p:cTn id="48" fill="hold">
                            <p:stCondLst>
                              <p:cond delay="4625"/>
                            </p:stCondLst>
                            <p:childTnLst>
                              <p:par>
                                <p:cTn id="49" presetID="22" presetClass="entr" presetSubtype="8" fill="hold"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childTnLst>
                          </p:cTn>
                        </p:par>
                        <p:par>
                          <p:cTn id="52" fill="hold">
                            <p:stCondLst>
                              <p:cond delay="5125"/>
                            </p:stCondLst>
                            <p:childTnLst>
                              <p:par>
                                <p:cTn id="53" presetID="22" presetClass="entr" presetSubtype="8"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left)">
                                      <p:cBhvr>
                                        <p:cTn id="5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1" grpId="0" animBg="1"/>
      <p:bldP spid="32" grpId="0"/>
      <p:bldP spid="33" grpId="0"/>
      <p:bldP spid="34" grpId="0"/>
      <p:bldP spid="35" grpId="0"/>
      <p:bldP spid="17" grpId="0" bldLvl="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圆角矩形 11"/>
          <p:cNvSpPr/>
          <p:nvPr/>
        </p:nvSpPr>
        <p:spPr>
          <a:xfrm>
            <a:off x="2581659" y="2249373"/>
            <a:ext cx="7897944" cy="658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endParaRPr lang="zh-CN" altLang="en-US" dirty="0">
              <a:solidFill>
                <a:srgbClr val="098F66"/>
              </a:solidFill>
              <a:latin typeface="微软雅黑" pitchFamily="34" charset="-122"/>
              <a:ea typeface="微软雅黑" pitchFamily="34" charset="-122"/>
            </a:endParaRPr>
          </a:p>
        </p:txBody>
      </p:sp>
      <p:sp>
        <p:nvSpPr>
          <p:cNvPr id="3" name="TextBox 2"/>
          <p:cNvSpPr txBox="1"/>
          <p:nvPr/>
        </p:nvSpPr>
        <p:spPr>
          <a:xfrm>
            <a:off x="4086643" y="882422"/>
            <a:ext cx="4402552" cy="741613"/>
          </a:xfrm>
          <a:prstGeom prst="rect">
            <a:avLst/>
          </a:prstGeom>
          <a:noFill/>
        </p:spPr>
        <p:txBody>
          <a:bodyPr wrap="none" rtlCol="0">
            <a:spAutoFit/>
          </a:bodyPr>
          <a:lstStyle/>
          <a:p>
            <a:r>
              <a:rPr lang="zh-CN" altLang="en-US" sz="4219" dirty="0">
                <a:solidFill>
                  <a:schemeClr val="accent2"/>
                </a:solidFill>
                <a:latin typeface="微软雅黑" pitchFamily="34" charset="-122"/>
                <a:ea typeface="微软雅黑" pitchFamily="34" charset="-122"/>
              </a:rPr>
              <a:t>目录</a:t>
            </a:r>
            <a:r>
              <a:rPr lang="en-US" altLang="zh-CN" sz="4219" dirty="0">
                <a:solidFill>
                  <a:schemeClr val="accent2"/>
                </a:solidFill>
                <a:latin typeface="微软雅黑" pitchFamily="34" charset="-122"/>
                <a:ea typeface="微软雅黑" pitchFamily="34" charset="-122"/>
              </a:rPr>
              <a:t>/CONTENTS</a:t>
            </a:r>
            <a:endParaRPr lang="zh-CN" altLang="en-US" sz="4219" dirty="0">
              <a:solidFill>
                <a:schemeClr val="accent2"/>
              </a:solidFill>
              <a:latin typeface="微软雅黑" pitchFamily="34" charset="-122"/>
              <a:ea typeface="微软雅黑" pitchFamily="34" charset="-122"/>
            </a:endParaRPr>
          </a:p>
        </p:txBody>
      </p:sp>
      <p:sp>
        <p:nvSpPr>
          <p:cNvPr id="5" name="TextBox 4"/>
          <p:cNvSpPr txBox="1"/>
          <p:nvPr/>
        </p:nvSpPr>
        <p:spPr>
          <a:xfrm>
            <a:off x="3636846" y="2332387"/>
            <a:ext cx="2975495" cy="438582"/>
          </a:xfrm>
          <a:prstGeom prst="rect">
            <a:avLst/>
          </a:prstGeom>
          <a:noFill/>
        </p:spPr>
        <p:txBody>
          <a:bodyPr wrap="none" rtlCol="0">
            <a:spAutoFit/>
          </a:bodyPr>
          <a:lstStyle/>
          <a:p>
            <a:r>
              <a:rPr lang="zh-CN" altLang="en-US" sz="2250" dirty="0">
                <a:solidFill>
                  <a:schemeClr val="bg1"/>
                </a:solidFill>
                <a:latin typeface="微软雅黑" pitchFamily="34" charset="-122"/>
                <a:ea typeface="微软雅黑" pitchFamily="34" charset="-122"/>
              </a:rPr>
              <a:t>关于我们  </a:t>
            </a:r>
            <a:r>
              <a:rPr lang="en-US" altLang="zh-CN" sz="2250" dirty="0">
                <a:solidFill>
                  <a:schemeClr val="bg1"/>
                </a:solidFill>
                <a:latin typeface="微软雅黑" pitchFamily="34" charset="-122"/>
                <a:ea typeface="微软雅黑" pitchFamily="34" charset="-122"/>
              </a:rPr>
              <a:t>ABOUT US</a:t>
            </a:r>
            <a:endParaRPr lang="zh-CN" altLang="en-US" sz="2250" dirty="0">
              <a:solidFill>
                <a:schemeClr val="bg1"/>
              </a:solidFill>
              <a:latin typeface="微软雅黑" pitchFamily="34" charset="-122"/>
              <a:ea typeface="微软雅黑" pitchFamily="34" charset="-122"/>
            </a:endParaRPr>
          </a:p>
        </p:txBody>
      </p:sp>
      <p:sp>
        <p:nvSpPr>
          <p:cNvPr id="15" name="圆角矩形 14"/>
          <p:cNvSpPr/>
          <p:nvPr/>
        </p:nvSpPr>
        <p:spPr>
          <a:xfrm>
            <a:off x="2581659" y="3261930"/>
            <a:ext cx="7897944" cy="658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endParaRPr lang="zh-CN" altLang="en-US" dirty="0">
              <a:solidFill>
                <a:srgbClr val="098F66"/>
              </a:solidFill>
              <a:latin typeface="微软雅黑" pitchFamily="34" charset="-122"/>
              <a:ea typeface="微软雅黑" pitchFamily="34" charset="-122"/>
            </a:endParaRPr>
          </a:p>
        </p:txBody>
      </p:sp>
      <p:sp>
        <p:nvSpPr>
          <p:cNvPr id="16" name="TextBox 15"/>
          <p:cNvSpPr txBox="1"/>
          <p:nvPr/>
        </p:nvSpPr>
        <p:spPr>
          <a:xfrm>
            <a:off x="3636845" y="3344944"/>
            <a:ext cx="4142416" cy="438582"/>
          </a:xfrm>
          <a:prstGeom prst="rect">
            <a:avLst/>
          </a:prstGeom>
          <a:noFill/>
        </p:spPr>
        <p:txBody>
          <a:bodyPr wrap="none" rtlCol="0">
            <a:spAutoFit/>
          </a:bodyPr>
          <a:lstStyle/>
          <a:p>
            <a:r>
              <a:rPr lang="zh-CN" altLang="en-US" sz="2250" dirty="0">
                <a:solidFill>
                  <a:schemeClr val="bg1"/>
                </a:solidFill>
                <a:latin typeface="微软雅黑" pitchFamily="34" charset="-122"/>
                <a:ea typeface="微软雅黑" pitchFamily="34" charset="-122"/>
              </a:rPr>
              <a:t>产品展示  </a:t>
            </a:r>
            <a:r>
              <a:rPr lang="en-US" altLang="zh-CN" sz="2250" dirty="0">
                <a:solidFill>
                  <a:schemeClr val="bg1"/>
                </a:solidFill>
                <a:latin typeface="微软雅黑" pitchFamily="34" charset="-122"/>
                <a:ea typeface="微软雅黑" pitchFamily="34" charset="-122"/>
              </a:rPr>
              <a:t>PRODUCT DISPLAY</a:t>
            </a:r>
            <a:endParaRPr lang="zh-CN" altLang="en-US" sz="2250" dirty="0">
              <a:solidFill>
                <a:schemeClr val="bg1"/>
              </a:solidFill>
              <a:latin typeface="微软雅黑" pitchFamily="34" charset="-122"/>
              <a:ea typeface="微软雅黑" pitchFamily="34" charset="-122"/>
            </a:endParaRPr>
          </a:p>
        </p:txBody>
      </p:sp>
      <p:sp>
        <p:nvSpPr>
          <p:cNvPr id="17" name="圆角矩形 16"/>
          <p:cNvSpPr/>
          <p:nvPr/>
        </p:nvSpPr>
        <p:spPr>
          <a:xfrm>
            <a:off x="2581659" y="4274487"/>
            <a:ext cx="7897944" cy="658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endParaRPr lang="zh-CN" altLang="en-US" dirty="0">
              <a:solidFill>
                <a:srgbClr val="098F66"/>
              </a:solidFill>
              <a:latin typeface="微软雅黑" pitchFamily="34" charset="-122"/>
              <a:ea typeface="微软雅黑" pitchFamily="34" charset="-122"/>
            </a:endParaRPr>
          </a:p>
        </p:txBody>
      </p:sp>
      <p:sp>
        <p:nvSpPr>
          <p:cNvPr id="18" name="TextBox 17"/>
          <p:cNvSpPr txBox="1"/>
          <p:nvPr/>
        </p:nvSpPr>
        <p:spPr>
          <a:xfrm>
            <a:off x="3636845" y="4357500"/>
            <a:ext cx="2976008" cy="438582"/>
          </a:xfrm>
          <a:prstGeom prst="rect">
            <a:avLst/>
          </a:prstGeom>
          <a:noFill/>
        </p:spPr>
        <p:txBody>
          <a:bodyPr wrap="none" rtlCol="0">
            <a:spAutoFit/>
          </a:bodyPr>
          <a:lstStyle/>
          <a:p>
            <a:r>
              <a:rPr lang="zh-CN" altLang="en-US" sz="2250" dirty="0">
                <a:solidFill>
                  <a:schemeClr val="bg1"/>
                </a:solidFill>
                <a:latin typeface="微软雅黑" pitchFamily="34" charset="-122"/>
                <a:ea typeface="微软雅黑" pitchFamily="34" charset="-122"/>
              </a:rPr>
              <a:t>合作客户  </a:t>
            </a:r>
            <a:r>
              <a:rPr lang="en-US" altLang="zh-CN" sz="2250" dirty="0">
                <a:solidFill>
                  <a:schemeClr val="bg1"/>
                </a:solidFill>
              </a:rPr>
              <a:t>CUSTOMERS</a:t>
            </a:r>
            <a:endParaRPr lang="zh-CN" altLang="en-US" sz="2250" dirty="0">
              <a:solidFill>
                <a:schemeClr val="bg1"/>
              </a:solidFill>
              <a:latin typeface="微软雅黑" pitchFamily="34" charset="-122"/>
              <a:ea typeface="微软雅黑" pitchFamily="34" charset="-122"/>
            </a:endParaRPr>
          </a:p>
        </p:txBody>
      </p:sp>
      <p:sp>
        <p:nvSpPr>
          <p:cNvPr id="19" name="圆角矩形 18"/>
          <p:cNvSpPr/>
          <p:nvPr/>
        </p:nvSpPr>
        <p:spPr>
          <a:xfrm>
            <a:off x="2581659" y="5287044"/>
            <a:ext cx="7897944" cy="65816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endParaRPr lang="zh-CN" altLang="en-US" dirty="0">
              <a:solidFill>
                <a:srgbClr val="098F66"/>
              </a:solidFill>
              <a:latin typeface="微软雅黑" pitchFamily="34" charset="-122"/>
              <a:ea typeface="微软雅黑" pitchFamily="34" charset="-122"/>
            </a:endParaRPr>
          </a:p>
        </p:txBody>
      </p:sp>
      <p:sp>
        <p:nvSpPr>
          <p:cNvPr id="20" name="TextBox 19"/>
          <p:cNvSpPr txBox="1"/>
          <p:nvPr/>
        </p:nvSpPr>
        <p:spPr>
          <a:xfrm>
            <a:off x="3636846" y="5370057"/>
            <a:ext cx="2999347" cy="438582"/>
          </a:xfrm>
          <a:prstGeom prst="rect">
            <a:avLst/>
          </a:prstGeom>
          <a:noFill/>
        </p:spPr>
        <p:txBody>
          <a:bodyPr wrap="none" rtlCol="0">
            <a:spAutoFit/>
          </a:bodyPr>
          <a:lstStyle/>
          <a:p>
            <a:r>
              <a:rPr lang="zh-CN" altLang="en-US" sz="2250" dirty="0">
                <a:solidFill>
                  <a:schemeClr val="bg1"/>
                </a:solidFill>
                <a:latin typeface="微软雅黑" pitchFamily="34" charset="-122"/>
                <a:ea typeface="微软雅黑" pitchFamily="34" charset="-122"/>
              </a:rPr>
              <a:t>联系我们  </a:t>
            </a:r>
            <a:r>
              <a:rPr lang="en-US" altLang="zh-CN" sz="2250" dirty="0">
                <a:solidFill>
                  <a:schemeClr val="bg1"/>
                </a:solidFill>
              </a:rPr>
              <a:t>CONTACT US</a:t>
            </a:r>
            <a:endParaRPr lang="zh-CN" altLang="en-US" sz="2250" dirty="0">
              <a:solidFill>
                <a:schemeClr val="bg1"/>
              </a:solidFill>
              <a:latin typeface="微软雅黑" pitchFamily="34" charset="-122"/>
              <a:ea typeface="微软雅黑" pitchFamily="34" charset="-122"/>
            </a:endParaRPr>
          </a:p>
        </p:txBody>
      </p:sp>
      <p:grpSp>
        <p:nvGrpSpPr>
          <p:cNvPr id="9" name="组合 8"/>
          <p:cNvGrpSpPr/>
          <p:nvPr/>
        </p:nvGrpSpPr>
        <p:grpSpPr>
          <a:xfrm>
            <a:off x="3074871" y="4343896"/>
            <a:ext cx="519345" cy="519345"/>
            <a:chOff x="2186444" y="3089162"/>
            <a:chExt cx="369332" cy="369332"/>
          </a:xfrm>
        </p:grpSpPr>
        <p:sp>
          <p:nvSpPr>
            <p:cNvPr id="25" name="椭圆 24"/>
            <p:cNvSpPr/>
            <p:nvPr/>
          </p:nvSpPr>
          <p:spPr>
            <a:xfrm>
              <a:off x="2186444" y="308916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3074" name="Picture 2" descr="F:\1-原创素材\4_ks02\PPT\PPT-0_小图标\055.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2233057" y="3139201"/>
              <a:ext cx="276809" cy="23447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组合 7"/>
          <p:cNvGrpSpPr/>
          <p:nvPr/>
        </p:nvGrpSpPr>
        <p:grpSpPr>
          <a:xfrm>
            <a:off x="3074871" y="3331339"/>
            <a:ext cx="519345" cy="519345"/>
            <a:chOff x="2186444" y="2369082"/>
            <a:chExt cx="369332" cy="369332"/>
          </a:xfrm>
        </p:grpSpPr>
        <p:sp>
          <p:nvSpPr>
            <p:cNvPr id="22" name="椭圆 21"/>
            <p:cNvSpPr/>
            <p:nvPr/>
          </p:nvSpPr>
          <p:spPr>
            <a:xfrm>
              <a:off x="2186444" y="2369082"/>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3075" name="Picture 3" descr="F:\1-原创素材\4_ks02\PPT\PPT-0_小图标\026.png"/>
            <p:cNvPicPr>
              <a:picLocks noChangeAspect="1" noChangeArrowheads="1"/>
            </p:cNvPicPr>
            <p:nvPr/>
          </p:nvPicPr>
          <p:blipFill>
            <a:blip r:embed="rId6" cstate="email">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2226002" y="2406976"/>
              <a:ext cx="277514" cy="31164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组合 9"/>
          <p:cNvGrpSpPr/>
          <p:nvPr/>
        </p:nvGrpSpPr>
        <p:grpSpPr>
          <a:xfrm>
            <a:off x="3074871" y="5363212"/>
            <a:ext cx="519345" cy="519345"/>
            <a:chOff x="2186444" y="3814049"/>
            <a:chExt cx="369332" cy="369332"/>
          </a:xfrm>
        </p:grpSpPr>
        <p:sp>
          <p:nvSpPr>
            <p:cNvPr id="26" name="椭圆 25"/>
            <p:cNvSpPr/>
            <p:nvPr/>
          </p:nvSpPr>
          <p:spPr>
            <a:xfrm>
              <a:off x="2186444" y="3814049"/>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3076" name="Picture 4" descr="F:\1-原创素材\4_ks02\PPT\PPT-0_小图标\023.png"/>
            <p:cNvPicPr>
              <a:picLocks noChangeAspect="1" noChangeArrowheads="1"/>
            </p:cNvPicPr>
            <p:nvPr/>
          </p:nvPicPr>
          <p:blipFill rotWithShape="1">
            <a:blip r:embed="rId8" cstate="email">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rcRect/>
            <a:stretch/>
          </p:blipFill>
          <p:spPr bwMode="auto">
            <a:xfrm>
              <a:off x="2272335" y="3867576"/>
              <a:ext cx="207688" cy="295776"/>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组合 6"/>
          <p:cNvGrpSpPr/>
          <p:nvPr/>
        </p:nvGrpSpPr>
        <p:grpSpPr>
          <a:xfrm>
            <a:off x="3074871" y="2332386"/>
            <a:ext cx="519345" cy="519345"/>
            <a:chOff x="2186444" y="1658677"/>
            <a:chExt cx="369332" cy="369332"/>
          </a:xfrm>
        </p:grpSpPr>
        <p:sp>
          <p:nvSpPr>
            <p:cNvPr id="6" name="椭圆 5"/>
            <p:cNvSpPr/>
            <p:nvPr/>
          </p:nvSpPr>
          <p:spPr>
            <a:xfrm>
              <a:off x="2186444" y="1658677"/>
              <a:ext cx="369332" cy="369332"/>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3077" name="Picture 5" descr="F:\1-原创素材\4_ks02\PPT\PPT-0_小图标\021.png"/>
            <p:cNvPicPr>
              <a:picLocks noChangeAspect="1" noChangeArrowheads="1"/>
            </p:cNvPicPr>
            <p:nvPr/>
          </p:nvPicPr>
          <p:blipFill>
            <a:blip r:embed="rId10" cstate="email">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2233057" y="1714667"/>
              <a:ext cx="270459" cy="2331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77626967"/>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10" presetID="16" presetClass="entr" presetSubtype="37" fill="hold" grpId="0" nodeType="withEffect">
                                  <p:stCondLst>
                                    <p:cond delay="1000"/>
                                  </p:stCondLst>
                                  <p:childTnLst>
                                    <p:set>
                                      <p:cBhvr>
                                        <p:cTn id="11" dur="1" fill="hold">
                                          <p:stCondLst>
                                            <p:cond delay="0"/>
                                          </p:stCondLst>
                                        </p:cTn>
                                        <p:tgtEl>
                                          <p:spTgt spid="12"/>
                                        </p:tgtEl>
                                        <p:attrNameLst>
                                          <p:attrName>style.visibility</p:attrName>
                                        </p:attrNameLst>
                                      </p:cBhvr>
                                      <p:to>
                                        <p:strVal val="visible"/>
                                      </p:to>
                                    </p:set>
                                    <p:animEffect transition="in" filter="barn(outVertical)">
                                      <p:cBhvr>
                                        <p:cTn id="12" dur="500"/>
                                        <p:tgtEl>
                                          <p:spTgt spid="12"/>
                                        </p:tgtEl>
                                      </p:cBhvr>
                                    </p:animEffect>
                                  </p:childTnLst>
                                </p:cTn>
                              </p:par>
                              <p:par>
                                <p:cTn id="13" presetID="53" presetClass="entr" presetSubtype="16" fill="hold" nodeType="withEffect">
                                  <p:stCondLst>
                                    <p:cond delay="125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Effect transition="in" filter="fade">
                                      <p:cBhvr>
                                        <p:cTn id="17" dur="1000"/>
                                        <p:tgtEl>
                                          <p:spTgt spid="7"/>
                                        </p:tgtEl>
                                      </p:cBhvr>
                                    </p:animEffect>
                                  </p:childTnLst>
                                </p:cTn>
                              </p:par>
                              <p:par>
                                <p:cTn id="18" presetID="22" presetClass="entr" presetSubtype="8" fill="hold" grpId="0" nodeType="withEffect">
                                  <p:stCondLst>
                                    <p:cond delay="150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16" presetClass="entr" presetSubtype="37" fill="hold" grpId="0" nodeType="withEffect">
                                  <p:stCondLst>
                                    <p:cond delay="1750"/>
                                  </p:stCondLst>
                                  <p:childTnLst>
                                    <p:set>
                                      <p:cBhvr>
                                        <p:cTn id="22" dur="1" fill="hold">
                                          <p:stCondLst>
                                            <p:cond delay="0"/>
                                          </p:stCondLst>
                                        </p:cTn>
                                        <p:tgtEl>
                                          <p:spTgt spid="15"/>
                                        </p:tgtEl>
                                        <p:attrNameLst>
                                          <p:attrName>style.visibility</p:attrName>
                                        </p:attrNameLst>
                                      </p:cBhvr>
                                      <p:to>
                                        <p:strVal val="visible"/>
                                      </p:to>
                                    </p:set>
                                    <p:animEffect transition="in" filter="barn(outVertical)">
                                      <p:cBhvr>
                                        <p:cTn id="23" dur="500"/>
                                        <p:tgtEl>
                                          <p:spTgt spid="15"/>
                                        </p:tgtEl>
                                      </p:cBhvr>
                                    </p:animEffect>
                                  </p:childTnLst>
                                </p:cTn>
                              </p:par>
                              <p:par>
                                <p:cTn id="24" presetID="53" presetClass="entr" presetSubtype="16" fill="hold" nodeType="withEffect">
                                  <p:stCondLst>
                                    <p:cond delay="200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22" presetClass="entr" presetSubtype="8" fill="hold" grpId="0" nodeType="withEffect">
                                  <p:stCondLst>
                                    <p:cond delay="225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par>
                                <p:cTn id="32" presetID="16" presetClass="entr" presetSubtype="37" fill="hold" grpId="0" nodeType="withEffect">
                                  <p:stCondLst>
                                    <p:cond delay="2500"/>
                                  </p:stCondLst>
                                  <p:childTnLst>
                                    <p:set>
                                      <p:cBhvr>
                                        <p:cTn id="33" dur="1" fill="hold">
                                          <p:stCondLst>
                                            <p:cond delay="0"/>
                                          </p:stCondLst>
                                        </p:cTn>
                                        <p:tgtEl>
                                          <p:spTgt spid="17"/>
                                        </p:tgtEl>
                                        <p:attrNameLst>
                                          <p:attrName>style.visibility</p:attrName>
                                        </p:attrNameLst>
                                      </p:cBhvr>
                                      <p:to>
                                        <p:strVal val="visible"/>
                                      </p:to>
                                    </p:set>
                                    <p:animEffect transition="in" filter="barn(outVertical)">
                                      <p:cBhvr>
                                        <p:cTn id="34" dur="500"/>
                                        <p:tgtEl>
                                          <p:spTgt spid="17"/>
                                        </p:tgtEl>
                                      </p:cBhvr>
                                    </p:animEffect>
                                  </p:childTnLst>
                                </p:cTn>
                              </p:par>
                              <p:par>
                                <p:cTn id="35" presetID="53" presetClass="entr" presetSubtype="16" fill="hold" nodeType="withEffect">
                                  <p:stCondLst>
                                    <p:cond delay="2750"/>
                                  </p:stCondLst>
                                  <p:childTnLst>
                                    <p:set>
                                      <p:cBhvr>
                                        <p:cTn id="36" dur="1" fill="hold">
                                          <p:stCondLst>
                                            <p:cond delay="0"/>
                                          </p:stCondLst>
                                        </p:cTn>
                                        <p:tgtEl>
                                          <p:spTgt spid="9"/>
                                        </p:tgtEl>
                                        <p:attrNameLst>
                                          <p:attrName>style.visibility</p:attrName>
                                        </p:attrNameLst>
                                      </p:cBhvr>
                                      <p:to>
                                        <p:strVal val="visible"/>
                                      </p:to>
                                    </p:set>
                                    <p:anim calcmode="lin" valueType="num">
                                      <p:cBhvr>
                                        <p:cTn id="37" dur="1000" fill="hold"/>
                                        <p:tgtEl>
                                          <p:spTgt spid="9"/>
                                        </p:tgtEl>
                                        <p:attrNameLst>
                                          <p:attrName>ppt_w</p:attrName>
                                        </p:attrNameLst>
                                      </p:cBhvr>
                                      <p:tavLst>
                                        <p:tav tm="0">
                                          <p:val>
                                            <p:fltVal val="0"/>
                                          </p:val>
                                        </p:tav>
                                        <p:tav tm="100000">
                                          <p:val>
                                            <p:strVal val="#ppt_w"/>
                                          </p:val>
                                        </p:tav>
                                      </p:tavLst>
                                    </p:anim>
                                    <p:anim calcmode="lin" valueType="num">
                                      <p:cBhvr>
                                        <p:cTn id="38" dur="1000" fill="hold"/>
                                        <p:tgtEl>
                                          <p:spTgt spid="9"/>
                                        </p:tgtEl>
                                        <p:attrNameLst>
                                          <p:attrName>ppt_h</p:attrName>
                                        </p:attrNameLst>
                                      </p:cBhvr>
                                      <p:tavLst>
                                        <p:tav tm="0">
                                          <p:val>
                                            <p:fltVal val="0"/>
                                          </p:val>
                                        </p:tav>
                                        <p:tav tm="100000">
                                          <p:val>
                                            <p:strVal val="#ppt_h"/>
                                          </p:val>
                                        </p:tav>
                                      </p:tavLst>
                                    </p:anim>
                                    <p:animEffect transition="in" filter="fade">
                                      <p:cBhvr>
                                        <p:cTn id="39" dur="1000"/>
                                        <p:tgtEl>
                                          <p:spTgt spid="9"/>
                                        </p:tgtEl>
                                      </p:cBhvr>
                                    </p:animEffect>
                                  </p:childTnLst>
                                </p:cTn>
                              </p:par>
                              <p:par>
                                <p:cTn id="40" presetID="22" presetClass="entr" presetSubtype="8" fill="hold" grpId="0" nodeType="withEffect">
                                  <p:stCondLst>
                                    <p:cond delay="300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par>
                                <p:cTn id="43" presetID="16" presetClass="entr" presetSubtype="37" fill="hold" grpId="0" nodeType="withEffect">
                                  <p:stCondLst>
                                    <p:cond delay="3250"/>
                                  </p:stCondLst>
                                  <p:childTnLst>
                                    <p:set>
                                      <p:cBhvr>
                                        <p:cTn id="44" dur="1" fill="hold">
                                          <p:stCondLst>
                                            <p:cond delay="0"/>
                                          </p:stCondLst>
                                        </p:cTn>
                                        <p:tgtEl>
                                          <p:spTgt spid="19"/>
                                        </p:tgtEl>
                                        <p:attrNameLst>
                                          <p:attrName>style.visibility</p:attrName>
                                        </p:attrNameLst>
                                      </p:cBhvr>
                                      <p:to>
                                        <p:strVal val="visible"/>
                                      </p:to>
                                    </p:set>
                                    <p:animEffect transition="in" filter="barn(outVertical)">
                                      <p:cBhvr>
                                        <p:cTn id="45" dur="500"/>
                                        <p:tgtEl>
                                          <p:spTgt spid="19"/>
                                        </p:tgtEl>
                                      </p:cBhvr>
                                    </p:animEffect>
                                  </p:childTnLst>
                                </p:cTn>
                              </p:par>
                              <p:par>
                                <p:cTn id="46" presetID="53" presetClass="entr" presetSubtype="16" fill="hold" nodeType="withEffect">
                                  <p:stCondLst>
                                    <p:cond delay="3500"/>
                                  </p:stCondLst>
                                  <p:childTnLst>
                                    <p:set>
                                      <p:cBhvr>
                                        <p:cTn id="47" dur="1" fill="hold">
                                          <p:stCondLst>
                                            <p:cond delay="0"/>
                                          </p:stCondLst>
                                        </p:cTn>
                                        <p:tgtEl>
                                          <p:spTgt spid="10"/>
                                        </p:tgtEl>
                                        <p:attrNameLst>
                                          <p:attrName>style.visibility</p:attrName>
                                        </p:attrNameLst>
                                      </p:cBhvr>
                                      <p:to>
                                        <p:strVal val="visible"/>
                                      </p:to>
                                    </p:set>
                                    <p:anim calcmode="lin" valueType="num">
                                      <p:cBhvr>
                                        <p:cTn id="48" dur="1000" fill="hold"/>
                                        <p:tgtEl>
                                          <p:spTgt spid="10"/>
                                        </p:tgtEl>
                                        <p:attrNameLst>
                                          <p:attrName>ppt_w</p:attrName>
                                        </p:attrNameLst>
                                      </p:cBhvr>
                                      <p:tavLst>
                                        <p:tav tm="0">
                                          <p:val>
                                            <p:fltVal val="0"/>
                                          </p:val>
                                        </p:tav>
                                        <p:tav tm="100000">
                                          <p:val>
                                            <p:strVal val="#ppt_w"/>
                                          </p:val>
                                        </p:tav>
                                      </p:tavLst>
                                    </p:anim>
                                    <p:anim calcmode="lin" valueType="num">
                                      <p:cBhvr>
                                        <p:cTn id="49" dur="1000" fill="hold"/>
                                        <p:tgtEl>
                                          <p:spTgt spid="10"/>
                                        </p:tgtEl>
                                        <p:attrNameLst>
                                          <p:attrName>ppt_h</p:attrName>
                                        </p:attrNameLst>
                                      </p:cBhvr>
                                      <p:tavLst>
                                        <p:tav tm="0">
                                          <p:val>
                                            <p:fltVal val="0"/>
                                          </p:val>
                                        </p:tav>
                                        <p:tav tm="100000">
                                          <p:val>
                                            <p:strVal val="#ppt_h"/>
                                          </p:val>
                                        </p:tav>
                                      </p:tavLst>
                                    </p:anim>
                                    <p:animEffect transition="in" filter="fade">
                                      <p:cBhvr>
                                        <p:cTn id="50" dur="1000"/>
                                        <p:tgtEl>
                                          <p:spTgt spid="10"/>
                                        </p:tgtEl>
                                      </p:cBhvr>
                                    </p:animEffect>
                                  </p:childTnLst>
                                </p:cTn>
                              </p:par>
                              <p:par>
                                <p:cTn id="51" presetID="22" presetClass="entr" presetSubtype="8" fill="hold" grpId="0" nodeType="withEffect">
                                  <p:stCondLst>
                                    <p:cond delay="375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par>
                                <p:cTn id="54" presetID="26" presetClass="emph" presetSubtype="0" fill="hold" grpId="1" nodeType="withEffect">
                                  <p:stCondLst>
                                    <p:cond delay="4500"/>
                                  </p:stCondLst>
                                  <p:childTnLst>
                                    <p:animEffect transition="out" filter="fade">
                                      <p:cBhvr>
                                        <p:cTn id="55" dur="500" tmFilter="0, 0; .2, .5; .8, .5; 1, 0"/>
                                        <p:tgtEl>
                                          <p:spTgt spid="12"/>
                                        </p:tgtEl>
                                      </p:cBhvr>
                                    </p:animEffect>
                                    <p:animScale>
                                      <p:cBhvr>
                                        <p:cTn id="56" dur="250" autoRev="1" fill="hold"/>
                                        <p:tgtEl>
                                          <p:spTgt spid="12"/>
                                        </p:tgtEl>
                                      </p:cBhvr>
                                      <p:by x="105000" y="105000"/>
                                    </p:animScale>
                                  </p:childTnLst>
                                </p:cTn>
                              </p:par>
                              <p:par>
                                <p:cTn id="57" presetID="26" presetClass="emph" presetSubtype="0" fill="hold" grpId="1" nodeType="withEffect">
                                  <p:stCondLst>
                                    <p:cond delay="5000"/>
                                  </p:stCondLst>
                                  <p:childTnLst>
                                    <p:animEffect transition="out" filter="fade">
                                      <p:cBhvr>
                                        <p:cTn id="58" dur="500" tmFilter="0, 0; .2, .5; .8, .5; 1, 0"/>
                                        <p:tgtEl>
                                          <p:spTgt spid="15"/>
                                        </p:tgtEl>
                                      </p:cBhvr>
                                    </p:animEffect>
                                    <p:animScale>
                                      <p:cBhvr>
                                        <p:cTn id="59" dur="250" autoRev="1" fill="hold"/>
                                        <p:tgtEl>
                                          <p:spTgt spid="15"/>
                                        </p:tgtEl>
                                      </p:cBhvr>
                                      <p:by x="105000" y="105000"/>
                                    </p:animScale>
                                  </p:childTnLst>
                                </p:cTn>
                              </p:par>
                              <p:par>
                                <p:cTn id="60" presetID="26" presetClass="emph" presetSubtype="0" fill="hold" grpId="1" nodeType="withEffect">
                                  <p:stCondLst>
                                    <p:cond delay="5500"/>
                                  </p:stCondLst>
                                  <p:childTnLst>
                                    <p:animEffect transition="out" filter="fade">
                                      <p:cBhvr>
                                        <p:cTn id="61" dur="500" tmFilter="0, 0; .2, .5; .8, .5; 1, 0"/>
                                        <p:tgtEl>
                                          <p:spTgt spid="17"/>
                                        </p:tgtEl>
                                      </p:cBhvr>
                                    </p:animEffect>
                                    <p:animScale>
                                      <p:cBhvr>
                                        <p:cTn id="62" dur="250" autoRev="1" fill="hold"/>
                                        <p:tgtEl>
                                          <p:spTgt spid="17"/>
                                        </p:tgtEl>
                                      </p:cBhvr>
                                      <p:by x="105000" y="105000"/>
                                    </p:animScale>
                                  </p:childTnLst>
                                </p:cTn>
                              </p:par>
                              <p:par>
                                <p:cTn id="63" presetID="26" presetClass="emph" presetSubtype="0" fill="hold" grpId="1" nodeType="withEffect">
                                  <p:stCondLst>
                                    <p:cond delay="6000"/>
                                  </p:stCondLst>
                                  <p:childTnLst>
                                    <p:animEffect transition="out" filter="fade">
                                      <p:cBhvr>
                                        <p:cTn id="64" dur="500" tmFilter="0, 0; .2, .5; .8, .5; 1, 0"/>
                                        <p:tgtEl>
                                          <p:spTgt spid="19"/>
                                        </p:tgtEl>
                                      </p:cBhvr>
                                    </p:animEffect>
                                    <p:animScale>
                                      <p:cBhvr>
                                        <p:cTn id="65" dur="250" autoRev="1" fill="hold"/>
                                        <p:tgtEl>
                                          <p:spTgt spid="1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3" grpId="0"/>
      <p:bldP spid="5" grpId="0"/>
      <p:bldP spid="15" grpId="0" animBg="1"/>
      <p:bldP spid="15" grpId="1" animBg="1"/>
      <p:bldP spid="16" grpId="0"/>
      <p:bldP spid="17" grpId="0" animBg="1"/>
      <p:bldP spid="17" grpId="1" animBg="1"/>
      <p:bldP spid="18" grpId="0"/>
      <p:bldP spid="19" grpId="0" animBg="1"/>
      <p:bldP spid="19" grpId="1" animBg="1"/>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54" name="Picture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338023" y="1852613"/>
            <a:ext cx="2625623" cy="133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4" cstate="email">
            <a:extLst>
              <a:ext uri="{28A0092B-C50C-407E-A947-70E740481C1C}">
                <a14:useLocalDpi xmlns:a14="http://schemas.microsoft.com/office/drawing/2010/main"/>
              </a:ext>
            </a:extLst>
          </a:blip>
          <a:srcRect t="-109"/>
          <a:stretch>
            <a:fillRect/>
          </a:stretch>
        </p:blipFill>
        <p:spPr bwMode="auto">
          <a:xfrm>
            <a:off x="2715926" y="1852613"/>
            <a:ext cx="2642577" cy="1337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7" descr="E:\图片素材库\jpg\商务\图片包\631.jpg"/>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5481414" y="3319233"/>
            <a:ext cx="2682841" cy="1354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58" name="组合 16"/>
          <p:cNvGrpSpPr>
            <a:grpSpLocks/>
          </p:cNvGrpSpPr>
          <p:nvPr/>
        </p:nvGrpSpPr>
        <p:grpSpPr bwMode="auto">
          <a:xfrm>
            <a:off x="8338025" y="3319232"/>
            <a:ext cx="2612908" cy="1354449"/>
            <a:chOff x="3946913" y="1827911"/>
            <a:chExt cx="1958168" cy="1283142"/>
          </a:xfrm>
          <a:solidFill>
            <a:srgbClr val="0070C0"/>
          </a:solidFill>
        </p:grpSpPr>
        <p:sp>
          <p:nvSpPr>
            <p:cNvPr id="59" name="矩形 58"/>
            <p:cNvSpPr/>
            <p:nvPr/>
          </p:nvSpPr>
          <p:spPr>
            <a:xfrm>
              <a:off x="3946913" y="1827911"/>
              <a:ext cx="1958168" cy="1283142"/>
            </a:xfrm>
            <a:prstGeom prst="rect">
              <a:avLst/>
            </a:prstGeom>
            <a:grp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869">
                <a:solidFill>
                  <a:sysClr val="window" lastClr="FFFFFF"/>
                </a:solidFill>
                <a:latin typeface="+mj-ea"/>
                <a:ea typeface="+mj-ea"/>
              </a:endParaRPr>
            </a:p>
          </p:txBody>
        </p:sp>
        <p:sp>
          <p:nvSpPr>
            <p:cNvPr id="60" name="TextBox 17"/>
            <p:cNvSpPr txBox="1">
              <a:spLocks noChangeArrowheads="1"/>
            </p:cNvSpPr>
            <p:nvPr/>
          </p:nvSpPr>
          <p:spPr bwMode="auto">
            <a:xfrm flipH="1">
              <a:off x="4286774" y="2206984"/>
              <a:ext cx="1335620" cy="632471"/>
            </a:xfrm>
            <a:prstGeom prst="rect">
              <a:avLst/>
            </a:prstGeom>
            <a:grp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grpSp>
        <p:nvGrpSpPr>
          <p:cNvPr id="61" name="组合 19"/>
          <p:cNvGrpSpPr>
            <a:grpSpLocks/>
          </p:cNvGrpSpPr>
          <p:nvPr/>
        </p:nvGrpSpPr>
        <p:grpSpPr bwMode="auto">
          <a:xfrm>
            <a:off x="2715926" y="3319232"/>
            <a:ext cx="2642577" cy="1354448"/>
            <a:chOff x="0" y="2095862"/>
            <a:chExt cx="1979711" cy="1283142"/>
          </a:xfrm>
        </p:grpSpPr>
        <p:sp>
          <p:nvSpPr>
            <p:cNvPr id="62" name="矩形 61"/>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latin typeface="+mj-ea"/>
                <a:ea typeface="+mj-ea"/>
              </a:endParaRPr>
            </a:p>
          </p:txBody>
        </p:sp>
        <p:sp>
          <p:nvSpPr>
            <p:cNvPr id="63" name="TextBox 18"/>
            <p:cNvSpPr txBox="1">
              <a:spLocks noChangeArrowheads="1"/>
            </p:cNvSpPr>
            <p:nvPr/>
          </p:nvSpPr>
          <p:spPr bwMode="auto">
            <a:xfrm flipH="1">
              <a:off x="322279" y="2432112"/>
              <a:ext cx="1335153" cy="632472"/>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grpSp>
        <p:nvGrpSpPr>
          <p:cNvPr id="64" name="组合 22"/>
          <p:cNvGrpSpPr>
            <a:grpSpLocks/>
          </p:cNvGrpSpPr>
          <p:nvPr/>
        </p:nvGrpSpPr>
        <p:grpSpPr bwMode="auto">
          <a:xfrm>
            <a:off x="5481414" y="1852612"/>
            <a:ext cx="2682841" cy="1337705"/>
            <a:chOff x="2072433" y="511758"/>
            <a:chExt cx="2009463" cy="1267904"/>
          </a:xfrm>
        </p:grpSpPr>
        <p:sp>
          <p:nvSpPr>
            <p:cNvPr id="65" name="矩形 64"/>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869">
                <a:solidFill>
                  <a:sysClr val="window" lastClr="FFFFFF"/>
                </a:solidFill>
                <a:latin typeface="+mj-ea"/>
                <a:ea typeface="+mj-ea"/>
              </a:endParaRPr>
            </a:p>
          </p:txBody>
        </p:sp>
        <p:sp>
          <p:nvSpPr>
            <p:cNvPr id="66" name="TextBox 18"/>
            <p:cNvSpPr txBox="1">
              <a:spLocks noChangeArrowheads="1"/>
            </p:cNvSpPr>
            <p:nvPr/>
          </p:nvSpPr>
          <p:spPr bwMode="auto">
            <a:xfrm flipH="1">
              <a:off x="2408931" y="867215"/>
              <a:ext cx="1336467" cy="632783"/>
            </a:xfrm>
            <a:prstGeom prst="rect">
              <a:avLst/>
            </a:prstGeom>
            <a:noFill/>
            <a:ln>
              <a:noFill/>
            </a:ln>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    </a:t>
              </a:r>
              <a:endParaRPr lang="en-US" altLang="zh-CN" sz="1869" kern="0" dirty="0">
                <a:solidFill>
                  <a:sysClr val="window" lastClr="FFFFFF">
                    <a:lumMod val="95000"/>
                  </a:sysClr>
                </a:solidFill>
                <a:latin typeface="+mj-ea"/>
                <a:ea typeface="+mj-ea"/>
              </a:endParaRPr>
            </a:p>
            <a:p>
              <a:pPr fontAlgn="auto">
                <a:spcBef>
                  <a:spcPts val="0"/>
                </a:spcBef>
                <a:spcAft>
                  <a:spcPts val="0"/>
                </a:spcAft>
                <a:defRPr/>
              </a:pPr>
              <a:r>
                <a:rPr lang="zh-CN" altLang="en-US" sz="1869" kern="0" dirty="0">
                  <a:solidFill>
                    <a:sysClr val="window" lastClr="FFFFFF">
                      <a:lumMod val="95000"/>
                    </a:sysClr>
                  </a:solidFill>
                  <a:latin typeface="+mj-ea"/>
                  <a:ea typeface="+mj-ea"/>
                </a:rPr>
                <a:t>点击添加文本</a:t>
              </a:r>
              <a:endParaRPr lang="en-US" altLang="zh-CN" sz="1869" kern="0" dirty="0">
                <a:solidFill>
                  <a:sysClr val="window" lastClr="FFFFFF">
                    <a:lumMod val="95000"/>
                  </a:sysClr>
                </a:solidFill>
                <a:latin typeface="+mj-ea"/>
                <a:ea typeface="+mj-ea"/>
              </a:endParaRPr>
            </a:p>
          </p:txBody>
        </p:sp>
      </p:grpSp>
      <p:sp>
        <p:nvSpPr>
          <p:cNvPr id="67" name="TextBox 66"/>
          <p:cNvSpPr txBox="1"/>
          <p:nvPr/>
        </p:nvSpPr>
        <p:spPr>
          <a:xfrm>
            <a:off x="2584447" y="5250419"/>
            <a:ext cx="8326131" cy="1448282"/>
          </a:xfrm>
          <a:prstGeom prst="rect">
            <a:avLst/>
          </a:prstGeom>
          <a:noFill/>
        </p:spPr>
        <p:txBody>
          <a:bodyPr>
            <a:spAutoFit/>
          </a:bodyPr>
          <a:lstStyle/>
          <a:p>
            <a:pPr defTabSz="1291918" fontAlgn="auto">
              <a:lnSpc>
                <a:spcPct val="150000"/>
              </a:lnSpc>
              <a:spcBef>
                <a:spcPts val="0"/>
              </a:spcBef>
              <a:spcAft>
                <a:spcPts val="0"/>
              </a:spcAft>
              <a:defRPr/>
            </a:pPr>
            <a:r>
              <a:rPr lang="zh-CN" altLang="en-US" sz="2136" b="1" dirty="0">
                <a:latin typeface="+mn-ea"/>
              </a:rPr>
              <a:t>标题文字</a:t>
            </a:r>
            <a:endParaRPr lang="en-US" altLang="zh-CN" sz="2136" b="1" dirty="0">
              <a:latin typeface="+mn-ea"/>
              <a:ea typeface="+mn-ea"/>
            </a:endParaRPr>
          </a:p>
          <a:p>
            <a:pPr defTabSz="1291918" fontAlgn="auto">
              <a:lnSpc>
                <a:spcPct val="150000"/>
              </a:lnSpc>
              <a:spcBef>
                <a:spcPts val="0"/>
              </a:spcBef>
              <a:spcAft>
                <a:spcPts val="0"/>
              </a:spcAft>
              <a:defRPr/>
            </a:pPr>
            <a:r>
              <a:rPr lang="zh-CN" altLang="en-US" sz="1869" dirty="0">
                <a:latin typeface="+mn-ea"/>
                <a:ea typeface="+mn-ea"/>
              </a:rPr>
              <a:t>单击此处添加文本单击此处添加文本 单击此处添加文本单击此处添加文本</a:t>
            </a:r>
            <a:endParaRPr lang="en-US" altLang="zh-CN" sz="1869" dirty="0">
              <a:latin typeface="+mn-ea"/>
              <a:ea typeface="+mn-ea"/>
            </a:endParaRPr>
          </a:p>
          <a:p>
            <a:pPr defTabSz="1291918" fontAlgn="auto">
              <a:lnSpc>
                <a:spcPct val="150000"/>
              </a:lnSpc>
              <a:spcBef>
                <a:spcPts val="0"/>
              </a:spcBef>
              <a:spcAft>
                <a:spcPts val="0"/>
              </a:spcAft>
              <a:defRPr/>
            </a:pPr>
            <a:r>
              <a:rPr lang="zh-CN" altLang="en-US" sz="1869" dirty="0">
                <a:latin typeface="+mn-ea"/>
                <a:ea typeface="+mn-ea"/>
              </a:rPr>
              <a:t>单击此处添加文本单击此处添加文本 单击此处添加文本单击此处添加文本</a:t>
            </a:r>
            <a:endParaRPr lang="en-US" altLang="zh-CN" sz="1869" dirty="0">
              <a:latin typeface="+mn-ea"/>
              <a:ea typeface="+mn-ea"/>
            </a:endParaRPr>
          </a:p>
        </p:txBody>
      </p:sp>
      <p:sp>
        <p:nvSpPr>
          <p:cNvPr id="5" name="标题 4"/>
          <p:cNvSpPr>
            <a:spLocks noGrp="1"/>
          </p:cNvSpPr>
          <p:nvPr>
            <p:ph type="title"/>
          </p:nvPr>
        </p:nvSpPr>
        <p:spPr/>
        <p:txBody>
          <a:bodyPr>
            <a:normAutofit fontScale="90000"/>
          </a:bodyPr>
          <a:lstStyle/>
          <a:p>
            <a:endParaRPr lang="zh-CN" altLang="en-US"/>
          </a:p>
        </p:txBody>
      </p:sp>
      <p:sp>
        <p:nvSpPr>
          <p:cNvPr id="22" name="TextBox 21"/>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3" name="组合 22"/>
          <p:cNvGrpSpPr/>
          <p:nvPr/>
        </p:nvGrpSpPr>
        <p:grpSpPr>
          <a:xfrm>
            <a:off x="695618" y="3567"/>
            <a:ext cx="1113557" cy="1113557"/>
            <a:chOff x="7414667" y="3750264"/>
            <a:chExt cx="871129" cy="871129"/>
          </a:xfrm>
        </p:grpSpPr>
        <p:sp>
          <p:nvSpPr>
            <p:cNvPr id="24" name="椭圆 23"/>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5"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6"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132718376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 calcmode="lin" valueType="num">
                                      <p:cBhvr>
                                        <p:cTn id="9" dur="500" fill="hold"/>
                                        <p:tgtEl>
                                          <p:spTgt spid="55"/>
                                        </p:tgtEl>
                                        <p:attrNameLst>
                                          <p:attrName>ppt_x</p:attrName>
                                        </p:attrNameLst>
                                      </p:cBhvr>
                                      <p:tavLst>
                                        <p:tav tm="0">
                                          <p:val>
                                            <p:fltVal val="0.5"/>
                                          </p:val>
                                        </p:tav>
                                        <p:tav tm="100000">
                                          <p:val>
                                            <p:strVal val="#ppt_x"/>
                                          </p:val>
                                        </p:tav>
                                      </p:tavLst>
                                    </p:anim>
                                    <p:anim calcmode="lin" valueType="num">
                                      <p:cBhvr>
                                        <p:cTn id="10" dur="500" fill="hold"/>
                                        <p:tgtEl>
                                          <p:spTgt spid="55"/>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 calcmode="lin" valueType="num">
                                      <p:cBhvr>
                                        <p:cTn id="15" dur="500" fill="hold"/>
                                        <p:tgtEl>
                                          <p:spTgt spid="61"/>
                                        </p:tgtEl>
                                        <p:attrNameLst>
                                          <p:attrName>ppt_x</p:attrName>
                                        </p:attrNameLst>
                                      </p:cBhvr>
                                      <p:tavLst>
                                        <p:tav tm="0">
                                          <p:val>
                                            <p:fltVal val="0.5"/>
                                          </p:val>
                                        </p:tav>
                                        <p:tav tm="100000">
                                          <p:val>
                                            <p:strVal val="#ppt_x"/>
                                          </p:val>
                                        </p:tav>
                                      </p:tavLst>
                                    </p:anim>
                                    <p:anim calcmode="lin" valueType="num">
                                      <p:cBhvr>
                                        <p:cTn id="16" dur="500" fill="hold"/>
                                        <p:tgtEl>
                                          <p:spTgt spid="61"/>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57"/>
                                        </p:tgtEl>
                                        <p:attrNameLst>
                                          <p:attrName>style.visibility</p:attrName>
                                        </p:attrNameLst>
                                      </p:cBhvr>
                                      <p:to>
                                        <p:strVal val="visible"/>
                                      </p:to>
                                    </p:set>
                                    <p:anim calcmode="lin" valueType="num">
                                      <p:cBhvr>
                                        <p:cTn id="19" dur="500" fill="hold"/>
                                        <p:tgtEl>
                                          <p:spTgt spid="57"/>
                                        </p:tgtEl>
                                        <p:attrNameLst>
                                          <p:attrName>ppt_w</p:attrName>
                                        </p:attrNameLst>
                                      </p:cBhvr>
                                      <p:tavLst>
                                        <p:tav tm="0">
                                          <p:val>
                                            <p:fltVal val="0"/>
                                          </p:val>
                                        </p:tav>
                                        <p:tav tm="100000">
                                          <p:val>
                                            <p:strVal val="#ppt_w"/>
                                          </p:val>
                                        </p:tav>
                                      </p:tavLst>
                                    </p:anim>
                                    <p:anim calcmode="lin" valueType="num">
                                      <p:cBhvr>
                                        <p:cTn id="20" dur="500" fill="hold"/>
                                        <p:tgtEl>
                                          <p:spTgt spid="57"/>
                                        </p:tgtEl>
                                        <p:attrNameLst>
                                          <p:attrName>ppt_h</p:attrName>
                                        </p:attrNameLst>
                                      </p:cBhvr>
                                      <p:tavLst>
                                        <p:tav tm="0">
                                          <p:val>
                                            <p:fltVal val="0"/>
                                          </p:val>
                                        </p:tav>
                                        <p:tav tm="100000">
                                          <p:val>
                                            <p:strVal val="#ppt_h"/>
                                          </p:val>
                                        </p:tav>
                                      </p:tavLst>
                                    </p:anim>
                                    <p:anim calcmode="lin" valueType="num">
                                      <p:cBhvr>
                                        <p:cTn id="21" dur="500" fill="hold"/>
                                        <p:tgtEl>
                                          <p:spTgt spid="57"/>
                                        </p:tgtEl>
                                        <p:attrNameLst>
                                          <p:attrName>ppt_x</p:attrName>
                                        </p:attrNameLst>
                                      </p:cBhvr>
                                      <p:tavLst>
                                        <p:tav tm="0">
                                          <p:val>
                                            <p:fltVal val="0.5"/>
                                          </p:val>
                                        </p:tav>
                                        <p:tav tm="100000">
                                          <p:val>
                                            <p:strVal val="#ppt_x"/>
                                          </p:val>
                                        </p:tav>
                                      </p:tavLst>
                                    </p:anim>
                                    <p:anim calcmode="lin" valueType="num">
                                      <p:cBhvr>
                                        <p:cTn id="22" dur="500" fill="hold"/>
                                        <p:tgtEl>
                                          <p:spTgt spid="57"/>
                                        </p:tgtEl>
                                        <p:attrNameLst>
                                          <p:attrName>ppt_y</p:attrName>
                                        </p:attrNameLst>
                                      </p:cBhvr>
                                      <p:tavLst>
                                        <p:tav tm="0">
                                          <p:val>
                                            <p:fltVal val="0.5"/>
                                          </p:val>
                                        </p:tav>
                                        <p:tav tm="100000">
                                          <p:val>
                                            <p:strVal val="#ppt_y"/>
                                          </p:val>
                                        </p:tav>
                                      </p:tavLst>
                                    </p:anim>
                                  </p:childTnLst>
                                </p:cTn>
                              </p:par>
                              <p:par>
                                <p:cTn id="23" presetID="23" presetClass="entr" presetSubtype="528" fill="hold" nodeType="withEffect">
                                  <p:stCondLst>
                                    <p:cond delay="30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 calcmode="lin" valueType="num">
                                      <p:cBhvr>
                                        <p:cTn id="27" dur="500" fill="hold"/>
                                        <p:tgtEl>
                                          <p:spTgt spid="64"/>
                                        </p:tgtEl>
                                        <p:attrNameLst>
                                          <p:attrName>ppt_x</p:attrName>
                                        </p:attrNameLst>
                                      </p:cBhvr>
                                      <p:tavLst>
                                        <p:tav tm="0">
                                          <p:val>
                                            <p:fltVal val="0.5"/>
                                          </p:val>
                                        </p:tav>
                                        <p:tav tm="100000">
                                          <p:val>
                                            <p:strVal val="#ppt_x"/>
                                          </p:val>
                                        </p:tav>
                                      </p:tavLst>
                                    </p:anim>
                                    <p:anim calcmode="lin" valueType="num">
                                      <p:cBhvr>
                                        <p:cTn id="28" dur="500" fill="hold"/>
                                        <p:tgtEl>
                                          <p:spTgt spid="64"/>
                                        </p:tgtEl>
                                        <p:attrNameLst>
                                          <p:attrName>ppt_y</p:attrName>
                                        </p:attrNameLst>
                                      </p:cBhvr>
                                      <p:tavLst>
                                        <p:tav tm="0">
                                          <p:val>
                                            <p:fltVal val="0.5"/>
                                          </p:val>
                                        </p:tav>
                                        <p:tav tm="100000">
                                          <p:val>
                                            <p:strVal val="#ppt_y"/>
                                          </p:val>
                                        </p:tav>
                                      </p:tavLst>
                                    </p:anim>
                                  </p:childTnLst>
                                </p:cTn>
                              </p:par>
                              <p:par>
                                <p:cTn id="29" presetID="23" presetClass="entr" presetSubtype="528" fill="hold" nodeType="withEffect">
                                  <p:stCondLst>
                                    <p:cond delay="750"/>
                                  </p:stCondLst>
                                  <p:childTnLst>
                                    <p:set>
                                      <p:cBhvr>
                                        <p:cTn id="30" dur="1" fill="hold">
                                          <p:stCondLst>
                                            <p:cond delay="0"/>
                                          </p:stCondLst>
                                        </p:cTn>
                                        <p:tgtEl>
                                          <p:spTgt spid="54"/>
                                        </p:tgtEl>
                                        <p:attrNameLst>
                                          <p:attrName>style.visibility</p:attrName>
                                        </p:attrNameLst>
                                      </p:cBhvr>
                                      <p:to>
                                        <p:strVal val="visible"/>
                                      </p:to>
                                    </p:set>
                                    <p:anim calcmode="lin" valueType="num">
                                      <p:cBhvr>
                                        <p:cTn id="31" dur="500" fill="hold"/>
                                        <p:tgtEl>
                                          <p:spTgt spid="54"/>
                                        </p:tgtEl>
                                        <p:attrNameLst>
                                          <p:attrName>ppt_w</p:attrName>
                                        </p:attrNameLst>
                                      </p:cBhvr>
                                      <p:tavLst>
                                        <p:tav tm="0">
                                          <p:val>
                                            <p:fltVal val="0"/>
                                          </p:val>
                                        </p:tav>
                                        <p:tav tm="100000">
                                          <p:val>
                                            <p:strVal val="#ppt_w"/>
                                          </p:val>
                                        </p:tav>
                                      </p:tavLst>
                                    </p:anim>
                                    <p:anim calcmode="lin" valueType="num">
                                      <p:cBhvr>
                                        <p:cTn id="32" dur="500" fill="hold"/>
                                        <p:tgtEl>
                                          <p:spTgt spid="54"/>
                                        </p:tgtEl>
                                        <p:attrNameLst>
                                          <p:attrName>ppt_h</p:attrName>
                                        </p:attrNameLst>
                                      </p:cBhvr>
                                      <p:tavLst>
                                        <p:tav tm="0">
                                          <p:val>
                                            <p:fltVal val="0"/>
                                          </p:val>
                                        </p:tav>
                                        <p:tav tm="100000">
                                          <p:val>
                                            <p:strVal val="#ppt_h"/>
                                          </p:val>
                                        </p:tav>
                                      </p:tavLst>
                                    </p:anim>
                                    <p:anim calcmode="lin" valueType="num">
                                      <p:cBhvr>
                                        <p:cTn id="33" dur="500" fill="hold"/>
                                        <p:tgtEl>
                                          <p:spTgt spid="54"/>
                                        </p:tgtEl>
                                        <p:attrNameLst>
                                          <p:attrName>ppt_x</p:attrName>
                                        </p:attrNameLst>
                                      </p:cBhvr>
                                      <p:tavLst>
                                        <p:tav tm="0">
                                          <p:val>
                                            <p:fltVal val="0.5"/>
                                          </p:val>
                                        </p:tav>
                                        <p:tav tm="100000">
                                          <p:val>
                                            <p:strVal val="#ppt_x"/>
                                          </p:val>
                                        </p:tav>
                                      </p:tavLst>
                                    </p:anim>
                                    <p:anim calcmode="lin" valueType="num">
                                      <p:cBhvr>
                                        <p:cTn id="34" dur="500" fill="hold"/>
                                        <p:tgtEl>
                                          <p:spTgt spid="54"/>
                                        </p:tgtEl>
                                        <p:attrNameLst>
                                          <p:attrName>ppt_y</p:attrName>
                                        </p:attrNameLst>
                                      </p:cBhvr>
                                      <p:tavLst>
                                        <p:tav tm="0">
                                          <p:val>
                                            <p:fltVal val="0.5"/>
                                          </p:val>
                                        </p:tav>
                                        <p:tav tm="100000">
                                          <p:val>
                                            <p:strVal val="#ppt_y"/>
                                          </p:val>
                                        </p:tav>
                                      </p:tavLst>
                                    </p:anim>
                                  </p:childTnLst>
                                </p:cTn>
                              </p:par>
                              <p:par>
                                <p:cTn id="35" presetID="23" presetClass="entr" presetSubtype="528" fill="hold" nodeType="withEffect">
                                  <p:stCondLst>
                                    <p:cond delay="1000"/>
                                  </p:stCondLst>
                                  <p:childTnLst>
                                    <p:set>
                                      <p:cBhvr>
                                        <p:cTn id="36" dur="1" fill="hold">
                                          <p:stCondLst>
                                            <p:cond delay="0"/>
                                          </p:stCondLst>
                                        </p:cTn>
                                        <p:tgtEl>
                                          <p:spTgt spid="58"/>
                                        </p:tgtEl>
                                        <p:attrNameLst>
                                          <p:attrName>style.visibility</p:attrName>
                                        </p:attrNameLst>
                                      </p:cBhvr>
                                      <p:to>
                                        <p:strVal val="visible"/>
                                      </p:to>
                                    </p:set>
                                    <p:anim calcmode="lin" valueType="num">
                                      <p:cBhvr>
                                        <p:cTn id="37" dur="500" fill="hold"/>
                                        <p:tgtEl>
                                          <p:spTgt spid="58"/>
                                        </p:tgtEl>
                                        <p:attrNameLst>
                                          <p:attrName>ppt_w</p:attrName>
                                        </p:attrNameLst>
                                      </p:cBhvr>
                                      <p:tavLst>
                                        <p:tav tm="0">
                                          <p:val>
                                            <p:fltVal val="0"/>
                                          </p:val>
                                        </p:tav>
                                        <p:tav tm="100000">
                                          <p:val>
                                            <p:strVal val="#ppt_w"/>
                                          </p:val>
                                        </p:tav>
                                      </p:tavLst>
                                    </p:anim>
                                    <p:anim calcmode="lin" valueType="num">
                                      <p:cBhvr>
                                        <p:cTn id="38" dur="500" fill="hold"/>
                                        <p:tgtEl>
                                          <p:spTgt spid="58"/>
                                        </p:tgtEl>
                                        <p:attrNameLst>
                                          <p:attrName>ppt_h</p:attrName>
                                        </p:attrNameLst>
                                      </p:cBhvr>
                                      <p:tavLst>
                                        <p:tav tm="0">
                                          <p:val>
                                            <p:fltVal val="0"/>
                                          </p:val>
                                        </p:tav>
                                        <p:tav tm="100000">
                                          <p:val>
                                            <p:strVal val="#ppt_h"/>
                                          </p:val>
                                        </p:tav>
                                      </p:tavLst>
                                    </p:anim>
                                    <p:anim calcmode="lin" valueType="num">
                                      <p:cBhvr>
                                        <p:cTn id="39" dur="500" fill="hold"/>
                                        <p:tgtEl>
                                          <p:spTgt spid="58"/>
                                        </p:tgtEl>
                                        <p:attrNameLst>
                                          <p:attrName>ppt_x</p:attrName>
                                        </p:attrNameLst>
                                      </p:cBhvr>
                                      <p:tavLst>
                                        <p:tav tm="0">
                                          <p:val>
                                            <p:fltVal val="0.5"/>
                                          </p:val>
                                        </p:tav>
                                        <p:tav tm="100000">
                                          <p:val>
                                            <p:strVal val="#ppt_x"/>
                                          </p:val>
                                        </p:tav>
                                      </p:tavLst>
                                    </p:anim>
                                    <p:anim calcmode="lin" valueType="num">
                                      <p:cBhvr>
                                        <p:cTn id="40" dur="500" fill="hold"/>
                                        <p:tgtEl>
                                          <p:spTgt spid="58"/>
                                        </p:tgtEl>
                                        <p:attrNameLst>
                                          <p:attrName>ppt_y</p:attrName>
                                        </p:attrNameLst>
                                      </p:cBhvr>
                                      <p:tavLst>
                                        <p:tav tm="0">
                                          <p:val>
                                            <p:fltVal val="0.5"/>
                                          </p:val>
                                        </p:tav>
                                        <p:tav tm="100000">
                                          <p:val>
                                            <p:strVal val="#ppt_y"/>
                                          </p:val>
                                        </p:tav>
                                      </p:tavLst>
                                    </p:anim>
                                  </p:childTnLst>
                                </p:cTn>
                              </p:par>
                            </p:childTnLst>
                          </p:cTn>
                        </p:par>
                        <p:par>
                          <p:cTn id="41" fill="hold">
                            <p:stCondLst>
                              <p:cond delay="1500"/>
                            </p:stCondLst>
                            <p:childTnLst>
                              <p:par>
                                <p:cTn id="42" presetID="22" presetClass="entr" presetSubtype="8" fill="hold" grpId="0" nodeType="after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750"/>
                                        <p:tgtEl>
                                          <p:spTgt spid="67"/>
                                        </p:tgtEl>
                                      </p:cBhvr>
                                    </p:animEffect>
                                  </p:childTnLst>
                                </p:cTn>
                              </p:par>
                            </p:childTnLst>
                          </p:cTn>
                        </p:par>
                        <p:par>
                          <p:cTn id="45" fill="hold">
                            <p:stCondLst>
                              <p:cond delay="2250"/>
                            </p:stCondLst>
                            <p:childTnLst>
                              <p:par>
                                <p:cTn id="46" presetID="53" presetClass="entr" presetSubtype="16" fill="hold" nodeType="afterEffect">
                                  <p:stCondLst>
                                    <p:cond delay="0"/>
                                  </p:stCondLst>
                                  <p:iterate type="lt">
                                    <p:tmPct val="10000"/>
                                  </p:iterate>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animEffect transition="in" filter="fade">
                                      <p:cBhvr>
                                        <p:cTn id="50" dur="500"/>
                                        <p:tgtEl>
                                          <p:spTgt spid="23"/>
                                        </p:tgtEl>
                                      </p:cBhvr>
                                    </p:animEffect>
                                  </p:childTnLst>
                                </p:cTn>
                              </p:par>
                            </p:childTnLst>
                          </p:cTn>
                        </p:par>
                        <p:par>
                          <p:cTn id="51" fill="hold">
                            <p:stCondLst>
                              <p:cond delay="2750"/>
                            </p:stCondLst>
                            <p:childTnLst>
                              <p:par>
                                <p:cTn id="52" presetID="42" presetClass="entr" presetSubtype="0" fill="hold" grpId="0" nodeType="afterEffect">
                                  <p:stCondLst>
                                    <p:cond delay="0"/>
                                  </p:stCondLst>
                                  <p:iterate type="lt">
                                    <p:tmPct val="10000"/>
                                  </p:iterate>
                                  <p:childTnLst>
                                    <p:set>
                                      <p:cBhvr>
                                        <p:cTn id="53" dur="1" fill="hold">
                                          <p:stCondLst>
                                            <p:cond delay="0"/>
                                          </p:stCondLst>
                                        </p:cTn>
                                        <p:tgtEl>
                                          <p:spTgt spid="26"/>
                                        </p:tgtEl>
                                        <p:attrNameLst>
                                          <p:attrName>style.visibility</p:attrName>
                                        </p:attrNameLst>
                                      </p:cBhvr>
                                      <p:to>
                                        <p:strVal val="visible"/>
                                      </p:to>
                                    </p:set>
                                    <p:animEffect>
                                      <p:cBhvr>
                                        <p:cTn id="54" dur="750"/>
                                        <p:tgtEl>
                                          <p:spTgt spid="26"/>
                                        </p:tgtEl>
                                      </p:cBhvr>
                                    </p:animEffect>
                                    <p:anim calcmode="lin" valueType="num">
                                      <p:cBhvr>
                                        <p:cTn id="55" dur="750" fill="hold"/>
                                        <p:tgtEl>
                                          <p:spTgt spid="26"/>
                                        </p:tgtEl>
                                        <p:attrNameLst>
                                          <p:attrName>ppt_x</p:attrName>
                                        </p:attrNameLst>
                                      </p:cBhvr>
                                      <p:tavLst>
                                        <p:tav tm="0">
                                          <p:val>
                                            <p:strVal val="#ppt_x"/>
                                          </p:val>
                                        </p:tav>
                                        <p:tav tm="100000">
                                          <p:val>
                                            <p:strVal val="#ppt_x"/>
                                          </p:val>
                                        </p:tav>
                                      </p:tavLst>
                                    </p:anim>
                                    <p:anim calcmode="lin" valueType="num">
                                      <p:cBhvr>
                                        <p:cTn id="56"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26" grpId="0" bldLvl="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图表 7"/>
          <p:cNvGraphicFramePr/>
          <p:nvPr>
            <p:extLst/>
          </p:nvPr>
        </p:nvGraphicFramePr>
        <p:xfrm>
          <a:off x="5633913" y="1364677"/>
          <a:ext cx="7507247" cy="5272065"/>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2067436" y="1956203"/>
            <a:ext cx="4833377" cy="1079100"/>
          </a:xfrm>
          <a:prstGeom prst="rect">
            <a:avLst/>
          </a:prstGeom>
        </p:spPr>
        <p:txBody>
          <a:bodyPr wrap="square" lIns="93305" tIns="46652" rIns="93305" bIns="46652">
            <a:spAutoFit/>
          </a:bodyPr>
          <a:lstStyle/>
          <a:p>
            <a:pPr algn="just"/>
            <a:r>
              <a:rPr lang="zh-CN" altLang="en-US" sz="1600" dirty="0">
                <a:latin typeface="方正正中黑简体" panose="02000000000000000000" pitchFamily="2" charset="-122"/>
                <a:ea typeface="方正正中黑简体" panose="02000000000000000000" pitchFamily="2" charset="-122"/>
              </a:rPr>
              <a:t>这里是可以替换的内容描述文字，这里是可以替换的内容描述文字，这里是可以替换的内容描述文字，这里是可以替换的内容描述文字，这里是可以替换的内容描述文字，这里是可以替换的内容描述文字。</a:t>
            </a:r>
            <a:endParaRPr lang="zh-CN" altLang="en-US" sz="2800" dirty="0">
              <a:latin typeface="方正正中黑简体" panose="02000000000000000000" pitchFamily="2" charset="-122"/>
              <a:ea typeface="方正正中黑简体" panose="02000000000000000000" pitchFamily="2" charset="-122"/>
            </a:endParaRPr>
          </a:p>
        </p:txBody>
      </p:sp>
      <p:sp>
        <p:nvSpPr>
          <p:cNvPr id="10" name="圆角矩形 9"/>
          <p:cNvSpPr/>
          <p:nvPr/>
        </p:nvSpPr>
        <p:spPr>
          <a:xfrm>
            <a:off x="1354136" y="3856979"/>
            <a:ext cx="730125"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24%</a:t>
            </a:r>
            <a:endParaRPr lang="zh-CN" altLang="en-US" b="1" dirty="0">
              <a:solidFill>
                <a:schemeClr val="bg1"/>
              </a:solidFill>
              <a:latin typeface="Akzidenz-Grotesk BQ Condensed" pitchFamily="2" charset="0"/>
            </a:endParaRPr>
          </a:p>
        </p:txBody>
      </p:sp>
      <p:sp>
        <p:nvSpPr>
          <p:cNvPr id="11" name="矩形 10"/>
          <p:cNvSpPr/>
          <p:nvPr/>
        </p:nvSpPr>
        <p:spPr>
          <a:xfrm>
            <a:off x="2067436" y="3697172"/>
            <a:ext cx="4833377" cy="1079100"/>
          </a:xfrm>
          <a:prstGeom prst="rect">
            <a:avLst/>
          </a:prstGeom>
        </p:spPr>
        <p:txBody>
          <a:bodyPr wrap="square" lIns="93305" tIns="46652" rIns="93305" bIns="46652">
            <a:spAutoFit/>
          </a:bodyPr>
          <a:lstStyle/>
          <a:p>
            <a:pPr algn="just"/>
            <a:r>
              <a:rPr lang="zh-CN" altLang="en-US" sz="1600" dirty="0">
                <a:latin typeface="方正正中黑简体" panose="02000000000000000000" pitchFamily="2" charset="-122"/>
                <a:ea typeface="方正正中黑简体" panose="02000000000000000000" pitchFamily="2" charset="-122"/>
              </a:rPr>
              <a:t>这里是可以替换的内容描述文字，这里是可以替换的内容描述文字，这里是可以替换的内容描述文字，这里是可以替换的内容描述文字，这里是可以替换的内容描述文字，这里是可以替换的内容描述文字。</a:t>
            </a:r>
            <a:endParaRPr lang="zh-CN" altLang="en-US" sz="2800" dirty="0">
              <a:latin typeface="方正正中黑简体" panose="02000000000000000000" pitchFamily="2" charset="-122"/>
              <a:ea typeface="方正正中黑简体" panose="02000000000000000000" pitchFamily="2" charset="-122"/>
            </a:endParaRPr>
          </a:p>
        </p:txBody>
      </p:sp>
      <p:sp>
        <p:nvSpPr>
          <p:cNvPr id="12" name="圆角矩形 11"/>
          <p:cNvSpPr/>
          <p:nvPr/>
        </p:nvSpPr>
        <p:spPr>
          <a:xfrm>
            <a:off x="1119826" y="5613665"/>
            <a:ext cx="815264"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12%</a:t>
            </a:r>
            <a:endParaRPr lang="zh-CN" altLang="en-US" b="1" dirty="0">
              <a:solidFill>
                <a:schemeClr val="bg1"/>
              </a:solidFill>
              <a:latin typeface="Akzidenz-Grotesk BQ Condensed" pitchFamily="2" charset="0"/>
            </a:endParaRPr>
          </a:p>
        </p:txBody>
      </p:sp>
      <p:sp>
        <p:nvSpPr>
          <p:cNvPr id="13" name="矩形 12"/>
          <p:cNvSpPr/>
          <p:nvPr/>
        </p:nvSpPr>
        <p:spPr>
          <a:xfrm>
            <a:off x="2067436" y="5438139"/>
            <a:ext cx="4833377" cy="1079100"/>
          </a:xfrm>
          <a:prstGeom prst="rect">
            <a:avLst/>
          </a:prstGeom>
        </p:spPr>
        <p:txBody>
          <a:bodyPr wrap="square" lIns="93305" tIns="46652" rIns="93305" bIns="46652">
            <a:spAutoFit/>
          </a:bodyPr>
          <a:lstStyle/>
          <a:p>
            <a:pPr algn="just"/>
            <a:r>
              <a:rPr lang="zh-CN" altLang="en-US" sz="1600" dirty="0">
                <a:latin typeface="方正正中黑简体" panose="02000000000000000000" pitchFamily="2" charset="-122"/>
                <a:ea typeface="方正正中黑简体" panose="02000000000000000000" pitchFamily="2" charset="-122"/>
              </a:rPr>
              <a:t>这里是可以替换的内容描述文字，这里是可以替换的内容描述文字，这里是可以替换的内容描述文字，这里是可以替换的内容描述文字，这里是可以替换的内容描述文字，这里是可以替换的内容描述文字。</a:t>
            </a:r>
            <a:endParaRPr lang="zh-CN" altLang="en-US" sz="2800" dirty="0">
              <a:latin typeface="方正正中黑简体" panose="02000000000000000000" pitchFamily="2" charset="-122"/>
              <a:ea typeface="方正正中黑简体" panose="02000000000000000000" pitchFamily="2" charset="-122"/>
            </a:endParaRPr>
          </a:p>
        </p:txBody>
      </p:sp>
      <p:sp>
        <p:nvSpPr>
          <p:cNvPr id="14" name="圆角矩形 13"/>
          <p:cNvSpPr/>
          <p:nvPr/>
        </p:nvSpPr>
        <p:spPr>
          <a:xfrm>
            <a:off x="1357969" y="2100294"/>
            <a:ext cx="709467" cy="481899"/>
          </a:xfrm>
          <a:prstGeom prst="roundRect">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r>
              <a:rPr lang="en-US" altLang="zh-CN" b="1" dirty="0">
                <a:solidFill>
                  <a:schemeClr val="bg1"/>
                </a:solidFill>
                <a:latin typeface="Akzidenz-Grotesk BQ Condensed" pitchFamily="2" charset="0"/>
              </a:rPr>
              <a:t>64%</a:t>
            </a:r>
            <a:endParaRPr lang="zh-CN" altLang="en-US" b="1" dirty="0">
              <a:solidFill>
                <a:schemeClr val="bg1"/>
              </a:solidFill>
              <a:latin typeface="Akzidenz-Grotesk BQ Condensed" pitchFamily="2" charset="0"/>
            </a:endParaRPr>
          </a:p>
        </p:txBody>
      </p:sp>
      <p:sp>
        <p:nvSpPr>
          <p:cNvPr id="21" name="TextBox 20"/>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2" name="组合 21"/>
          <p:cNvGrpSpPr/>
          <p:nvPr/>
        </p:nvGrpSpPr>
        <p:grpSpPr>
          <a:xfrm>
            <a:off x="695618" y="-36354"/>
            <a:ext cx="1113557" cy="1113557"/>
            <a:chOff x="7414667" y="3750264"/>
            <a:chExt cx="871129" cy="871129"/>
          </a:xfrm>
        </p:grpSpPr>
        <p:sp>
          <p:nvSpPr>
            <p:cNvPr id="23" name="椭圆 22"/>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4"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5"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40004944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5"/>
                                        </p:tgtEl>
                                        <p:attrNameLst>
                                          <p:attrName>style.visibility</p:attrName>
                                        </p:attrNameLst>
                                      </p:cBhvr>
                                      <p:to>
                                        <p:strVal val="visible"/>
                                      </p:to>
                                    </p:set>
                                    <p:animEffect>
                                      <p:cBhvr>
                                        <p:cTn id="13" dur="750"/>
                                        <p:tgtEl>
                                          <p:spTgt spid="25"/>
                                        </p:tgtEl>
                                      </p:cBhvr>
                                    </p:animEffect>
                                    <p:anim calcmode="lin" valueType="num">
                                      <p:cBhvr>
                                        <p:cTn id="14" dur="750" fill="hold"/>
                                        <p:tgtEl>
                                          <p:spTgt spid="25"/>
                                        </p:tgtEl>
                                        <p:attrNameLst>
                                          <p:attrName>ppt_x</p:attrName>
                                        </p:attrNameLst>
                                      </p:cBhvr>
                                      <p:tavLst>
                                        <p:tav tm="0">
                                          <p:val>
                                            <p:strVal val="#ppt_x"/>
                                          </p:val>
                                        </p:tav>
                                        <p:tav tm="100000">
                                          <p:val>
                                            <p:strVal val="#ppt_x"/>
                                          </p:val>
                                        </p:tav>
                                      </p:tavLst>
                                    </p:anim>
                                    <p:anim calcmode="lin" valueType="num">
                                      <p:cBhvr>
                                        <p:cTn id="15" dur="75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1700"/>
                            </p:stCondLst>
                            <p:childTnLst>
                              <p:par>
                                <p:cTn id="17" presetID="16" presetClass="entr" presetSubtype="2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arn(inVertical)">
                                      <p:cBhvr>
                                        <p:cTn id="19" dur="500"/>
                                        <p:tgtEl>
                                          <p:spTgt spid="8"/>
                                        </p:tgtEl>
                                      </p:cBhvr>
                                    </p:animEffect>
                                  </p:childTnLst>
                                </p:cTn>
                              </p:par>
                            </p:childTnLst>
                          </p:cTn>
                        </p:par>
                        <p:par>
                          <p:cTn id="20" fill="hold">
                            <p:stCondLst>
                              <p:cond delay="2200"/>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childTnLst>
                          </p:cTn>
                        </p:par>
                        <p:par>
                          <p:cTn id="26" fill="hold">
                            <p:stCondLst>
                              <p:cond delay="2700"/>
                            </p:stCondLst>
                            <p:childTnLst>
                              <p:par>
                                <p:cTn id="27" presetID="53" presetClass="entr" presetSubtype="16"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ppt_w</p:attrName>
                                        </p:attrNameLst>
                                      </p:cBhvr>
                                      <p:tavLst>
                                        <p:tav tm="0">
                                          <p:val>
                                            <p:fltVal val="0"/>
                                          </p:val>
                                        </p:tav>
                                        <p:tav tm="100000">
                                          <p:val>
                                            <p:strVal val="#ppt_w"/>
                                          </p:val>
                                        </p:tav>
                                      </p:tavLst>
                                    </p:anim>
                                    <p:anim calcmode="lin" valueType="num">
                                      <p:cBhvr>
                                        <p:cTn id="30" dur="500" fill="hold"/>
                                        <p:tgtEl>
                                          <p:spTgt spid="9"/>
                                        </p:tgtEl>
                                        <p:attrNameLst>
                                          <p:attrName>ppt_h</p:attrName>
                                        </p:attrNameLst>
                                      </p:cBhvr>
                                      <p:tavLst>
                                        <p:tav tm="0">
                                          <p:val>
                                            <p:fltVal val="0"/>
                                          </p:val>
                                        </p:tav>
                                        <p:tav tm="100000">
                                          <p:val>
                                            <p:strVal val="#ppt_h"/>
                                          </p:val>
                                        </p:tav>
                                      </p:tavLst>
                                    </p:anim>
                                    <p:animEffect transition="in" filter="fade">
                                      <p:cBhvr>
                                        <p:cTn id="31" dur="500"/>
                                        <p:tgtEl>
                                          <p:spTgt spid="9"/>
                                        </p:tgtEl>
                                      </p:cBhvr>
                                    </p:animEffect>
                                  </p:childTnLst>
                                </p:cTn>
                              </p:par>
                            </p:childTnLst>
                          </p:cTn>
                        </p:par>
                        <p:par>
                          <p:cTn id="32" fill="hold">
                            <p:stCondLst>
                              <p:cond delay="3200"/>
                            </p:stCondLst>
                            <p:childTnLst>
                              <p:par>
                                <p:cTn id="33" presetID="53" presetClass="entr" presetSubtype="16"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childTnLst>
                          </p:cTn>
                        </p:par>
                        <p:par>
                          <p:cTn id="38" fill="hold">
                            <p:stCondLst>
                              <p:cond delay="3700"/>
                            </p:stCondLst>
                            <p:childTnLst>
                              <p:par>
                                <p:cTn id="39" presetID="53" presetClass="entr" presetSubtype="16"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childTnLst>
                          </p:cTn>
                        </p:par>
                        <p:par>
                          <p:cTn id="44" fill="hold">
                            <p:stCondLst>
                              <p:cond delay="4200"/>
                            </p:stCondLst>
                            <p:childTnLst>
                              <p:par>
                                <p:cTn id="45" presetID="53" presetClass="entr" presetSubtype="16"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childTnLst>
                          </p:cTn>
                        </p:par>
                        <p:par>
                          <p:cTn id="50" fill="hold">
                            <p:stCondLst>
                              <p:cond delay="4700"/>
                            </p:stCondLst>
                            <p:childTnLst>
                              <p:par>
                                <p:cTn id="51" presetID="53" presetClass="entr" presetSubtype="16" fill="hold" grpId="0" nodeType="afterEffect">
                                  <p:stCondLst>
                                    <p:cond delay="0"/>
                                  </p:stCondLst>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ppt_w</p:attrName>
                                        </p:attrNameLst>
                                      </p:cBhvr>
                                      <p:tavLst>
                                        <p:tav tm="0">
                                          <p:val>
                                            <p:fltVal val="0"/>
                                          </p:val>
                                        </p:tav>
                                        <p:tav tm="100000">
                                          <p:val>
                                            <p:strVal val="#ppt_w"/>
                                          </p:val>
                                        </p:tav>
                                      </p:tavLst>
                                    </p:anim>
                                    <p:anim calcmode="lin" valueType="num">
                                      <p:cBhvr>
                                        <p:cTn id="54" dur="500" fill="hold"/>
                                        <p:tgtEl>
                                          <p:spTgt spid="13"/>
                                        </p:tgtEl>
                                        <p:attrNameLst>
                                          <p:attrName>ppt_h</p:attrName>
                                        </p:attrNameLst>
                                      </p:cBhvr>
                                      <p:tavLst>
                                        <p:tav tm="0">
                                          <p:val>
                                            <p:fltVal val="0"/>
                                          </p:val>
                                        </p:tav>
                                        <p:tav tm="100000">
                                          <p:val>
                                            <p:strVal val="#ppt_h"/>
                                          </p:val>
                                        </p:tav>
                                      </p:tavLst>
                                    </p:anim>
                                    <p:animEffect transition="in" filter="fade">
                                      <p:cBhvr>
                                        <p:cTn id="5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P spid="9" grpId="0"/>
      <p:bldP spid="10" grpId="0" animBg="1"/>
      <p:bldP spid="11" grpId="0"/>
      <p:bldP spid="12" grpId="0" animBg="1"/>
      <p:bldP spid="13" grpId="0"/>
      <p:bldP spid="14" grpId="0" animBg="1"/>
      <p:bldP spid="25" grpId="0" bldLvl="0"/>
    </p:bld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8" name="组合 25"/>
          <p:cNvGrpSpPr>
            <a:grpSpLocks/>
          </p:cNvGrpSpPr>
          <p:nvPr/>
        </p:nvGrpSpPr>
        <p:grpSpPr bwMode="auto">
          <a:xfrm>
            <a:off x="5275896" y="1924325"/>
            <a:ext cx="3621624" cy="3133849"/>
            <a:chOff x="3792217" y="1160192"/>
            <a:chExt cx="2713480" cy="2592289"/>
          </a:xfrm>
        </p:grpSpPr>
        <p:grpSp>
          <p:nvGrpSpPr>
            <p:cNvPr id="9" name="组合 26"/>
            <p:cNvGrpSpPr>
              <a:grpSpLocks/>
            </p:cNvGrpSpPr>
            <p:nvPr/>
          </p:nvGrpSpPr>
          <p:grpSpPr bwMode="auto">
            <a:xfrm>
              <a:off x="3852813" y="1160192"/>
              <a:ext cx="2592288" cy="2592289"/>
              <a:chOff x="3091333" y="1182834"/>
              <a:chExt cx="3298687" cy="3298688"/>
            </a:xfrm>
          </p:grpSpPr>
          <p:sp>
            <p:nvSpPr>
              <p:cNvPr id="11" name="椭圆 10"/>
              <p:cNvSpPr/>
              <p:nvPr/>
            </p:nvSpPr>
            <p:spPr>
              <a:xfrm>
                <a:off x="3452657" y="1540378"/>
                <a:ext cx="2586141" cy="2583601"/>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nvGrpSpPr>
              <p:cNvPr id="12"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13" name="同心圆 12"/>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14" name="同心圆 13"/>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10" name="矩形 27"/>
            <p:cNvSpPr>
              <a:spLocks noChangeArrowheads="1"/>
            </p:cNvSpPr>
            <p:nvPr/>
          </p:nvSpPr>
          <p:spPr bwMode="auto">
            <a:xfrm>
              <a:off x="3792217" y="1695707"/>
              <a:ext cx="2713480" cy="1401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4806" b="1" dirty="0">
                  <a:solidFill>
                    <a:srgbClr val="F8F8F8"/>
                  </a:solidFill>
                  <a:latin typeface="微软雅黑" pitchFamily="34" charset="-122"/>
                  <a:ea typeface="微软雅黑" pitchFamily="34" charset="-122"/>
                </a:rPr>
                <a:t>① </a:t>
              </a:r>
              <a:endParaRPr lang="en-US" altLang="zh-CN" sz="4806" b="1" dirty="0">
                <a:solidFill>
                  <a:srgbClr val="F8F8F8"/>
                </a:solidFill>
                <a:latin typeface="微软雅黑" pitchFamily="34" charset="-122"/>
                <a:ea typeface="微软雅黑" pitchFamily="34" charset="-122"/>
              </a:endParaRPr>
            </a:p>
            <a:p>
              <a:pPr algn="ctr">
                <a:lnSpc>
                  <a:spcPct val="130000"/>
                </a:lnSpc>
              </a:pPr>
              <a:r>
                <a:rPr lang="zh-CN" altLang="en-US" sz="3204" b="1" dirty="0">
                  <a:solidFill>
                    <a:srgbClr val="F8F8F8"/>
                  </a:solidFill>
                  <a:latin typeface="微软雅黑" pitchFamily="34" charset="-122"/>
                  <a:ea typeface="微软雅黑" pitchFamily="34" charset="-122"/>
                </a:rPr>
                <a:t>您的标题</a:t>
              </a:r>
              <a:endParaRPr lang="zh-CN" altLang="en-US" sz="3204" b="1" dirty="0">
                <a:solidFill>
                  <a:srgbClr val="F8F8F8"/>
                </a:solidFill>
                <a:ea typeface="微软雅黑" pitchFamily="34" charset="-122"/>
              </a:endParaRPr>
            </a:p>
          </p:txBody>
        </p:sp>
      </p:grpSp>
      <p:grpSp>
        <p:nvGrpSpPr>
          <p:cNvPr id="15" name="组合 32"/>
          <p:cNvGrpSpPr>
            <a:grpSpLocks/>
          </p:cNvGrpSpPr>
          <p:nvPr/>
        </p:nvGrpSpPr>
        <p:grpSpPr bwMode="auto">
          <a:xfrm>
            <a:off x="3353433" y="4000818"/>
            <a:ext cx="3276203" cy="2647302"/>
            <a:chOff x="3792217" y="1160192"/>
            <a:chExt cx="2713479" cy="2592289"/>
          </a:xfrm>
        </p:grpSpPr>
        <p:grpSp>
          <p:nvGrpSpPr>
            <p:cNvPr id="16" name="组合 33"/>
            <p:cNvGrpSpPr>
              <a:grpSpLocks/>
            </p:cNvGrpSpPr>
            <p:nvPr/>
          </p:nvGrpSpPr>
          <p:grpSpPr bwMode="auto">
            <a:xfrm>
              <a:off x="3852813" y="1160192"/>
              <a:ext cx="2592288" cy="2592289"/>
              <a:chOff x="3091333" y="1182834"/>
              <a:chExt cx="3298687" cy="3298688"/>
            </a:xfrm>
          </p:grpSpPr>
          <p:sp>
            <p:nvSpPr>
              <p:cNvPr id="18" name="椭圆 17"/>
              <p:cNvSpPr/>
              <p:nvPr/>
            </p:nvSpPr>
            <p:spPr>
              <a:xfrm>
                <a:off x="3453686" y="1539313"/>
                <a:ext cx="2584025" cy="258573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accent4"/>
                  </a:solidFill>
                </a:endParaRPr>
              </a:p>
            </p:txBody>
          </p:sp>
          <p:grpSp>
            <p:nvGrpSpPr>
              <p:cNvPr id="19"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0" name="同心圆 19"/>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21" name="同心圆 20"/>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17" name="矩形 34"/>
            <p:cNvSpPr>
              <a:spLocks noChangeArrowheads="1"/>
            </p:cNvSpPr>
            <p:nvPr/>
          </p:nvSpPr>
          <p:spPr bwMode="auto">
            <a:xfrm>
              <a:off x="3792217" y="1695706"/>
              <a:ext cx="2713479" cy="1293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738" b="1" dirty="0">
                  <a:solidFill>
                    <a:srgbClr val="F8F8F8"/>
                  </a:solidFill>
                  <a:latin typeface="微软雅黑" pitchFamily="34" charset="-122"/>
                  <a:ea typeface="微软雅黑" pitchFamily="34" charset="-122"/>
                </a:rPr>
                <a:t>② </a:t>
              </a:r>
              <a:endParaRPr lang="en-US" altLang="zh-CN" sz="3738" b="1" dirty="0">
                <a:solidFill>
                  <a:srgbClr val="F8F8F8"/>
                </a:solidFill>
                <a:latin typeface="微软雅黑" pitchFamily="34" charset="-122"/>
                <a:ea typeface="微软雅黑" pitchFamily="34" charset="-122"/>
              </a:endParaRPr>
            </a:p>
            <a:p>
              <a:pPr algn="ctr">
                <a:lnSpc>
                  <a:spcPct val="130000"/>
                </a:lnSpc>
              </a:pPr>
              <a:r>
                <a:rPr lang="zh-CN" altLang="en-US" sz="2403" b="1" dirty="0">
                  <a:solidFill>
                    <a:srgbClr val="F8F8F8"/>
                  </a:solidFill>
                  <a:latin typeface="微软雅黑" pitchFamily="34" charset="-122"/>
                  <a:ea typeface="微软雅黑" pitchFamily="34" charset="-122"/>
                </a:rPr>
                <a:t>您的标题</a:t>
              </a:r>
              <a:endParaRPr lang="zh-CN" altLang="en-US" sz="2403" b="1" dirty="0">
                <a:solidFill>
                  <a:srgbClr val="F8F8F8"/>
                </a:solidFill>
                <a:ea typeface="微软雅黑" pitchFamily="34" charset="-122"/>
              </a:endParaRPr>
            </a:p>
          </p:txBody>
        </p:sp>
      </p:grpSp>
      <p:grpSp>
        <p:nvGrpSpPr>
          <p:cNvPr id="22" name="组合 39"/>
          <p:cNvGrpSpPr>
            <a:grpSpLocks/>
          </p:cNvGrpSpPr>
          <p:nvPr/>
        </p:nvGrpSpPr>
        <p:grpSpPr bwMode="auto">
          <a:xfrm>
            <a:off x="3065063" y="1110013"/>
            <a:ext cx="3182363" cy="2369544"/>
            <a:chOff x="3792217" y="1160192"/>
            <a:chExt cx="2713479" cy="2592289"/>
          </a:xfrm>
        </p:grpSpPr>
        <p:grpSp>
          <p:nvGrpSpPr>
            <p:cNvPr id="23" name="组合 62"/>
            <p:cNvGrpSpPr>
              <a:grpSpLocks/>
            </p:cNvGrpSpPr>
            <p:nvPr/>
          </p:nvGrpSpPr>
          <p:grpSpPr bwMode="auto">
            <a:xfrm>
              <a:off x="3852813" y="1160192"/>
              <a:ext cx="2592288" cy="2592289"/>
              <a:chOff x="3091333" y="1182834"/>
              <a:chExt cx="3298687" cy="3298688"/>
            </a:xfrm>
          </p:grpSpPr>
          <p:sp>
            <p:nvSpPr>
              <p:cNvPr id="25" name="椭圆 24"/>
              <p:cNvSpPr/>
              <p:nvPr/>
            </p:nvSpPr>
            <p:spPr>
              <a:xfrm>
                <a:off x="3451916" y="1538872"/>
                <a:ext cx="2586637" cy="258661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nvGrpSpPr>
              <p:cNvPr id="26"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27" name="同心圆 2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sp>
              <p:nvSpPr>
                <p:cNvPr id="28" name="同心圆 2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solidFill>
                      <a:schemeClr val="tx1"/>
                    </a:solidFill>
                  </a:endParaRPr>
                </a:p>
              </p:txBody>
            </p:sp>
          </p:grpSp>
        </p:grpSp>
        <p:sp>
          <p:nvSpPr>
            <p:cNvPr id="24" name="矩形 63"/>
            <p:cNvSpPr>
              <a:spLocks noChangeArrowheads="1"/>
            </p:cNvSpPr>
            <p:nvPr/>
          </p:nvSpPr>
          <p:spPr bwMode="auto">
            <a:xfrm>
              <a:off x="3792217" y="1512116"/>
              <a:ext cx="2713479" cy="14449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738" b="1" dirty="0">
                  <a:solidFill>
                    <a:srgbClr val="F8F8F8"/>
                  </a:solidFill>
                  <a:latin typeface="微软雅黑" pitchFamily="34" charset="-122"/>
                  <a:ea typeface="微软雅黑" pitchFamily="34" charset="-122"/>
                </a:rPr>
                <a:t>③ </a:t>
              </a:r>
              <a:endParaRPr lang="en-US" altLang="zh-CN" sz="3738" b="1" dirty="0">
                <a:solidFill>
                  <a:srgbClr val="F8F8F8"/>
                </a:solidFill>
                <a:latin typeface="微软雅黑" pitchFamily="34" charset="-122"/>
                <a:ea typeface="微软雅黑" pitchFamily="34" charset="-122"/>
              </a:endParaRPr>
            </a:p>
            <a:p>
              <a:pPr algn="ctr">
                <a:lnSpc>
                  <a:spcPct val="130000"/>
                </a:lnSpc>
              </a:pPr>
              <a:r>
                <a:rPr lang="zh-CN" altLang="en-US" sz="2403" b="1" dirty="0">
                  <a:solidFill>
                    <a:srgbClr val="F8F8F8"/>
                  </a:solidFill>
                  <a:latin typeface="微软雅黑" pitchFamily="34" charset="-122"/>
                  <a:ea typeface="微软雅黑" pitchFamily="34" charset="-122"/>
                </a:rPr>
                <a:t>您的标题</a:t>
              </a:r>
              <a:endParaRPr lang="zh-CN" altLang="en-US" sz="2403" b="1" dirty="0">
                <a:solidFill>
                  <a:srgbClr val="F8F8F8"/>
                </a:solidFill>
                <a:ea typeface="微软雅黑" pitchFamily="34" charset="-122"/>
              </a:endParaRPr>
            </a:p>
          </p:txBody>
        </p:sp>
      </p:grpSp>
      <p:sp>
        <p:nvSpPr>
          <p:cNvPr id="29" name="矩形 28"/>
          <p:cNvSpPr/>
          <p:nvPr/>
        </p:nvSpPr>
        <p:spPr>
          <a:xfrm>
            <a:off x="7036096" y="5058174"/>
            <a:ext cx="4492592" cy="1588063"/>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accent4"/>
                </a:solidFill>
                <a:latin typeface="微软雅黑" pitchFamily="34" charset="-122"/>
                <a:ea typeface="微软雅黑" pitchFamily="34" charset="-122"/>
              </a:rPr>
              <a:t>单击填加标题</a:t>
            </a:r>
            <a:endParaRPr lang="en-US" altLang="zh-CN" sz="2403" dirty="0">
              <a:solidFill>
                <a:schemeClr val="accent4"/>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0" name="矩形 29"/>
          <p:cNvSpPr/>
          <p:nvPr/>
        </p:nvSpPr>
        <p:spPr>
          <a:xfrm>
            <a:off x="8448262" y="1507192"/>
            <a:ext cx="3267725" cy="1908599"/>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accent1"/>
                </a:solidFill>
                <a:latin typeface="微软雅黑" pitchFamily="34" charset="-122"/>
                <a:ea typeface="微软雅黑" pitchFamily="34" charset="-122"/>
              </a:rPr>
              <a:t>单击填加标题</a:t>
            </a:r>
            <a:endParaRPr lang="en-US" altLang="zh-CN" sz="2403" dirty="0">
              <a:solidFill>
                <a:schemeClr val="accent1"/>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1" name="矩形 30"/>
          <p:cNvSpPr/>
          <p:nvPr/>
        </p:nvSpPr>
        <p:spPr>
          <a:xfrm>
            <a:off x="597483" y="2833294"/>
            <a:ext cx="3269845" cy="1908599"/>
          </a:xfrm>
          <a:prstGeom prst="rect">
            <a:avLst/>
          </a:prstGeom>
        </p:spPr>
        <p:txBody>
          <a:bodyPr>
            <a:spAutoFit/>
          </a:bodyPr>
          <a:lstStyle/>
          <a:p>
            <a:pPr defTabSz="1291918" fontAlgn="auto">
              <a:lnSpc>
                <a:spcPct val="130000"/>
              </a:lnSpc>
              <a:spcBef>
                <a:spcPts val="0"/>
              </a:spcBef>
              <a:spcAft>
                <a:spcPts val="0"/>
              </a:spcAft>
              <a:defRPr/>
            </a:pPr>
            <a:r>
              <a:rPr lang="zh-CN" altLang="en-US" sz="2403" dirty="0">
                <a:solidFill>
                  <a:schemeClr val="bg2"/>
                </a:solidFill>
                <a:latin typeface="微软雅黑" pitchFamily="34" charset="-122"/>
                <a:ea typeface="微软雅黑" pitchFamily="34" charset="-122"/>
              </a:rPr>
              <a:t>单击填加标题</a:t>
            </a:r>
            <a:endParaRPr lang="en-US" altLang="zh-CN" sz="2403" dirty="0">
              <a:solidFill>
                <a:schemeClr val="bg2"/>
              </a:solidFill>
              <a:latin typeface="微软雅黑" pitchFamily="34" charset="-122"/>
              <a:ea typeface="微软雅黑" pitchFamily="34" charset="-122"/>
            </a:endParaRPr>
          </a:p>
          <a:p>
            <a:pPr defTabSz="1291918" fontAlgn="auto">
              <a:lnSpc>
                <a:spcPct val="130000"/>
              </a:lnSpc>
              <a:spcBef>
                <a:spcPts val="0"/>
              </a:spcBef>
              <a:spcAft>
                <a:spcPts val="0"/>
              </a:spcAft>
              <a:defRPr/>
            </a:pPr>
            <a:r>
              <a:rPr lang="zh-CN" altLang="en-US" sz="1602"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1291918" fontAlgn="auto">
              <a:lnSpc>
                <a:spcPct val="130000"/>
              </a:lnSpc>
              <a:spcBef>
                <a:spcPts val="0"/>
              </a:spcBef>
              <a:spcAft>
                <a:spcPts val="0"/>
              </a:spcAft>
              <a:defRPr/>
            </a:pPr>
            <a:endParaRPr lang="zh-CN" altLang="en-US" sz="1869" dirty="0">
              <a:solidFill>
                <a:schemeClr val="tx1">
                  <a:lumMod val="85000"/>
                  <a:lumOff val="15000"/>
                </a:schemeClr>
              </a:solidFill>
              <a:latin typeface="微软雅黑" pitchFamily="34" charset="-122"/>
              <a:ea typeface="微软雅黑" pitchFamily="34" charset="-122"/>
            </a:endParaRPr>
          </a:p>
        </p:txBody>
      </p:sp>
      <p:sp>
        <p:nvSpPr>
          <p:cNvPr id="33" name="TextBox 3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4" name="组合 33"/>
          <p:cNvGrpSpPr/>
          <p:nvPr/>
        </p:nvGrpSpPr>
        <p:grpSpPr>
          <a:xfrm>
            <a:off x="695618" y="-36354"/>
            <a:ext cx="1113557" cy="1113557"/>
            <a:chOff x="7414667" y="3750264"/>
            <a:chExt cx="871129" cy="871129"/>
          </a:xfrm>
        </p:grpSpPr>
        <p:sp>
          <p:nvSpPr>
            <p:cNvPr id="35" name="椭圆 3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3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37"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423973012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6*min(max(#ppt_w*#ppt_h,.3),1)-7.4)/-.7*#ppt_w"/>
                                          </p:val>
                                        </p:tav>
                                        <p:tav tm="100000">
                                          <p:val>
                                            <p:strVal val="#ppt_w"/>
                                          </p:val>
                                        </p:tav>
                                      </p:tavLst>
                                    </p:anim>
                                    <p:anim calcmode="lin" valueType="num">
                                      <p:cBhvr>
                                        <p:cTn id="8" dur="500" fill="hold"/>
                                        <p:tgtEl>
                                          <p:spTgt spid="8"/>
                                        </p:tgtEl>
                                        <p:attrNameLst>
                                          <p:attrName>ppt_h</p:attrName>
                                        </p:attrNameLst>
                                      </p:cBhvr>
                                      <p:tavLst>
                                        <p:tav tm="0">
                                          <p:val>
                                            <p:strVal val="(6*min(max(#ppt_w*#ppt_h,.3),1)-7.4)/-.7*#ppt_h"/>
                                          </p:val>
                                        </p:tav>
                                        <p:tav tm="100000">
                                          <p:val>
                                            <p:strVal val="#ppt_h"/>
                                          </p:val>
                                        </p:tav>
                                      </p:tavLst>
                                    </p:anim>
                                    <p:anim calcmode="lin" valueType="num">
                                      <p:cBhvr>
                                        <p:cTn id="9" dur="500" fill="hold"/>
                                        <p:tgtEl>
                                          <p:spTgt spid="8"/>
                                        </p:tgtEl>
                                        <p:attrNameLst>
                                          <p:attrName>ppt_x</p:attrName>
                                        </p:attrNameLst>
                                      </p:cBhvr>
                                      <p:tavLst>
                                        <p:tav tm="0">
                                          <p:val>
                                            <p:fltVal val="0.5"/>
                                          </p:val>
                                        </p:tav>
                                        <p:tav tm="100000">
                                          <p:val>
                                            <p:strVal val="#ppt_x"/>
                                          </p:val>
                                        </p:tav>
                                      </p:tavLst>
                                    </p:anim>
                                    <p:anim calcmode="lin" valueType="num">
                                      <p:cBhvr>
                                        <p:cTn id="10"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3" presetClass="entr" presetSubtype="36"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p:cTn id="14" dur="500" fill="hold"/>
                                        <p:tgtEl>
                                          <p:spTgt spid="15"/>
                                        </p:tgtEl>
                                        <p:attrNameLst>
                                          <p:attrName>ppt_w</p:attrName>
                                        </p:attrNameLst>
                                      </p:cBhvr>
                                      <p:tavLst>
                                        <p:tav tm="0">
                                          <p:val>
                                            <p:strVal val="(6*min(max(#ppt_w*#ppt_h,.3),1)-7.4)/-.7*#ppt_w"/>
                                          </p:val>
                                        </p:tav>
                                        <p:tav tm="100000">
                                          <p:val>
                                            <p:strVal val="#ppt_w"/>
                                          </p:val>
                                        </p:tav>
                                      </p:tavLst>
                                    </p:anim>
                                    <p:anim calcmode="lin" valueType="num">
                                      <p:cBhvr>
                                        <p:cTn id="15" dur="500" fill="hold"/>
                                        <p:tgtEl>
                                          <p:spTgt spid="15"/>
                                        </p:tgtEl>
                                        <p:attrNameLst>
                                          <p:attrName>ppt_h</p:attrName>
                                        </p:attrNameLst>
                                      </p:cBhvr>
                                      <p:tavLst>
                                        <p:tav tm="0">
                                          <p:val>
                                            <p:strVal val="(6*min(max(#ppt_w*#ppt_h,.3),1)-7.4)/-.7*#ppt_h"/>
                                          </p:val>
                                        </p:tav>
                                        <p:tav tm="100000">
                                          <p:val>
                                            <p:strVal val="#ppt_h"/>
                                          </p:val>
                                        </p:tav>
                                      </p:tavLst>
                                    </p:anim>
                                    <p:anim calcmode="lin" valueType="num">
                                      <p:cBhvr>
                                        <p:cTn id="16" dur="500" fill="hold"/>
                                        <p:tgtEl>
                                          <p:spTgt spid="15"/>
                                        </p:tgtEl>
                                        <p:attrNameLst>
                                          <p:attrName>ppt_x</p:attrName>
                                        </p:attrNameLst>
                                      </p:cBhvr>
                                      <p:tavLst>
                                        <p:tav tm="0">
                                          <p:val>
                                            <p:fltVal val="0.5"/>
                                          </p:val>
                                        </p:tav>
                                        <p:tav tm="100000">
                                          <p:val>
                                            <p:strVal val="#ppt_x"/>
                                          </p:val>
                                        </p:tav>
                                      </p:tavLst>
                                    </p:anim>
                                    <p:anim calcmode="lin" valueType="num">
                                      <p:cBhvr>
                                        <p:cTn id="17"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18" fill="hold">
                            <p:stCondLst>
                              <p:cond delay="1000"/>
                            </p:stCondLst>
                            <p:childTnLst>
                              <p:par>
                                <p:cTn id="19" presetID="23" presetClass="entr" presetSubtype="36"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 calcmode="lin" valueType="num">
                                      <p:cBhvr>
                                        <p:cTn id="21" dur="500" fill="hold"/>
                                        <p:tgtEl>
                                          <p:spTgt spid="22"/>
                                        </p:tgtEl>
                                        <p:attrNameLst>
                                          <p:attrName>ppt_w</p:attrName>
                                        </p:attrNameLst>
                                      </p:cBhvr>
                                      <p:tavLst>
                                        <p:tav tm="0">
                                          <p:val>
                                            <p:strVal val="(6*min(max(#ppt_w*#ppt_h,.3),1)-7.4)/-.7*#ppt_w"/>
                                          </p:val>
                                        </p:tav>
                                        <p:tav tm="100000">
                                          <p:val>
                                            <p:strVal val="#ppt_w"/>
                                          </p:val>
                                        </p:tav>
                                      </p:tavLst>
                                    </p:anim>
                                    <p:anim calcmode="lin" valueType="num">
                                      <p:cBhvr>
                                        <p:cTn id="22" dur="500" fill="hold"/>
                                        <p:tgtEl>
                                          <p:spTgt spid="22"/>
                                        </p:tgtEl>
                                        <p:attrNameLst>
                                          <p:attrName>ppt_h</p:attrName>
                                        </p:attrNameLst>
                                      </p:cBhvr>
                                      <p:tavLst>
                                        <p:tav tm="0">
                                          <p:val>
                                            <p:strVal val="(6*min(max(#ppt_w*#ppt_h,.3),1)-7.4)/-.7*#ppt_h"/>
                                          </p:val>
                                        </p:tav>
                                        <p:tav tm="100000">
                                          <p:val>
                                            <p:strVal val="#ppt_h"/>
                                          </p:val>
                                        </p:tav>
                                      </p:tavLst>
                                    </p:anim>
                                    <p:anim calcmode="lin" valueType="num">
                                      <p:cBhvr>
                                        <p:cTn id="23" dur="500" fill="hold"/>
                                        <p:tgtEl>
                                          <p:spTgt spid="22"/>
                                        </p:tgtEl>
                                        <p:attrNameLst>
                                          <p:attrName>ppt_x</p:attrName>
                                        </p:attrNameLst>
                                      </p:cBhvr>
                                      <p:tavLst>
                                        <p:tav tm="0">
                                          <p:val>
                                            <p:fltVal val="0.5"/>
                                          </p:val>
                                        </p:tav>
                                        <p:tav tm="100000">
                                          <p:val>
                                            <p:strVal val="#ppt_x"/>
                                          </p:val>
                                        </p:tav>
                                      </p:tavLst>
                                    </p:anim>
                                    <p:anim calcmode="lin" valueType="num">
                                      <p:cBhvr>
                                        <p:cTn id="24" dur="500" fill="hold"/>
                                        <p:tgtEl>
                                          <p:spTgt spid="22"/>
                                        </p:tgtEl>
                                        <p:attrNameLst>
                                          <p:attrName>ppt_y</p:attrName>
                                        </p:attrNameLst>
                                      </p:cBhvr>
                                      <p:tavLst>
                                        <p:tav tm="0">
                                          <p:val>
                                            <p:strVal val="1+(6*min(max(#ppt_w*#ppt_h,.3),1)-7.4)/-.7*#ppt_h/2"/>
                                          </p:val>
                                        </p:tav>
                                        <p:tav tm="100000">
                                          <p:val>
                                            <p:strVal val="#ppt_y"/>
                                          </p:val>
                                        </p:tav>
                                      </p:tavLst>
                                    </p:anim>
                                  </p:childTnLst>
                                </p:cTn>
                              </p:par>
                            </p:childTnLst>
                          </p:cTn>
                        </p:par>
                        <p:par>
                          <p:cTn id="25" fill="hold">
                            <p:stCondLst>
                              <p:cond delay="1500"/>
                            </p:stCondLst>
                            <p:childTnLst>
                              <p:par>
                                <p:cTn id="26" presetID="2" presetClass="entr" presetSubtype="6" decel="10000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1+#ppt_w/2"/>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additive="base">
                                        <p:cTn id="32" dur="500" fill="hold"/>
                                        <p:tgtEl>
                                          <p:spTgt spid="30"/>
                                        </p:tgtEl>
                                        <p:attrNameLst>
                                          <p:attrName>ppt_x</p:attrName>
                                        </p:attrNameLst>
                                      </p:cBhvr>
                                      <p:tavLst>
                                        <p:tav tm="0">
                                          <p:val>
                                            <p:strVal val="1+#ppt_w/2"/>
                                          </p:val>
                                        </p:tav>
                                        <p:tav tm="100000">
                                          <p:val>
                                            <p:strVal val="#ppt_x"/>
                                          </p:val>
                                        </p:tav>
                                      </p:tavLst>
                                    </p:anim>
                                    <p:anim calcmode="lin" valueType="num">
                                      <p:cBhvr additive="base">
                                        <p:cTn id="33" dur="500" fill="hold"/>
                                        <p:tgtEl>
                                          <p:spTgt spid="30"/>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500" fill="hold"/>
                                        <p:tgtEl>
                                          <p:spTgt spid="31"/>
                                        </p:tgtEl>
                                        <p:attrNameLst>
                                          <p:attrName>ppt_x</p:attrName>
                                        </p:attrNameLst>
                                      </p:cBhvr>
                                      <p:tavLst>
                                        <p:tav tm="0">
                                          <p:val>
                                            <p:strVal val="0-#ppt_w/2"/>
                                          </p:val>
                                        </p:tav>
                                        <p:tav tm="100000">
                                          <p:val>
                                            <p:strVal val="#ppt_x"/>
                                          </p:val>
                                        </p:tav>
                                      </p:tavLst>
                                    </p:anim>
                                    <p:anim calcmode="lin" valueType="num">
                                      <p:cBhvr additive="base">
                                        <p:cTn id="37" dur="5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2000"/>
                            </p:stCondLst>
                            <p:childTnLst>
                              <p:par>
                                <p:cTn id="39" presetID="53" presetClass="entr" presetSubtype="16" fill="hold" nodeType="afterEffect">
                                  <p:stCondLst>
                                    <p:cond delay="0"/>
                                  </p:stCondLst>
                                  <p:iterate type="lt">
                                    <p:tmPct val="10000"/>
                                  </p:iterate>
                                  <p:childTnLst>
                                    <p:set>
                                      <p:cBhvr>
                                        <p:cTn id="40" dur="1" fill="hold">
                                          <p:stCondLst>
                                            <p:cond delay="0"/>
                                          </p:stCondLst>
                                        </p:cTn>
                                        <p:tgtEl>
                                          <p:spTgt spid="34"/>
                                        </p:tgtEl>
                                        <p:attrNameLst>
                                          <p:attrName>style.visibility</p:attrName>
                                        </p:attrNameLst>
                                      </p:cBhvr>
                                      <p:to>
                                        <p:strVal val="visible"/>
                                      </p:to>
                                    </p:set>
                                    <p:anim calcmode="lin" valueType="num">
                                      <p:cBhvr>
                                        <p:cTn id="41" dur="500" fill="hold"/>
                                        <p:tgtEl>
                                          <p:spTgt spid="34"/>
                                        </p:tgtEl>
                                        <p:attrNameLst>
                                          <p:attrName>ppt_w</p:attrName>
                                        </p:attrNameLst>
                                      </p:cBhvr>
                                      <p:tavLst>
                                        <p:tav tm="0">
                                          <p:val>
                                            <p:fltVal val="0"/>
                                          </p:val>
                                        </p:tav>
                                        <p:tav tm="100000">
                                          <p:val>
                                            <p:strVal val="#ppt_w"/>
                                          </p:val>
                                        </p:tav>
                                      </p:tavLst>
                                    </p:anim>
                                    <p:anim calcmode="lin" valueType="num">
                                      <p:cBhvr>
                                        <p:cTn id="42" dur="500" fill="hold"/>
                                        <p:tgtEl>
                                          <p:spTgt spid="34"/>
                                        </p:tgtEl>
                                        <p:attrNameLst>
                                          <p:attrName>ppt_h</p:attrName>
                                        </p:attrNameLst>
                                      </p:cBhvr>
                                      <p:tavLst>
                                        <p:tav tm="0">
                                          <p:val>
                                            <p:fltVal val="0"/>
                                          </p:val>
                                        </p:tav>
                                        <p:tav tm="100000">
                                          <p:val>
                                            <p:strVal val="#ppt_h"/>
                                          </p:val>
                                        </p:tav>
                                      </p:tavLst>
                                    </p:anim>
                                    <p:animEffect transition="in" filter="fade">
                                      <p:cBhvr>
                                        <p:cTn id="43" dur="500"/>
                                        <p:tgtEl>
                                          <p:spTgt spid="34"/>
                                        </p:tgtEl>
                                      </p:cBhvr>
                                    </p:animEffect>
                                  </p:childTnLst>
                                </p:cTn>
                              </p:par>
                            </p:childTnLst>
                          </p:cTn>
                        </p:par>
                        <p:par>
                          <p:cTn id="44" fill="hold">
                            <p:stCondLst>
                              <p:cond delay="2500"/>
                            </p:stCondLst>
                            <p:childTnLst>
                              <p:par>
                                <p:cTn id="45" presetID="42" presetClass="entr" presetSubtype="0" fill="hold" grpId="0" nodeType="afterEffect">
                                  <p:stCondLst>
                                    <p:cond delay="0"/>
                                  </p:stCondLst>
                                  <p:iterate type="lt">
                                    <p:tmPct val="10000"/>
                                  </p:iterate>
                                  <p:childTnLst>
                                    <p:set>
                                      <p:cBhvr>
                                        <p:cTn id="46" dur="1" fill="hold">
                                          <p:stCondLst>
                                            <p:cond delay="0"/>
                                          </p:stCondLst>
                                        </p:cTn>
                                        <p:tgtEl>
                                          <p:spTgt spid="37"/>
                                        </p:tgtEl>
                                        <p:attrNameLst>
                                          <p:attrName>style.visibility</p:attrName>
                                        </p:attrNameLst>
                                      </p:cBhvr>
                                      <p:to>
                                        <p:strVal val="visible"/>
                                      </p:to>
                                    </p:set>
                                    <p:animEffect>
                                      <p:cBhvr>
                                        <p:cTn id="47" dur="750"/>
                                        <p:tgtEl>
                                          <p:spTgt spid="37"/>
                                        </p:tgtEl>
                                      </p:cBhvr>
                                    </p:animEffect>
                                    <p:anim calcmode="lin" valueType="num">
                                      <p:cBhvr>
                                        <p:cTn id="48" dur="750" fill="hold"/>
                                        <p:tgtEl>
                                          <p:spTgt spid="37"/>
                                        </p:tgtEl>
                                        <p:attrNameLst>
                                          <p:attrName>ppt_x</p:attrName>
                                        </p:attrNameLst>
                                      </p:cBhvr>
                                      <p:tavLst>
                                        <p:tav tm="0">
                                          <p:val>
                                            <p:strVal val="#ppt_x"/>
                                          </p:val>
                                        </p:tav>
                                        <p:tav tm="100000">
                                          <p:val>
                                            <p:strVal val="#ppt_x"/>
                                          </p:val>
                                        </p:tav>
                                      </p:tavLst>
                                    </p:anim>
                                    <p:anim calcmode="lin" valueType="num">
                                      <p:cBhvr>
                                        <p:cTn id="49" dur="75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7" grpId="0" bldLvl="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1" name="组合 50"/>
          <p:cNvGrpSpPr/>
          <p:nvPr/>
        </p:nvGrpSpPr>
        <p:grpSpPr>
          <a:xfrm>
            <a:off x="1847375" y="1915462"/>
            <a:ext cx="8582548" cy="3333381"/>
            <a:chOff x="1357313" y="1119188"/>
            <a:chExt cx="6429376" cy="3160712"/>
          </a:xfrm>
          <a:solidFill>
            <a:schemeClr val="accent5">
              <a:alpha val="56000"/>
            </a:schemeClr>
          </a:solidFill>
        </p:grpSpPr>
        <p:sp>
          <p:nvSpPr>
            <p:cNvPr id="52" name="Freeform 6"/>
            <p:cNvSpPr>
              <a:spLocks/>
            </p:cNvSpPr>
            <p:nvPr/>
          </p:nvSpPr>
          <p:spPr bwMode="auto">
            <a:xfrm>
              <a:off x="5356226" y="1220788"/>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3" name="Freeform 7"/>
            <p:cNvSpPr>
              <a:spLocks/>
            </p:cNvSpPr>
            <p:nvPr/>
          </p:nvSpPr>
          <p:spPr bwMode="auto">
            <a:xfrm>
              <a:off x="6027738" y="1220788"/>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4" name="Freeform 8"/>
            <p:cNvSpPr>
              <a:spLocks/>
            </p:cNvSpPr>
            <p:nvPr/>
          </p:nvSpPr>
          <p:spPr bwMode="auto">
            <a:xfrm>
              <a:off x="5502276" y="1227138"/>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5" name="Freeform 9"/>
            <p:cNvSpPr>
              <a:spLocks/>
            </p:cNvSpPr>
            <p:nvPr/>
          </p:nvSpPr>
          <p:spPr bwMode="auto">
            <a:xfrm>
              <a:off x="5216526" y="1239838"/>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6" name="Freeform 10"/>
            <p:cNvSpPr>
              <a:spLocks/>
            </p:cNvSpPr>
            <p:nvPr/>
          </p:nvSpPr>
          <p:spPr bwMode="auto">
            <a:xfrm>
              <a:off x="5445126" y="1239838"/>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7" name="Freeform 11"/>
            <p:cNvSpPr>
              <a:spLocks/>
            </p:cNvSpPr>
            <p:nvPr/>
          </p:nvSpPr>
          <p:spPr bwMode="auto">
            <a:xfrm>
              <a:off x="5378451" y="1257300"/>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8" name="Freeform 12"/>
            <p:cNvSpPr>
              <a:spLocks/>
            </p:cNvSpPr>
            <p:nvPr/>
          </p:nvSpPr>
          <p:spPr bwMode="auto">
            <a:xfrm>
              <a:off x="2568576" y="1276350"/>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9" name="Freeform 13"/>
            <p:cNvSpPr>
              <a:spLocks/>
            </p:cNvSpPr>
            <p:nvPr/>
          </p:nvSpPr>
          <p:spPr bwMode="auto">
            <a:xfrm>
              <a:off x="6061076" y="1273175"/>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0" name="Freeform 14"/>
            <p:cNvSpPr>
              <a:spLocks/>
            </p:cNvSpPr>
            <p:nvPr/>
          </p:nvSpPr>
          <p:spPr bwMode="auto">
            <a:xfrm>
              <a:off x="6019801" y="1273175"/>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1" name="Freeform 15"/>
            <p:cNvSpPr>
              <a:spLocks/>
            </p:cNvSpPr>
            <p:nvPr/>
          </p:nvSpPr>
          <p:spPr bwMode="auto">
            <a:xfrm>
              <a:off x="2479676" y="1303338"/>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2" name="Freeform 16"/>
            <p:cNvSpPr>
              <a:spLocks/>
            </p:cNvSpPr>
            <p:nvPr/>
          </p:nvSpPr>
          <p:spPr bwMode="auto">
            <a:xfrm>
              <a:off x="6165851" y="1306513"/>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3" name="Freeform 17"/>
            <p:cNvSpPr>
              <a:spLocks/>
            </p:cNvSpPr>
            <p:nvPr/>
          </p:nvSpPr>
          <p:spPr bwMode="auto">
            <a:xfrm>
              <a:off x="2295526" y="1344613"/>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4" name="Freeform 18"/>
            <p:cNvSpPr>
              <a:spLocks/>
            </p:cNvSpPr>
            <p:nvPr/>
          </p:nvSpPr>
          <p:spPr bwMode="auto">
            <a:xfrm>
              <a:off x="2336801" y="1347788"/>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5" name="Freeform 19"/>
            <p:cNvSpPr>
              <a:spLocks/>
            </p:cNvSpPr>
            <p:nvPr/>
          </p:nvSpPr>
          <p:spPr bwMode="auto">
            <a:xfrm>
              <a:off x="2651126" y="1355725"/>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6" name="Freeform 20"/>
            <p:cNvSpPr>
              <a:spLocks/>
            </p:cNvSpPr>
            <p:nvPr/>
          </p:nvSpPr>
          <p:spPr bwMode="auto">
            <a:xfrm>
              <a:off x="2463801" y="1366838"/>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7" name="Freeform 21"/>
            <p:cNvSpPr>
              <a:spLocks/>
            </p:cNvSpPr>
            <p:nvPr/>
          </p:nvSpPr>
          <p:spPr bwMode="auto">
            <a:xfrm>
              <a:off x="2741613" y="1370013"/>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8" name="Freeform 22"/>
            <p:cNvSpPr>
              <a:spLocks/>
            </p:cNvSpPr>
            <p:nvPr/>
          </p:nvSpPr>
          <p:spPr bwMode="auto">
            <a:xfrm>
              <a:off x="2625726" y="1392238"/>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69" name="Freeform 23"/>
            <p:cNvSpPr>
              <a:spLocks/>
            </p:cNvSpPr>
            <p:nvPr/>
          </p:nvSpPr>
          <p:spPr bwMode="auto">
            <a:xfrm>
              <a:off x="5299076" y="1392238"/>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0" name="Freeform 24"/>
            <p:cNvSpPr>
              <a:spLocks/>
            </p:cNvSpPr>
            <p:nvPr/>
          </p:nvSpPr>
          <p:spPr bwMode="auto">
            <a:xfrm>
              <a:off x="2543176" y="1408113"/>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1" name="Freeform 25"/>
            <p:cNvSpPr>
              <a:spLocks/>
            </p:cNvSpPr>
            <p:nvPr/>
          </p:nvSpPr>
          <p:spPr bwMode="auto">
            <a:xfrm>
              <a:off x="6840538" y="1422400"/>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2" name="Freeform 26"/>
            <p:cNvSpPr>
              <a:spLocks/>
            </p:cNvSpPr>
            <p:nvPr/>
          </p:nvSpPr>
          <p:spPr bwMode="auto">
            <a:xfrm>
              <a:off x="2220913" y="1433513"/>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3" name="Freeform 27"/>
            <p:cNvSpPr>
              <a:spLocks/>
            </p:cNvSpPr>
            <p:nvPr/>
          </p:nvSpPr>
          <p:spPr bwMode="auto">
            <a:xfrm>
              <a:off x="6945313" y="1433513"/>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4" name="Freeform 28"/>
            <p:cNvSpPr>
              <a:spLocks/>
            </p:cNvSpPr>
            <p:nvPr/>
          </p:nvSpPr>
          <p:spPr bwMode="auto">
            <a:xfrm>
              <a:off x="7002463" y="1449388"/>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5" name="Freeform 29"/>
            <p:cNvSpPr>
              <a:spLocks/>
            </p:cNvSpPr>
            <p:nvPr/>
          </p:nvSpPr>
          <p:spPr bwMode="auto">
            <a:xfrm>
              <a:off x="2520951" y="1504950"/>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6" name="Freeform 30"/>
            <p:cNvSpPr>
              <a:spLocks/>
            </p:cNvSpPr>
            <p:nvPr/>
          </p:nvSpPr>
          <p:spPr bwMode="auto">
            <a:xfrm>
              <a:off x="2917826" y="1512888"/>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7" name="Freeform 31"/>
            <p:cNvSpPr>
              <a:spLocks/>
            </p:cNvSpPr>
            <p:nvPr/>
          </p:nvSpPr>
          <p:spPr bwMode="auto">
            <a:xfrm>
              <a:off x="6900863" y="1512888"/>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8" name="Freeform 32"/>
            <p:cNvSpPr>
              <a:spLocks/>
            </p:cNvSpPr>
            <p:nvPr/>
          </p:nvSpPr>
          <p:spPr bwMode="auto">
            <a:xfrm>
              <a:off x="3405188" y="1609725"/>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79" name="Freeform 33"/>
            <p:cNvSpPr>
              <a:spLocks/>
            </p:cNvSpPr>
            <p:nvPr/>
          </p:nvSpPr>
          <p:spPr bwMode="auto">
            <a:xfrm>
              <a:off x="3379788" y="1636713"/>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0" name="Freeform 34"/>
            <p:cNvSpPr>
              <a:spLocks/>
            </p:cNvSpPr>
            <p:nvPr/>
          </p:nvSpPr>
          <p:spPr bwMode="auto">
            <a:xfrm>
              <a:off x="5235576" y="1655763"/>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1" name="Freeform 35"/>
            <p:cNvSpPr>
              <a:spLocks/>
            </p:cNvSpPr>
            <p:nvPr/>
          </p:nvSpPr>
          <p:spPr bwMode="auto">
            <a:xfrm>
              <a:off x="2419351" y="1670050"/>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2" name="Freeform 36"/>
            <p:cNvSpPr>
              <a:spLocks/>
            </p:cNvSpPr>
            <p:nvPr/>
          </p:nvSpPr>
          <p:spPr bwMode="auto">
            <a:xfrm>
              <a:off x="2973388" y="1689100"/>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3" name="Freeform 37"/>
            <p:cNvSpPr>
              <a:spLocks/>
            </p:cNvSpPr>
            <p:nvPr/>
          </p:nvSpPr>
          <p:spPr bwMode="auto">
            <a:xfrm>
              <a:off x="2955926" y="1782763"/>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4" name="Freeform 38"/>
            <p:cNvSpPr>
              <a:spLocks/>
            </p:cNvSpPr>
            <p:nvPr/>
          </p:nvSpPr>
          <p:spPr bwMode="auto">
            <a:xfrm>
              <a:off x="2955926" y="1831975"/>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5" name="Freeform 39"/>
            <p:cNvSpPr>
              <a:spLocks/>
            </p:cNvSpPr>
            <p:nvPr/>
          </p:nvSpPr>
          <p:spPr bwMode="auto">
            <a:xfrm>
              <a:off x="2857501" y="1851025"/>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6" name="Freeform 40"/>
            <p:cNvSpPr>
              <a:spLocks/>
            </p:cNvSpPr>
            <p:nvPr/>
          </p:nvSpPr>
          <p:spPr bwMode="auto">
            <a:xfrm>
              <a:off x="2925763" y="1873250"/>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7" name="Freeform 41"/>
            <p:cNvSpPr>
              <a:spLocks/>
            </p:cNvSpPr>
            <p:nvPr/>
          </p:nvSpPr>
          <p:spPr bwMode="auto">
            <a:xfrm>
              <a:off x="4189413" y="2055813"/>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8" name="Freeform 42"/>
            <p:cNvSpPr>
              <a:spLocks/>
            </p:cNvSpPr>
            <p:nvPr/>
          </p:nvSpPr>
          <p:spPr bwMode="auto">
            <a:xfrm>
              <a:off x="1406526" y="2060575"/>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89" name="Freeform 43"/>
            <p:cNvSpPr>
              <a:spLocks/>
            </p:cNvSpPr>
            <p:nvPr/>
          </p:nvSpPr>
          <p:spPr bwMode="auto">
            <a:xfrm>
              <a:off x="1979613" y="2079625"/>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0" name="Freeform 44"/>
            <p:cNvSpPr>
              <a:spLocks/>
            </p:cNvSpPr>
            <p:nvPr/>
          </p:nvSpPr>
          <p:spPr bwMode="auto">
            <a:xfrm>
              <a:off x="6923088" y="2060575"/>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1" name="Freeform 45"/>
            <p:cNvSpPr>
              <a:spLocks/>
            </p:cNvSpPr>
            <p:nvPr/>
          </p:nvSpPr>
          <p:spPr bwMode="auto">
            <a:xfrm>
              <a:off x="1368426" y="2082800"/>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2" name="Freeform 46"/>
            <p:cNvSpPr>
              <a:spLocks/>
            </p:cNvSpPr>
            <p:nvPr/>
          </p:nvSpPr>
          <p:spPr bwMode="auto">
            <a:xfrm>
              <a:off x="3300413" y="2154238"/>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3" name="Freeform 47"/>
            <p:cNvSpPr>
              <a:spLocks/>
            </p:cNvSpPr>
            <p:nvPr/>
          </p:nvSpPr>
          <p:spPr bwMode="auto">
            <a:xfrm>
              <a:off x="3228976" y="2187575"/>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4" name="Freeform 48"/>
            <p:cNvSpPr>
              <a:spLocks/>
            </p:cNvSpPr>
            <p:nvPr/>
          </p:nvSpPr>
          <p:spPr bwMode="auto">
            <a:xfrm>
              <a:off x="6908801" y="2300288"/>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5" name="Freeform 49"/>
            <p:cNvSpPr>
              <a:spLocks/>
            </p:cNvSpPr>
            <p:nvPr/>
          </p:nvSpPr>
          <p:spPr bwMode="auto">
            <a:xfrm>
              <a:off x="6743701" y="2379663"/>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6" name="Freeform 50"/>
            <p:cNvSpPr>
              <a:spLocks/>
            </p:cNvSpPr>
            <p:nvPr/>
          </p:nvSpPr>
          <p:spPr bwMode="auto">
            <a:xfrm>
              <a:off x="4527551" y="2386013"/>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7" name="Freeform 51"/>
            <p:cNvSpPr>
              <a:spLocks/>
            </p:cNvSpPr>
            <p:nvPr/>
          </p:nvSpPr>
          <p:spPr bwMode="auto">
            <a:xfrm>
              <a:off x="4602163" y="2438400"/>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8" name="Freeform 52"/>
            <p:cNvSpPr>
              <a:spLocks/>
            </p:cNvSpPr>
            <p:nvPr/>
          </p:nvSpPr>
          <p:spPr bwMode="auto">
            <a:xfrm>
              <a:off x="4957763" y="2498725"/>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99" name="Freeform 53"/>
            <p:cNvSpPr>
              <a:spLocks/>
            </p:cNvSpPr>
            <p:nvPr/>
          </p:nvSpPr>
          <p:spPr bwMode="auto">
            <a:xfrm>
              <a:off x="6757988" y="2528888"/>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0" name="Freeform 54"/>
            <p:cNvSpPr>
              <a:spLocks/>
            </p:cNvSpPr>
            <p:nvPr/>
          </p:nvSpPr>
          <p:spPr bwMode="auto">
            <a:xfrm>
              <a:off x="6702426" y="2528888"/>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1" name="Freeform 55"/>
            <p:cNvSpPr>
              <a:spLocks/>
            </p:cNvSpPr>
            <p:nvPr/>
          </p:nvSpPr>
          <p:spPr bwMode="auto">
            <a:xfrm>
              <a:off x="6537326" y="2705100"/>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2" name="Freeform 56"/>
            <p:cNvSpPr>
              <a:spLocks/>
            </p:cNvSpPr>
            <p:nvPr/>
          </p:nvSpPr>
          <p:spPr bwMode="auto">
            <a:xfrm>
              <a:off x="2381251" y="2727325"/>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3" name="Freeform 57"/>
            <p:cNvSpPr>
              <a:spLocks/>
            </p:cNvSpPr>
            <p:nvPr/>
          </p:nvSpPr>
          <p:spPr bwMode="auto">
            <a:xfrm>
              <a:off x="2851151" y="2743200"/>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4" name="Freeform 58"/>
            <p:cNvSpPr>
              <a:spLocks/>
            </p:cNvSpPr>
            <p:nvPr/>
          </p:nvSpPr>
          <p:spPr bwMode="auto">
            <a:xfrm>
              <a:off x="3060701" y="2801938"/>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5" name="Freeform 59"/>
            <p:cNvSpPr>
              <a:spLocks/>
            </p:cNvSpPr>
            <p:nvPr/>
          </p:nvSpPr>
          <p:spPr bwMode="auto">
            <a:xfrm>
              <a:off x="6327776" y="2806700"/>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6" name="Freeform 60"/>
            <p:cNvSpPr>
              <a:spLocks/>
            </p:cNvSpPr>
            <p:nvPr/>
          </p:nvSpPr>
          <p:spPr bwMode="auto">
            <a:xfrm>
              <a:off x="3033713" y="2817813"/>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7" name="Freeform 61"/>
            <p:cNvSpPr>
              <a:spLocks/>
            </p:cNvSpPr>
            <p:nvPr/>
          </p:nvSpPr>
          <p:spPr bwMode="auto">
            <a:xfrm>
              <a:off x="2959101" y="2820988"/>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8" name="Freeform 62"/>
            <p:cNvSpPr>
              <a:spLocks/>
            </p:cNvSpPr>
            <p:nvPr/>
          </p:nvSpPr>
          <p:spPr bwMode="auto">
            <a:xfrm>
              <a:off x="6526213" y="2832100"/>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09" name="Freeform 63"/>
            <p:cNvSpPr>
              <a:spLocks/>
            </p:cNvSpPr>
            <p:nvPr/>
          </p:nvSpPr>
          <p:spPr bwMode="auto">
            <a:xfrm>
              <a:off x="6573838" y="2908300"/>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0" name="Freeform 64"/>
            <p:cNvSpPr>
              <a:spLocks/>
            </p:cNvSpPr>
            <p:nvPr/>
          </p:nvSpPr>
          <p:spPr bwMode="auto">
            <a:xfrm>
              <a:off x="6548438" y="2933700"/>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1" name="Freeform 65"/>
            <p:cNvSpPr>
              <a:spLocks/>
            </p:cNvSpPr>
            <p:nvPr/>
          </p:nvSpPr>
          <p:spPr bwMode="auto">
            <a:xfrm>
              <a:off x="6570663" y="2949575"/>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2" name="Freeform 66"/>
            <p:cNvSpPr>
              <a:spLocks/>
            </p:cNvSpPr>
            <p:nvPr/>
          </p:nvSpPr>
          <p:spPr bwMode="auto">
            <a:xfrm>
              <a:off x="5810251" y="2994025"/>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3" name="Freeform 67"/>
            <p:cNvSpPr>
              <a:spLocks/>
            </p:cNvSpPr>
            <p:nvPr/>
          </p:nvSpPr>
          <p:spPr bwMode="auto">
            <a:xfrm>
              <a:off x="6604001" y="2997200"/>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4" name="Freeform 68"/>
            <p:cNvSpPr>
              <a:spLocks/>
            </p:cNvSpPr>
            <p:nvPr/>
          </p:nvSpPr>
          <p:spPr bwMode="auto">
            <a:xfrm>
              <a:off x="6567488" y="3008313"/>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5" name="Freeform 69"/>
            <p:cNvSpPr>
              <a:spLocks/>
            </p:cNvSpPr>
            <p:nvPr/>
          </p:nvSpPr>
          <p:spPr bwMode="auto">
            <a:xfrm>
              <a:off x="6669088" y="3125788"/>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6" name="Freeform 70"/>
            <p:cNvSpPr>
              <a:spLocks/>
            </p:cNvSpPr>
            <p:nvPr/>
          </p:nvSpPr>
          <p:spPr bwMode="auto">
            <a:xfrm>
              <a:off x="6529388" y="3136900"/>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7" name="Freeform 71"/>
            <p:cNvSpPr>
              <a:spLocks/>
            </p:cNvSpPr>
            <p:nvPr/>
          </p:nvSpPr>
          <p:spPr bwMode="auto">
            <a:xfrm>
              <a:off x="6724651" y="3170238"/>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8" name="Freeform 72"/>
            <p:cNvSpPr>
              <a:spLocks/>
            </p:cNvSpPr>
            <p:nvPr/>
          </p:nvSpPr>
          <p:spPr bwMode="auto">
            <a:xfrm>
              <a:off x="6757988" y="3192463"/>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19" name="Freeform 73"/>
            <p:cNvSpPr>
              <a:spLocks/>
            </p:cNvSpPr>
            <p:nvPr/>
          </p:nvSpPr>
          <p:spPr bwMode="auto">
            <a:xfrm>
              <a:off x="6680201" y="3211513"/>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0" name="Freeform 74"/>
            <p:cNvSpPr>
              <a:spLocks/>
            </p:cNvSpPr>
            <p:nvPr/>
          </p:nvSpPr>
          <p:spPr bwMode="auto">
            <a:xfrm>
              <a:off x="6638926" y="3219450"/>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1" name="Freeform 75"/>
            <p:cNvSpPr>
              <a:spLocks/>
            </p:cNvSpPr>
            <p:nvPr/>
          </p:nvSpPr>
          <p:spPr bwMode="auto">
            <a:xfrm>
              <a:off x="7050088" y="3244850"/>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2" name="Freeform 76"/>
            <p:cNvSpPr>
              <a:spLocks/>
            </p:cNvSpPr>
            <p:nvPr/>
          </p:nvSpPr>
          <p:spPr bwMode="auto">
            <a:xfrm>
              <a:off x="6477001" y="3313113"/>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3" name="Freeform 77"/>
            <p:cNvSpPr>
              <a:spLocks/>
            </p:cNvSpPr>
            <p:nvPr/>
          </p:nvSpPr>
          <p:spPr bwMode="auto">
            <a:xfrm>
              <a:off x="6529388" y="3313113"/>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4" name="Freeform 78"/>
            <p:cNvSpPr>
              <a:spLocks/>
            </p:cNvSpPr>
            <p:nvPr/>
          </p:nvSpPr>
          <p:spPr bwMode="auto">
            <a:xfrm>
              <a:off x="6597651" y="3313113"/>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5" name="Freeform 79"/>
            <p:cNvSpPr>
              <a:spLocks/>
            </p:cNvSpPr>
            <p:nvPr/>
          </p:nvSpPr>
          <p:spPr bwMode="auto">
            <a:xfrm>
              <a:off x="7493001" y="3819525"/>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6" name="Freeform 80"/>
            <p:cNvSpPr>
              <a:spLocks/>
            </p:cNvSpPr>
            <p:nvPr/>
          </p:nvSpPr>
          <p:spPr bwMode="auto">
            <a:xfrm>
              <a:off x="7500938" y="3856038"/>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7" name="Freeform 81"/>
            <p:cNvSpPr>
              <a:spLocks/>
            </p:cNvSpPr>
            <p:nvPr/>
          </p:nvSpPr>
          <p:spPr bwMode="auto">
            <a:xfrm>
              <a:off x="6986588" y="3938588"/>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8" name="Freeform 82"/>
            <p:cNvSpPr>
              <a:spLocks/>
            </p:cNvSpPr>
            <p:nvPr/>
          </p:nvSpPr>
          <p:spPr bwMode="auto">
            <a:xfrm>
              <a:off x="3063876" y="1119188"/>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29" name="Freeform 83"/>
            <p:cNvSpPr>
              <a:spLocks/>
            </p:cNvSpPr>
            <p:nvPr/>
          </p:nvSpPr>
          <p:spPr bwMode="auto">
            <a:xfrm>
              <a:off x="2733676" y="1141413"/>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0" name="Freeform 84"/>
            <p:cNvSpPr>
              <a:spLocks/>
            </p:cNvSpPr>
            <p:nvPr/>
          </p:nvSpPr>
          <p:spPr bwMode="auto">
            <a:xfrm>
              <a:off x="4706938" y="1250950"/>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1" name="Freeform 85"/>
            <p:cNvSpPr>
              <a:spLocks/>
            </p:cNvSpPr>
            <p:nvPr/>
          </p:nvSpPr>
          <p:spPr bwMode="auto">
            <a:xfrm>
              <a:off x="2328863" y="1328738"/>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2" name="Freeform 86"/>
            <p:cNvSpPr>
              <a:spLocks/>
            </p:cNvSpPr>
            <p:nvPr/>
          </p:nvSpPr>
          <p:spPr bwMode="auto">
            <a:xfrm>
              <a:off x="2606676" y="1328738"/>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3" name="Freeform 87"/>
            <p:cNvSpPr>
              <a:spLocks noEditPoints="1"/>
            </p:cNvSpPr>
            <p:nvPr/>
          </p:nvSpPr>
          <p:spPr bwMode="auto">
            <a:xfrm>
              <a:off x="4054476" y="1374775"/>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4" name="Freeform 88"/>
            <p:cNvSpPr>
              <a:spLocks/>
            </p:cNvSpPr>
            <p:nvPr/>
          </p:nvSpPr>
          <p:spPr bwMode="auto">
            <a:xfrm>
              <a:off x="2636838" y="1452563"/>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5" name="Freeform 89"/>
            <p:cNvSpPr>
              <a:spLocks noEditPoints="1"/>
            </p:cNvSpPr>
            <p:nvPr/>
          </p:nvSpPr>
          <p:spPr bwMode="auto">
            <a:xfrm>
              <a:off x="2749551" y="1504950"/>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6" name="Freeform 90"/>
            <p:cNvSpPr>
              <a:spLocks/>
            </p:cNvSpPr>
            <p:nvPr/>
          </p:nvSpPr>
          <p:spPr bwMode="auto">
            <a:xfrm>
              <a:off x="2227263" y="1524000"/>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7" name="Freeform 91"/>
            <p:cNvSpPr>
              <a:spLocks noEditPoints="1"/>
            </p:cNvSpPr>
            <p:nvPr/>
          </p:nvSpPr>
          <p:spPr bwMode="auto">
            <a:xfrm>
              <a:off x="1357313" y="1565275"/>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8" name="Freeform 92"/>
            <p:cNvSpPr>
              <a:spLocks/>
            </p:cNvSpPr>
            <p:nvPr/>
          </p:nvSpPr>
          <p:spPr bwMode="auto">
            <a:xfrm>
              <a:off x="4256088" y="1973263"/>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39" name="Freeform 93"/>
            <p:cNvSpPr>
              <a:spLocks/>
            </p:cNvSpPr>
            <p:nvPr/>
          </p:nvSpPr>
          <p:spPr bwMode="auto">
            <a:xfrm>
              <a:off x="1585913" y="1981200"/>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0" name="Freeform 94"/>
            <p:cNvSpPr>
              <a:spLocks/>
            </p:cNvSpPr>
            <p:nvPr/>
          </p:nvSpPr>
          <p:spPr bwMode="auto">
            <a:xfrm>
              <a:off x="6889751" y="2338388"/>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1" name="Freeform 95"/>
            <p:cNvSpPr>
              <a:spLocks/>
            </p:cNvSpPr>
            <p:nvPr/>
          </p:nvSpPr>
          <p:spPr bwMode="auto">
            <a:xfrm>
              <a:off x="6330951" y="3035300"/>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2" name="Freeform 96"/>
            <p:cNvSpPr>
              <a:spLocks/>
            </p:cNvSpPr>
            <p:nvPr/>
          </p:nvSpPr>
          <p:spPr bwMode="auto">
            <a:xfrm>
              <a:off x="6515101" y="3181350"/>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3" name="Freeform 97"/>
            <p:cNvSpPr>
              <a:spLocks/>
            </p:cNvSpPr>
            <p:nvPr/>
          </p:nvSpPr>
          <p:spPr bwMode="auto">
            <a:xfrm>
              <a:off x="6270626" y="3271838"/>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4" name="Freeform 98"/>
            <p:cNvSpPr>
              <a:spLocks/>
            </p:cNvSpPr>
            <p:nvPr/>
          </p:nvSpPr>
          <p:spPr bwMode="auto">
            <a:xfrm>
              <a:off x="6521451" y="3335338"/>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5" name="Freeform 99"/>
            <p:cNvSpPr>
              <a:spLocks/>
            </p:cNvSpPr>
            <p:nvPr/>
          </p:nvSpPr>
          <p:spPr bwMode="auto">
            <a:xfrm>
              <a:off x="7362826" y="3941763"/>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6" name="Freeform 100"/>
            <p:cNvSpPr>
              <a:spLocks/>
            </p:cNvSpPr>
            <p:nvPr/>
          </p:nvSpPr>
          <p:spPr bwMode="auto">
            <a:xfrm>
              <a:off x="2636838" y="1223963"/>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7" name="Freeform 101"/>
            <p:cNvSpPr>
              <a:spLocks/>
            </p:cNvSpPr>
            <p:nvPr/>
          </p:nvSpPr>
          <p:spPr bwMode="auto">
            <a:xfrm>
              <a:off x="4564063" y="1276350"/>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8" name="Freeform 102"/>
            <p:cNvSpPr>
              <a:spLocks/>
            </p:cNvSpPr>
            <p:nvPr/>
          </p:nvSpPr>
          <p:spPr bwMode="auto">
            <a:xfrm>
              <a:off x="2163763" y="1374775"/>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49" name="Freeform 103"/>
            <p:cNvSpPr>
              <a:spLocks/>
            </p:cNvSpPr>
            <p:nvPr/>
          </p:nvSpPr>
          <p:spPr bwMode="auto">
            <a:xfrm>
              <a:off x="2493963" y="1400175"/>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0" name="Freeform 104"/>
            <p:cNvSpPr>
              <a:spLocks/>
            </p:cNvSpPr>
            <p:nvPr/>
          </p:nvSpPr>
          <p:spPr bwMode="auto">
            <a:xfrm>
              <a:off x="2262188" y="1403350"/>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1" name="Freeform 105"/>
            <p:cNvSpPr>
              <a:spLocks/>
            </p:cNvSpPr>
            <p:nvPr/>
          </p:nvSpPr>
          <p:spPr bwMode="auto">
            <a:xfrm>
              <a:off x="2111376" y="1490663"/>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2" name="Freeform 106"/>
            <p:cNvSpPr>
              <a:spLocks/>
            </p:cNvSpPr>
            <p:nvPr/>
          </p:nvSpPr>
          <p:spPr bwMode="auto">
            <a:xfrm>
              <a:off x="2460626" y="1512888"/>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3" name="Freeform 107"/>
            <p:cNvSpPr>
              <a:spLocks/>
            </p:cNvSpPr>
            <p:nvPr/>
          </p:nvSpPr>
          <p:spPr bwMode="auto">
            <a:xfrm>
              <a:off x="2651126" y="1501775"/>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4" name="Freeform 108"/>
            <p:cNvSpPr>
              <a:spLocks/>
            </p:cNvSpPr>
            <p:nvPr/>
          </p:nvSpPr>
          <p:spPr bwMode="auto">
            <a:xfrm>
              <a:off x="3938588" y="1741488"/>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5" name="Freeform 109"/>
            <p:cNvSpPr>
              <a:spLocks/>
            </p:cNvSpPr>
            <p:nvPr/>
          </p:nvSpPr>
          <p:spPr bwMode="auto">
            <a:xfrm>
              <a:off x="2805113" y="1763713"/>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6" name="Freeform 110"/>
            <p:cNvSpPr>
              <a:spLocks/>
            </p:cNvSpPr>
            <p:nvPr/>
          </p:nvSpPr>
          <p:spPr bwMode="auto">
            <a:xfrm>
              <a:off x="6091238" y="3065463"/>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7" name="Freeform 111"/>
            <p:cNvSpPr>
              <a:spLocks/>
            </p:cNvSpPr>
            <p:nvPr/>
          </p:nvSpPr>
          <p:spPr bwMode="auto">
            <a:xfrm>
              <a:off x="5153026" y="3379788"/>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58" name="Freeform 112"/>
            <p:cNvSpPr>
              <a:spLocks/>
            </p:cNvSpPr>
            <p:nvPr/>
          </p:nvSpPr>
          <p:spPr bwMode="auto">
            <a:xfrm>
              <a:off x="6410326" y="3368675"/>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59" name="Freeform 79"/>
          <p:cNvSpPr>
            <a:spLocks/>
          </p:cNvSpPr>
          <p:nvPr/>
        </p:nvSpPr>
        <p:spPr bwMode="auto">
          <a:xfrm>
            <a:off x="7419679" y="2128712"/>
            <a:ext cx="2922305" cy="2420929"/>
          </a:xfrm>
          <a:custGeom>
            <a:avLst/>
            <a:gdLst>
              <a:gd name="T0" fmla="*/ 2147483647 w 1504"/>
              <a:gd name="T1" fmla="*/ 0 h 1578"/>
              <a:gd name="T2" fmla="*/ 2147483647 w 1504"/>
              <a:gd name="T3" fmla="*/ 2147483647 h 1578"/>
              <a:gd name="T4" fmla="*/ 2147483647 w 1504"/>
              <a:gd name="T5" fmla="*/ 2147483647 h 1578"/>
              <a:gd name="T6" fmla="*/ 2147483647 w 1504"/>
              <a:gd name="T7" fmla="*/ 2147483647 h 1578"/>
              <a:gd name="T8" fmla="*/ 2147483647 w 1504"/>
              <a:gd name="T9" fmla="*/ 2147483647 h 1578"/>
              <a:gd name="T10" fmla="*/ 2147483647 w 1504"/>
              <a:gd name="T11" fmla="*/ 2147483647 h 1578"/>
              <a:gd name="T12" fmla="*/ 2147483647 w 1504"/>
              <a:gd name="T13" fmla="*/ 2147483647 h 1578"/>
              <a:gd name="T14" fmla="*/ 2147483647 w 1504"/>
              <a:gd name="T15" fmla="*/ 2147483647 h 1578"/>
              <a:gd name="T16" fmla="*/ 2147483647 w 1504"/>
              <a:gd name="T17" fmla="*/ 2147483647 h 1578"/>
              <a:gd name="T18" fmla="*/ 2147483647 w 1504"/>
              <a:gd name="T19" fmla="*/ 2147483647 h 1578"/>
              <a:gd name="T20" fmla="*/ 2147483647 w 1504"/>
              <a:gd name="T21" fmla="*/ 2147483647 h 1578"/>
              <a:gd name="T22" fmla="*/ 2147483647 w 1504"/>
              <a:gd name="T23" fmla="*/ 2147483647 h 1578"/>
              <a:gd name="T24" fmla="*/ 2147483647 w 1504"/>
              <a:gd name="T25" fmla="*/ 2147483647 h 1578"/>
              <a:gd name="T26" fmla="*/ 2147483647 w 1504"/>
              <a:gd name="T27" fmla="*/ 2147483647 h 1578"/>
              <a:gd name="T28" fmla="*/ 2147483647 w 1504"/>
              <a:gd name="T29" fmla="*/ 2147483647 h 1578"/>
              <a:gd name="T30" fmla="*/ 2147483647 w 1504"/>
              <a:gd name="T31" fmla="*/ 2147483647 h 1578"/>
              <a:gd name="T32" fmla="*/ 2147483647 w 1504"/>
              <a:gd name="T33" fmla="*/ 2147483647 h 1578"/>
              <a:gd name="T34" fmla="*/ 2147483647 w 1504"/>
              <a:gd name="T35" fmla="*/ 2147483647 h 1578"/>
              <a:gd name="T36" fmla="*/ 2147483647 w 1504"/>
              <a:gd name="T37" fmla="*/ 2147483647 h 1578"/>
              <a:gd name="T38" fmla="*/ 2147483647 w 1504"/>
              <a:gd name="T39" fmla="*/ 2147483647 h 1578"/>
              <a:gd name="T40" fmla="*/ 2147483647 w 1504"/>
              <a:gd name="T41" fmla="*/ 2147483647 h 1578"/>
              <a:gd name="T42" fmla="*/ 2147483647 w 1504"/>
              <a:gd name="T43" fmla="*/ 2147483647 h 1578"/>
              <a:gd name="T44" fmla="*/ 2147483647 w 1504"/>
              <a:gd name="T45" fmla="*/ 2147483647 h 1578"/>
              <a:gd name="T46" fmla="*/ 2147483647 w 1504"/>
              <a:gd name="T47" fmla="*/ 2147483647 h 1578"/>
              <a:gd name="T48" fmla="*/ 2147483647 w 1504"/>
              <a:gd name="T49" fmla="*/ 2147483647 h 1578"/>
              <a:gd name="T50" fmla="*/ 2147483647 w 1504"/>
              <a:gd name="T51" fmla="*/ 2147483647 h 1578"/>
              <a:gd name="T52" fmla="*/ 2147483647 w 1504"/>
              <a:gd name="T53" fmla="*/ 2147483647 h 1578"/>
              <a:gd name="T54" fmla="*/ 2147483647 w 1504"/>
              <a:gd name="T55" fmla="*/ 2147483647 h 1578"/>
              <a:gd name="T56" fmla="*/ 2147483647 w 1504"/>
              <a:gd name="T57" fmla="*/ 2147483647 h 1578"/>
              <a:gd name="T58" fmla="*/ 2147483647 w 1504"/>
              <a:gd name="T59" fmla="*/ 2147483647 h 1578"/>
              <a:gd name="T60" fmla="*/ 2147483647 w 1504"/>
              <a:gd name="T61" fmla="*/ 2147483647 h 1578"/>
              <a:gd name="T62" fmla="*/ 2147483647 w 1504"/>
              <a:gd name="T63" fmla="*/ 2147483647 h 1578"/>
              <a:gd name="T64" fmla="*/ 2147483647 w 1504"/>
              <a:gd name="T65" fmla="*/ 2147483647 h 1578"/>
              <a:gd name="T66" fmla="*/ 2147483647 w 1504"/>
              <a:gd name="T67" fmla="*/ 2147483647 h 1578"/>
              <a:gd name="T68" fmla="*/ 2147483647 w 1504"/>
              <a:gd name="T69" fmla="*/ 2147483647 h 1578"/>
              <a:gd name="T70" fmla="*/ 2147483647 w 1504"/>
              <a:gd name="T71" fmla="*/ 2147483647 h 1578"/>
              <a:gd name="T72" fmla="*/ 2147483647 w 1504"/>
              <a:gd name="T73" fmla="*/ 2147483647 h 1578"/>
              <a:gd name="T74" fmla="*/ 2147483647 w 1504"/>
              <a:gd name="T75" fmla="*/ 2147483647 h 1578"/>
              <a:gd name="T76" fmla="*/ 2147483647 w 1504"/>
              <a:gd name="T77" fmla="*/ 2147483647 h 1578"/>
              <a:gd name="T78" fmla="*/ 2147483647 w 1504"/>
              <a:gd name="T79" fmla="*/ 2147483647 h 1578"/>
              <a:gd name="T80" fmla="*/ 2147483647 w 1504"/>
              <a:gd name="T81" fmla="*/ 2147483647 h 1578"/>
              <a:gd name="T82" fmla="*/ 2147483647 w 1504"/>
              <a:gd name="T83" fmla="*/ 2147483647 h 1578"/>
              <a:gd name="T84" fmla="*/ 2147483647 w 1504"/>
              <a:gd name="T85" fmla="*/ 2147483647 h 1578"/>
              <a:gd name="T86" fmla="*/ 2147483647 w 1504"/>
              <a:gd name="T87" fmla="*/ 2147483647 h 1578"/>
              <a:gd name="T88" fmla="*/ 2147483647 w 1504"/>
              <a:gd name="T89" fmla="*/ 2147483647 h 1578"/>
              <a:gd name="T90" fmla="*/ 2147483647 w 1504"/>
              <a:gd name="T91" fmla="*/ 2147483647 h 1578"/>
              <a:gd name="T92" fmla="*/ 2147483647 w 1504"/>
              <a:gd name="T93" fmla="*/ 2147483647 h 1578"/>
              <a:gd name="T94" fmla="*/ 2147483647 w 1504"/>
              <a:gd name="T95" fmla="*/ 2147483647 h 1578"/>
              <a:gd name="T96" fmla="*/ 2147483647 w 1504"/>
              <a:gd name="T97" fmla="*/ 2147483647 h 1578"/>
              <a:gd name="T98" fmla="*/ 2147483647 w 1504"/>
              <a:gd name="T99" fmla="*/ 2147483647 h 1578"/>
              <a:gd name="T100" fmla="*/ 2147483647 w 1504"/>
              <a:gd name="T101" fmla="*/ 2147483647 h 1578"/>
              <a:gd name="T102" fmla="*/ 2147483647 w 1504"/>
              <a:gd name="T103" fmla="*/ 2147483647 h 1578"/>
              <a:gd name="T104" fmla="*/ 2147483647 w 1504"/>
              <a:gd name="T105" fmla="*/ 2147483647 h 1578"/>
              <a:gd name="T106" fmla="*/ 2147483647 w 1504"/>
              <a:gd name="T107" fmla="*/ 2147483647 h 1578"/>
              <a:gd name="T108" fmla="*/ 2147483647 w 1504"/>
              <a:gd name="T109" fmla="*/ 2147483647 h 1578"/>
              <a:gd name="T110" fmla="*/ 2147483647 w 1504"/>
              <a:gd name="T111" fmla="*/ 2147483647 h 157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504"/>
              <a:gd name="T169" fmla="*/ 0 h 1578"/>
              <a:gd name="T170" fmla="*/ 1504 w 1504"/>
              <a:gd name="T171" fmla="*/ 1578 h 157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504" h="1578">
                <a:moveTo>
                  <a:pt x="39" y="0"/>
                </a:moveTo>
                <a:cubicBezTo>
                  <a:pt x="10" y="43"/>
                  <a:pt x="6" y="31"/>
                  <a:pt x="33" y="72"/>
                </a:cubicBezTo>
                <a:cubicBezTo>
                  <a:pt x="28" y="99"/>
                  <a:pt x="24" y="124"/>
                  <a:pt x="15" y="150"/>
                </a:cubicBezTo>
                <a:cubicBezTo>
                  <a:pt x="18" y="171"/>
                  <a:pt x="21" y="204"/>
                  <a:pt x="33" y="204"/>
                </a:cubicBezTo>
                <a:cubicBezTo>
                  <a:pt x="39" y="204"/>
                  <a:pt x="35" y="191"/>
                  <a:pt x="39" y="186"/>
                </a:cubicBezTo>
                <a:cubicBezTo>
                  <a:pt x="44" y="180"/>
                  <a:pt x="51" y="178"/>
                  <a:pt x="57" y="174"/>
                </a:cubicBezTo>
                <a:cubicBezTo>
                  <a:pt x="102" y="189"/>
                  <a:pt x="66" y="231"/>
                  <a:pt x="39" y="240"/>
                </a:cubicBezTo>
                <a:cubicBezTo>
                  <a:pt x="0" y="298"/>
                  <a:pt x="52" y="340"/>
                  <a:pt x="81" y="384"/>
                </a:cubicBezTo>
                <a:cubicBezTo>
                  <a:pt x="89" y="360"/>
                  <a:pt x="93" y="350"/>
                  <a:pt x="117" y="342"/>
                </a:cubicBezTo>
                <a:cubicBezTo>
                  <a:pt x="141" y="378"/>
                  <a:pt x="104" y="383"/>
                  <a:pt x="141" y="408"/>
                </a:cubicBezTo>
                <a:cubicBezTo>
                  <a:pt x="184" y="394"/>
                  <a:pt x="170" y="381"/>
                  <a:pt x="201" y="360"/>
                </a:cubicBezTo>
                <a:cubicBezTo>
                  <a:pt x="209" y="337"/>
                  <a:pt x="224" y="332"/>
                  <a:pt x="237" y="312"/>
                </a:cubicBezTo>
                <a:cubicBezTo>
                  <a:pt x="240" y="295"/>
                  <a:pt x="250" y="243"/>
                  <a:pt x="267" y="294"/>
                </a:cubicBezTo>
                <a:cubicBezTo>
                  <a:pt x="254" y="344"/>
                  <a:pt x="297" y="323"/>
                  <a:pt x="339" y="318"/>
                </a:cubicBezTo>
                <a:cubicBezTo>
                  <a:pt x="373" y="309"/>
                  <a:pt x="394" y="289"/>
                  <a:pt x="417" y="324"/>
                </a:cubicBezTo>
                <a:cubicBezTo>
                  <a:pt x="419" y="332"/>
                  <a:pt x="418" y="342"/>
                  <a:pt x="423" y="348"/>
                </a:cubicBezTo>
                <a:cubicBezTo>
                  <a:pt x="427" y="353"/>
                  <a:pt x="436" y="350"/>
                  <a:pt x="441" y="354"/>
                </a:cubicBezTo>
                <a:cubicBezTo>
                  <a:pt x="463" y="372"/>
                  <a:pt x="455" y="379"/>
                  <a:pt x="489" y="390"/>
                </a:cubicBezTo>
                <a:cubicBezTo>
                  <a:pt x="495" y="396"/>
                  <a:pt x="500" y="403"/>
                  <a:pt x="507" y="408"/>
                </a:cubicBezTo>
                <a:cubicBezTo>
                  <a:pt x="512" y="412"/>
                  <a:pt x="521" y="410"/>
                  <a:pt x="525" y="414"/>
                </a:cubicBezTo>
                <a:cubicBezTo>
                  <a:pt x="546" y="435"/>
                  <a:pt x="513" y="431"/>
                  <a:pt x="543" y="450"/>
                </a:cubicBezTo>
                <a:cubicBezTo>
                  <a:pt x="554" y="457"/>
                  <a:pt x="579" y="462"/>
                  <a:pt x="579" y="462"/>
                </a:cubicBezTo>
                <a:cubicBezTo>
                  <a:pt x="587" y="485"/>
                  <a:pt x="588" y="495"/>
                  <a:pt x="609" y="516"/>
                </a:cubicBezTo>
                <a:cubicBezTo>
                  <a:pt x="621" y="528"/>
                  <a:pt x="645" y="552"/>
                  <a:pt x="645" y="552"/>
                </a:cubicBezTo>
                <a:cubicBezTo>
                  <a:pt x="657" y="587"/>
                  <a:pt x="642" y="555"/>
                  <a:pt x="669" y="582"/>
                </a:cubicBezTo>
                <a:cubicBezTo>
                  <a:pt x="690" y="603"/>
                  <a:pt x="677" y="611"/>
                  <a:pt x="705" y="630"/>
                </a:cubicBezTo>
                <a:cubicBezTo>
                  <a:pt x="726" y="694"/>
                  <a:pt x="689" y="763"/>
                  <a:pt x="711" y="828"/>
                </a:cubicBezTo>
                <a:cubicBezTo>
                  <a:pt x="716" y="843"/>
                  <a:pt x="735" y="848"/>
                  <a:pt x="747" y="858"/>
                </a:cubicBezTo>
                <a:cubicBezTo>
                  <a:pt x="758" y="867"/>
                  <a:pt x="783" y="882"/>
                  <a:pt x="783" y="882"/>
                </a:cubicBezTo>
                <a:cubicBezTo>
                  <a:pt x="796" y="922"/>
                  <a:pt x="824" y="958"/>
                  <a:pt x="849" y="990"/>
                </a:cubicBezTo>
                <a:cubicBezTo>
                  <a:pt x="870" y="1018"/>
                  <a:pt x="875" y="1038"/>
                  <a:pt x="903" y="1056"/>
                </a:cubicBezTo>
                <a:cubicBezTo>
                  <a:pt x="925" y="1089"/>
                  <a:pt x="927" y="1098"/>
                  <a:pt x="963" y="1110"/>
                </a:cubicBezTo>
                <a:cubicBezTo>
                  <a:pt x="950" y="1090"/>
                  <a:pt x="915" y="1056"/>
                  <a:pt x="915" y="1056"/>
                </a:cubicBezTo>
                <a:cubicBezTo>
                  <a:pt x="913" y="1050"/>
                  <a:pt x="911" y="1044"/>
                  <a:pt x="909" y="1038"/>
                </a:cubicBezTo>
                <a:cubicBezTo>
                  <a:pt x="907" y="1030"/>
                  <a:pt x="905" y="1022"/>
                  <a:pt x="903" y="1014"/>
                </a:cubicBezTo>
                <a:cubicBezTo>
                  <a:pt x="899" y="1002"/>
                  <a:pt x="891" y="978"/>
                  <a:pt x="891" y="978"/>
                </a:cubicBezTo>
                <a:cubicBezTo>
                  <a:pt x="893" y="970"/>
                  <a:pt x="889" y="957"/>
                  <a:pt x="897" y="954"/>
                </a:cubicBezTo>
                <a:cubicBezTo>
                  <a:pt x="904" y="952"/>
                  <a:pt x="906" y="966"/>
                  <a:pt x="909" y="972"/>
                </a:cubicBezTo>
                <a:cubicBezTo>
                  <a:pt x="923" y="1001"/>
                  <a:pt x="903" y="982"/>
                  <a:pt x="933" y="1002"/>
                </a:cubicBezTo>
                <a:cubicBezTo>
                  <a:pt x="944" y="1034"/>
                  <a:pt x="935" y="1015"/>
                  <a:pt x="963" y="1056"/>
                </a:cubicBezTo>
                <a:cubicBezTo>
                  <a:pt x="971" y="1068"/>
                  <a:pt x="999" y="1080"/>
                  <a:pt x="999" y="1080"/>
                </a:cubicBezTo>
                <a:cubicBezTo>
                  <a:pt x="1007" y="1092"/>
                  <a:pt x="1018" y="1102"/>
                  <a:pt x="1023" y="1116"/>
                </a:cubicBezTo>
                <a:cubicBezTo>
                  <a:pt x="1030" y="1138"/>
                  <a:pt x="1029" y="1164"/>
                  <a:pt x="1047" y="1182"/>
                </a:cubicBezTo>
                <a:cubicBezTo>
                  <a:pt x="1068" y="1203"/>
                  <a:pt x="1110" y="1203"/>
                  <a:pt x="1137" y="1212"/>
                </a:cubicBezTo>
                <a:cubicBezTo>
                  <a:pt x="1198" y="1232"/>
                  <a:pt x="1256" y="1264"/>
                  <a:pt x="1317" y="1284"/>
                </a:cubicBezTo>
                <a:cubicBezTo>
                  <a:pt x="1336" y="1303"/>
                  <a:pt x="1364" y="1315"/>
                  <a:pt x="1389" y="1326"/>
                </a:cubicBezTo>
                <a:cubicBezTo>
                  <a:pt x="1401" y="1331"/>
                  <a:pt x="1425" y="1338"/>
                  <a:pt x="1425" y="1338"/>
                </a:cubicBezTo>
                <a:cubicBezTo>
                  <a:pt x="1433" y="1350"/>
                  <a:pt x="1441" y="1362"/>
                  <a:pt x="1449" y="1374"/>
                </a:cubicBezTo>
                <a:cubicBezTo>
                  <a:pt x="1458" y="1388"/>
                  <a:pt x="1497" y="1386"/>
                  <a:pt x="1497" y="1386"/>
                </a:cubicBezTo>
                <a:cubicBezTo>
                  <a:pt x="1504" y="1412"/>
                  <a:pt x="1503" y="1424"/>
                  <a:pt x="1485" y="1446"/>
                </a:cubicBezTo>
                <a:cubicBezTo>
                  <a:pt x="1480" y="1453"/>
                  <a:pt x="1472" y="1457"/>
                  <a:pt x="1467" y="1464"/>
                </a:cubicBezTo>
                <a:cubicBezTo>
                  <a:pt x="1462" y="1470"/>
                  <a:pt x="1455" y="1489"/>
                  <a:pt x="1455" y="1482"/>
                </a:cubicBezTo>
                <a:cubicBezTo>
                  <a:pt x="1455" y="1457"/>
                  <a:pt x="1469" y="1457"/>
                  <a:pt x="1485" y="1452"/>
                </a:cubicBezTo>
                <a:cubicBezTo>
                  <a:pt x="1480" y="1490"/>
                  <a:pt x="1473" y="1524"/>
                  <a:pt x="1461" y="1560"/>
                </a:cubicBezTo>
                <a:cubicBezTo>
                  <a:pt x="1471" y="1562"/>
                  <a:pt x="1485" y="1558"/>
                  <a:pt x="1491" y="1566"/>
                </a:cubicBezTo>
                <a:cubicBezTo>
                  <a:pt x="1495" y="1572"/>
                  <a:pt x="1473" y="1578"/>
                  <a:pt x="1473" y="1578"/>
                </a:cubicBezTo>
              </a:path>
            </a:pathLst>
          </a:custGeom>
          <a:noFill/>
          <a:ln w="9525">
            <a:noFill/>
            <a:round/>
            <a:headEnd/>
            <a:tailEnd/>
          </a:ln>
        </p:spPr>
        <p:txBody>
          <a:bodyPr wrap="none" anchor="ctr"/>
          <a:lstStyle/>
          <a:p>
            <a:endParaRPr lang="zh-CN" altLang="en-US"/>
          </a:p>
        </p:txBody>
      </p:sp>
      <p:sp>
        <p:nvSpPr>
          <p:cNvPr id="160" name="Freeform 80"/>
          <p:cNvSpPr>
            <a:spLocks/>
          </p:cNvSpPr>
          <p:nvPr/>
        </p:nvSpPr>
        <p:spPr bwMode="auto">
          <a:xfrm>
            <a:off x="7434514" y="2026585"/>
            <a:ext cx="3223222" cy="3298222"/>
          </a:xfrm>
          <a:custGeom>
            <a:avLst/>
            <a:gdLst>
              <a:gd name="T0" fmla="*/ 2147483647 w 1658"/>
              <a:gd name="T1" fmla="*/ 0 h 2148"/>
              <a:gd name="T2" fmla="*/ 2147483647 w 1658"/>
              <a:gd name="T3" fmla="*/ 2147483647 h 2148"/>
              <a:gd name="T4" fmla="*/ 2147483647 w 1658"/>
              <a:gd name="T5" fmla="*/ 2147483647 h 2148"/>
              <a:gd name="T6" fmla="*/ 2147483647 w 1658"/>
              <a:gd name="T7" fmla="*/ 2147483647 h 2148"/>
              <a:gd name="T8" fmla="*/ 2147483647 w 1658"/>
              <a:gd name="T9" fmla="*/ 2147483647 h 2148"/>
              <a:gd name="T10" fmla="*/ 2147483647 w 1658"/>
              <a:gd name="T11" fmla="*/ 2147483647 h 2148"/>
              <a:gd name="T12" fmla="*/ 2147483647 w 1658"/>
              <a:gd name="T13" fmla="*/ 2147483647 h 2148"/>
              <a:gd name="T14" fmla="*/ 2147483647 w 1658"/>
              <a:gd name="T15" fmla="*/ 2147483647 h 2148"/>
              <a:gd name="T16" fmla="*/ 2147483647 w 1658"/>
              <a:gd name="T17" fmla="*/ 2147483647 h 2148"/>
              <a:gd name="T18" fmla="*/ 2147483647 w 1658"/>
              <a:gd name="T19" fmla="*/ 2147483647 h 2148"/>
              <a:gd name="T20" fmla="*/ 2147483647 w 1658"/>
              <a:gd name="T21" fmla="*/ 2147483647 h 2148"/>
              <a:gd name="T22" fmla="*/ 2147483647 w 1658"/>
              <a:gd name="T23" fmla="*/ 2147483647 h 2148"/>
              <a:gd name="T24" fmla="*/ 2147483647 w 1658"/>
              <a:gd name="T25" fmla="*/ 2147483647 h 2148"/>
              <a:gd name="T26" fmla="*/ 2147483647 w 1658"/>
              <a:gd name="T27" fmla="*/ 2147483647 h 2148"/>
              <a:gd name="T28" fmla="*/ 2147483647 w 1658"/>
              <a:gd name="T29" fmla="*/ 2147483647 h 2148"/>
              <a:gd name="T30" fmla="*/ 2147483647 w 1658"/>
              <a:gd name="T31" fmla="*/ 2147483647 h 2148"/>
              <a:gd name="T32" fmla="*/ 2147483647 w 1658"/>
              <a:gd name="T33" fmla="*/ 2147483647 h 2148"/>
              <a:gd name="T34" fmla="*/ 2147483647 w 1658"/>
              <a:gd name="T35" fmla="*/ 2147483647 h 2148"/>
              <a:gd name="T36" fmla="*/ 2147483647 w 1658"/>
              <a:gd name="T37" fmla="*/ 2147483647 h 2148"/>
              <a:gd name="T38" fmla="*/ 2147483647 w 1658"/>
              <a:gd name="T39" fmla="*/ 2147483647 h 2148"/>
              <a:gd name="T40" fmla="*/ 2147483647 w 1658"/>
              <a:gd name="T41" fmla="*/ 2147483647 h 2148"/>
              <a:gd name="T42" fmla="*/ 2147483647 w 1658"/>
              <a:gd name="T43" fmla="*/ 2147483647 h 2148"/>
              <a:gd name="T44" fmla="*/ 2147483647 w 1658"/>
              <a:gd name="T45" fmla="*/ 2147483647 h 2148"/>
              <a:gd name="T46" fmla="*/ 2147483647 w 1658"/>
              <a:gd name="T47" fmla="*/ 2147483647 h 2148"/>
              <a:gd name="T48" fmla="*/ 2147483647 w 1658"/>
              <a:gd name="T49" fmla="*/ 2147483647 h 2148"/>
              <a:gd name="T50" fmla="*/ 2147483647 w 1658"/>
              <a:gd name="T51" fmla="*/ 2147483647 h 2148"/>
              <a:gd name="T52" fmla="*/ 2147483647 w 1658"/>
              <a:gd name="T53" fmla="*/ 2147483647 h 2148"/>
              <a:gd name="T54" fmla="*/ 2147483647 w 1658"/>
              <a:gd name="T55" fmla="*/ 2147483647 h 2148"/>
              <a:gd name="T56" fmla="*/ 2147483647 w 1658"/>
              <a:gd name="T57" fmla="*/ 2147483647 h 2148"/>
              <a:gd name="T58" fmla="*/ 2147483647 w 1658"/>
              <a:gd name="T59" fmla="*/ 2147483647 h 2148"/>
              <a:gd name="T60" fmla="*/ 2147483647 w 1658"/>
              <a:gd name="T61" fmla="*/ 2147483647 h 2148"/>
              <a:gd name="T62" fmla="*/ 2147483647 w 1658"/>
              <a:gd name="T63" fmla="*/ 2147483647 h 2148"/>
              <a:gd name="T64" fmla="*/ 2147483647 w 1658"/>
              <a:gd name="T65" fmla="*/ 2147483647 h 2148"/>
              <a:gd name="T66" fmla="*/ 2147483647 w 1658"/>
              <a:gd name="T67" fmla="*/ 2147483647 h 2148"/>
              <a:gd name="T68" fmla="*/ 2147483647 w 1658"/>
              <a:gd name="T69" fmla="*/ 2147483647 h 2148"/>
              <a:gd name="T70" fmla="*/ 2147483647 w 1658"/>
              <a:gd name="T71" fmla="*/ 2147483647 h 2148"/>
              <a:gd name="T72" fmla="*/ 2147483647 w 1658"/>
              <a:gd name="T73" fmla="*/ 2147483647 h 2148"/>
              <a:gd name="T74" fmla="*/ 2147483647 w 1658"/>
              <a:gd name="T75" fmla="*/ 2147483647 h 2148"/>
              <a:gd name="T76" fmla="*/ 2147483647 w 1658"/>
              <a:gd name="T77" fmla="*/ 2147483647 h 2148"/>
              <a:gd name="T78" fmla="*/ 2147483647 w 1658"/>
              <a:gd name="T79" fmla="*/ 2147483647 h 2148"/>
              <a:gd name="T80" fmla="*/ 2147483647 w 1658"/>
              <a:gd name="T81" fmla="*/ 2147483647 h 2148"/>
              <a:gd name="T82" fmla="*/ 2147483647 w 1658"/>
              <a:gd name="T83" fmla="*/ 2147483647 h 2148"/>
              <a:gd name="T84" fmla="*/ 2147483647 w 1658"/>
              <a:gd name="T85" fmla="*/ 2147483647 h 2148"/>
              <a:gd name="T86" fmla="*/ 2147483647 w 1658"/>
              <a:gd name="T87" fmla="*/ 2147483647 h 2148"/>
              <a:gd name="T88" fmla="*/ 2147483647 w 1658"/>
              <a:gd name="T89" fmla="*/ 2147483647 h 2148"/>
              <a:gd name="T90" fmla="*/ 2147483647 w 1658"/>
              <a:gd name="T91" fmla="*/ 2147483647 h 2148"/>
              <a:gd name="T92" fmla="*/ 2147483647 w 1658"/>
              <a:gd name="T93" fmla="*/ 2147483647 h 2148"/>
              <a:gd name="T94" fmla="*/ 2147483647 w 1658"/>
              <a:gd name="T95" fmla="*/ 2147483647 h 2148"/>
              <a:gd name="T96" fmla="*/ 2147483647 w 1658"/>
              <a:gd name="T97" fmla="*/ 2147483647 h 2148"/>
              <a:gd name="T98" fmla="*/ 2147483647 w 1658"/>
              <a:gd name="T99" fmla="*/ 2147483647 h 2148"/>
              <a:gd name="T100" fmla="*/ 2147483647 w 1658"/>
              <a:gd name="T101" fmla="*/ 2147483647 h 2148"/>
              <a:gd name="T102" fmla="*/ 2147483647 w 1658"/>
              <a:gd name="T103" fmla="*/ 2147483647 h 2148"/>
              <a:gd name="T104" fmla="*/ 2147483647 w 1658"/>
              <a:gd name="T105" fmla="*/ 2147483647 h 2148"/>
              <a:gd name="T106" fmla="*/ 2147483647 w 1658"/>
              <a:gd name="T107" fmla="*/ 2147483647 h 2148"/>
              <a:gd name="T108" fmla="*/ 2147483647 w 1658"/>
              <a:gd name="T109" fmla="*/ 2147483647 h 2148"/>
              <a:gd name="T110" fmla="*/ 2147483647 w 1658"/>
              <a:gd name="T111" fmla="*/ 2147483647 h 2148"/>
              <a:gd name="T112" fmla="*/ 2147483647 w 1658"/>
              <a:gd name="T113" fmla="*/ 2147483647 h 2148"/>
              <a:gd name="T114" fmla="*/ 2147483647 w 1658"/>
              <a:gd name="T115" fmla="*/ 2147483647 h 2148"/>
              <a:gd name="T116" fmla="*/ 2147483647 w 1658"/>
              <a:gd name="T117" fmla="*/ 2147483647 h 214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658"/>
              <a:gd name="T178" fmla="*/ 0 h 2148"/>
              <a:gd name="T179" fmla="*/ 1658 w 1658"/>
              <a:gd name="T180" fmla="*/ 2148 h 214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658" h="2148">
                <a:moveTo>
                  <a:pt x="133" y="0"/>
                </a:moveTo>
                <a:cubicBezTo>
                  <a:pt x="107" y="4"/>
                  <a:pt x="91" y="0"/>
                  <a:pt x="73" y="18"/>
                </a:cubicBezTo>
                <a:cubicBezTo>
                  <a:pt x="59" y="32"/>
                  <a:pt x="68" y="66"/>
                  <a:pt x="49" y="72"/>
                </a:cubicBezTo>
                <a:cubicBezTo>
                  <a:pt x="24" y="80"/>
                  <a:pt x="36" y="74"/>
                  <a:pt x="13" y="90"/>
                </a:cubicBezTo>
                <a:cubicBezTo>
                  <a:pt x="3" y="120"/>
                  <a:pt x="20" y="119"/>
                  <a:pt x="37" y="144"/>
                </a:cubicBezTo>
                <a:cubicBezTo>
                  <a:pt x="0" y="181"/>
                  <a:pt x="7" y="179"/>
                  <a:pt x="13" y="240"/>
                </a:cubicBezTo>
                <a:cubicBezTo>
                  <a:pt x="19" y="238"/>
                  <a:pt x="27" y="238"/>
                  <a:pt x="31" y="234"/>
                </a:cubicBezTo>
                <a:cubicBezTo>
                  <a:pt x="49" y="216"/>
                  <a:pt x="20" y="205"/>
                  <a:pt x="55" y="228"/>
                </a:cubicBezTo>
                <a:cubicBezTo>
                  <a:pt x="60" y="242"/>
                  <a:pt x="59" y="307"/>
                  <a:pt x="43" y="312"/>
                </a:cubicBezTo>
                <a:cubicBezTo>
                  <a:pt x="31" y="316"/>
                  <a:pt x="7" y="324"/>
                  <a:pt x="7" y="324"/>
                </a:cubicBezTo>
                <a:cubicBezTo>
                  <a:pt x="9" y="342"/>
                  <a:pt x="7" y="361"/>
                  <a:pt x="13" y="378"/>
                </a:cubicBezTo>
                <a:cubicBezTo>
                  <a:pt x="18" y="393"/>
                  <a:pt x="37" y="400"/>
                  <a:pt x="43" y="414"/>
                </a:cubicBezTo>
                <a:cubicBezTo>
                  <a:pt x="48" y="426"/>
                  <a:pt x="55" y="450"/>
                  <a:pt x="55" y="450"/>
                </a:cubicBezTo>
                <a:cubicBezTo>
                  <a:pt x="103" y="418"/>
                  <a:pt x="77" y="424"/>
                  <a:pt x="133" y="432"/>
                </a:cubicBezTo>
                <a:cubicBezTo>
                  <a:pt x="117" y="480"/>
                  <a:pt x="133" y="466"/>
                  <a:pt x="85" y="474"/>
                </a:cubicBezTo>
                <a:cubicBezTo>
                  <a:pt x="87" y="482"/>
                  <a:pt x="85" y="492"/>
                  <a:pt x="91" y="498"/>
                </a:cubicBezTo>
                <a:cubicBezTo>
                  <a:pt x="122" y="529"/>
                  <a:pt x="123" y="473"/>
                  <a:pt x="139" y="468"/>
                </a:cubicBezTo>
                <a:cubicBezTo>
                  <a:pt x="167" y="459"/>
                  <a:pt x="151" y="463"/>
                  <a:pt x="187" y="456"/>
                </a:cubicBezTo>
                <a:cubicBezTo>
                  <a:pt x="203" y="431"/>
                  <a:pt x="219" y="395"/>
                  <a:pt x="229" y="366"/>
                </a:cubicBezTo>
                <a:cubicBezTo>
                  <a:pt x="235" y="370"/>
                  <a:pt x="243" y="372"/>
                  <a:pt x="247" y="378"/>
                </a:cubicBezTo>
                <a:cubicBezTo>
                  <a:pt x="252" y="387"/>
                  <a:pt x="245" y="402"/>
                  <a:pt x="253" y="408"/>
                </a:cubicBezTo>
                <a:cubicBezTo>
                  <a:pt x="259" y="412"/>
                  <a:pt x="265" y="399"/>
                  <a:pt x="271" y="396"/>
                </a:cubicBezTo>
                <a:cubicBezTo>
                  <a:pt x="277" y="393"/>
                  <a:pt x="283" y="392"/>
                  <a:pt x="289" y="390"/>
                </a:cubicBezTo>
                <a:cubicBezTo>
                  <a:pt x="321" y="392"/>
                  <a:pt x="354" y="389"/>
                  <a:pt x="385" y="396"/>
                </a:cubicBezTo>
                <a:cubicBezTo>
                  <a:pt x="385" y="396"/>
                  <a:pt x="430" y="426"/>
                  <a:pt x="439" y="432"/>
                </a:cubicBezTo>
                <a:cubicBezTo>
                  <a:pt x="445" y="436"/>
                  <a:pt x="457" y="444"/>
                  <a:pt x="457" y="444"/>
                </a:cubicBezTo>
                <a:cubicBezTo>
                  <a:pt x="461" y="450"/>
                  <a:pt x="464" y="457"/>
                  <a:pt x="469" y="462"/>
                </a:cubicBezTo>
                <a:cubicBezTo>
                  <a:pt x="480" y="471"/>
                  <a:pt x="505" y="486"/>
                  <a:pt x="505" y="486"/>
                </a:cubicBezTo>
                <a:cubicBezTo>
                  <a:pt x="517" y="521"/>
                  <a:pt x="502" y="489"/>
                  <a:pt x="529" y="516"/>
                </a:cubicBezTo>
                <a:cubicBezTo>
                  <a:pt x="546" y="533"/>
                  <a:pt x="548" y="559"/>
                  <a:pt x="565" y="576"/>
                </a:cubicBezTo>
                <a:cubicBezTo>
                  <a:pt x="592" y="603"/>
                  <a:pt x="629" y="627"/>
                  <a:pt x="661" y="648"/>
                </a:cubicBezTo>
                <a:cubicBezTo>
                  <a:pt x="664" y="685"/>
                  <a:pt x="663" y="725"/>
                  <a:pt x="673" y="762"/>
                </a:cubicBezTo>
                <a:cubicBezTo>
                  <a:pt x="676" y="774"/>
                  <a:pt x="685" y="798"/>
                  <a:pt x="685" y="798"/>
                </a:cubicBezTo>
                <a:cubicBezTo>
                  <a:pt x="693" y="923"/>
                  <a:pt x="676" y="872"/>
                  <a:pt x="745" y="918"/>
                </a:cubicBezTo>
                <a:cubicBezTo>
                  <a:pt x="776" y="965"/>
                  <a:pt x="803" y="1015"/>
                  <a:pt x="835" y="1062"/>
                </a:cubicBezTo>
                <a:cubicBezTo>
                  <a:pt x="849" y="1082"/>
                  <a:pt x="853" y="1102"/>
                  <a:pt x="877" y="1110"/>
                </a:cubicBezTo>
                <a:cubicBezTo>
                  <a:pt x="887" y="1141"/>
                  <a:pt x="904" y="1158"/>
                  <a:pt x="931" y="1176"/>
                </a:cubicBezTo>
                <a:cubicBezTo>
                  <a:pt x="924" y="1148"/>
                  <a:pt x="925" y="1138"/>
                  <a:pt x="901" y="1122"/>
                </a:cubicBezTo>
                <a:cubicBezTo>
                  <a:pt x="900" y="1118"/>
                  <a:pt x="883" y="1069"/>
                  <a:pt x="883" y="1068"/>
                </a:cubicBezTo>
                <a:cubicBezTo>
                  <a:pt x="881" y="1062"/>
                  <a:pt x="877" y="1050"/>
                  <a:pt x="877" y="1050"/>
                </a:cubicBezTo>
                <a:cubicBezTo>
                  <a:pt x="921" y="1020"/>
                  <a:pt x="925" y="1077"/>
                  <a:pt x="943" y="1104"/>
                </a:cubicBezTo>
                <a:cubicBezTo>
                  <a:pt x="952" y="1117"/>
                  <a:pt x="964" y="1127"/>
                  <a:pt x="973" y="1140"/>
                </a:cubicBezTo>
                <a:cubicBezTo>
                  <a:pt x="982" y="1176"/>
                  <a:pt x="983" y="1172"/>
                  <a:pt x="1003" y="1200"/>
                </a:cubicBezTo>
                <a:cubicBezTo>
                  <a:pt x="1028" y="1235"/>
                  <a:pt x="1010" y="1244"/>
                  <a:pt x="1057" y="1260"/>
                </a:cubicBezTo>
                <a:cubicBezTo>
                  <a:pt x="1087" y="1290"/>
                  <a:pt x="1116" y="1297"/>
                  <a:pt x="1159" y="1302"/>
                </a:cubicBezTo>
                <a:cubicBezTo>
                  <a:pt x="1236" y="1328"/>
                  <a:pt x="1307" y="1366"/>
                  <a:pt x="1381" y="1398"/>
                </a:cubicBezTo>
                <a:cubicBezTo>
                  <a:pt x="1424" y="1416"/>
                  <a:pt x="1431" y="1439"/>
                  <a:pt x="1483" y="1452"/>
                </a:cubicBezTo>
                <a:cubicBezTo>
                  <a:pt x="1497" y="1493"/>
                  <a:pt x="1474" y="1526"/>
                  <a:pt x="1441" y="1548"/>
                </a:cubicBezTo>
                <a:cubicBezTo>
                  <a:pt x="1431" y="1579"/>
                  <a:pt x="1426" y="1586"/>
                  <a:pt x="1441" y="1632"/>
                </a:cubicBezTo>
                <a:cubicBezTo>
                  <a:pt x="1443" y="1638"/>
                  <a:pt x="1453" y="1635"/>
                  <a:pt x="1459" y="1638"/>
                </a:cubicBezTo>
                <a:cubicBezTo>
                  <a:pt x="1465" y="1641"/>
                  <a:pt x="1471" y="1646"/>
                  <a:pt x="1477" y="1650"/>
                </a:cubicBezTo>
                <a:cubicBezTo>
                  <a:pt x="1500" y="1684"/>
                  <a:pt x="1519" y="1722"/>
                  <a:pt x="1537" y="1758"/>
                </a:cubicBezTo>
                <a:cubicBezTo>
                  <a:pt x="1544" y="1771"/>
                  <a:pt x="1543" y="1810"/>
                  <a:pt x="1555" y="1818"/>
                </a:cubicBezTo>
                <a:cubicBezTo>
                  <a:pt x="1565" y="1825"/>
                  <a:pt x="1579" y="1826"/>
                  <a:pt x="1591" y="1830"/>
                </a:cubicBezTo>
                <a:cubicBezTo>
                  <a:pt x="1597" y="1832"/>
                  <a:pt x="1609" y="1836"/>
                  <a:pt x="1609" y="1836"/>
                </a:cubicBezTo>
                <a:cubicBezTo>
                  <a:pt x="1646" y="1891"/>
                  <a:pt x="1624" y="1960"/>
                  <a:pt x="1645" y="2022"/>
                </a:cubicBezTo>
                <a:cubicBezTo>
                  <a:pt x="1647" y="2046"/>
                  <a:pt x="1648" y="2070"/>
                  <a:pt x="1651" y="2094"/>
                </a:cubicBezTo>
                <a:cubicBezTo>
                  <a:pt x="1652" y="2104"/>
                  <a:pt x="1658" y="2114"/>
                  <a:pt x="1657" y="2124"/>
                </a:cubicBezTo>
                <a:cubicBezTo>
                  <a:pt x="1655" y="2137"/>
                  <a:pt x="1627" y="2148"/>
                  <a:pt x="1627" y="2148"/>
                </a:cubicBezTo>
              </a:path>
            </a:pathLst>
          </a:custGeom>
          <a:noFill/>
          <a:ln w="9525">
            <a:noFill/>
            <a:round/>
            <a:headEnd/>
            <a:tailEnd/>
          </a:ln>
        </p:spPr>
        <p:txBody>
          <a:bodyPr wrap="none" anchor="ctr"/>
          <a:lstStyle/>
          <a:p>
            <a:endParaRPr lang="zh-CN" altLang="en-US"/>
          </a:p>
        </p:txBody>
      </p:sp>
      <p:sp>
        <p:nvSpPr>
          <p:cNvPr id="161" name="Oval 77"/>
          <p:cNvSpPr>
            <a:spLocks noChangeArrowheads="1"/>
          </p:cNvSpPr>
          <p:nvPr/>
        </p:nvSpPr>
        <p:spPr bwMode="auto">
          <a:xfrm>
            <a:off x="8238724" y="3239445"/>
            <a:ext cx="618791" cy="488874"/>
          </a:xfrm>
          <a:prstGeom prst="ellipse">
            <a:avLst/>
          </a:prstGeom>
          <a:solidFill>
            <a:srgbClr val="0070C0"/>
          </a:solidFill>
          <a:ln w="19050" algn="ctr">
            <a:solidFill>
              <a:srgbClr val="FFFFFF"/>
            </a:solidFill>
            <a:prstDash val="sysDot"/>
            <a:round/>
            <a:headEnd/>
            <a:tailEnd/>
          </a:ln>
        </p:spPr>
        <p:txBody>
          <a:bodyPr wrap="none" anchor="ctr"/>
          <a:lstStyle/>
          <a:p>
            <a:endParaRPr lang="zh-CN" altLang="en-US"/>
          </a:p>
        </p:txBody>
      </p:sp>
      <p:sp>
        <p:nvSpPr>
          <p:cNvPr id="162" name="Arc 82"/>
          <p:cNvSpPr>
            <a:spLocks/>
          </p:cNvSpPr>
          <p:nvPr/>
        </p:nvSpPr>
        <p:spPr bwMode="auto">
          <a:xfrm rot="10998644" flipH="1" flipV="1">
            <a:off x="6319414" y="3015826"/>
            <a:ext cx="2311202" cy="711545"/>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3" name="Arc 86"/>
          <p:cNvSpPr>
            <a:spLocks/>
          </p:cNvSpPr>
          <p:nvPr/>
        </p:nvSpPr>
        <p:spPr bwMode="auto">
          <a:xfrm rot="9222251" flipH="1" flipV="1">
            <a:off x="6426655" y="3328224"/>
            <a:ext cx="2270997" cy="946998"/>
          </a:xfrm>
          <a:custGeom>
            <a:avLst/>
            <a:gdLst>
              <a:gd name="T0" fmla="*/ 0 w 33762"/>
              <a:gd name="T1" fmla="*/ 2147483647 h 21600"/>
              <a:gd name="T2" fmla="*/ 2147483647 w 33762"/>
              <a:gd name="T3" fmla="*/ 2147483647 h 21600"/>
              <a:gd name="T4" fmla="*/ 2147483647 w 33762"/>
              <a:gd name="T5" fmla="*/ 2147483647 h 21600"/>
              <a:gd name="T6" fmla="*/ 0 60000 65536"/>
              <a:gd name="T7" fmla="*/ 0 60000 65536"/>
              <a:gd name="T8" fmla="*/ 0 60000 65536"/>
              <a:gd name="T9" fmla="*/ 0 w 33762"/>
              <a:gd name="T10" fmla="*/ 0 h 21600"/>
              <a:gd name="T11" fmla="*/ 33762 w 33762"/>
              <a:gd name="T12" fmla="*/ 21600 h 21600"/>
            </a:gdLst>
            <a:ahLst/>
            <a:cxnLst>
              <a:cxn ang="T6">
                <a:pos x="T0" y="T1"/>
              </a:cxn>
              <a:cxn ang="T7">
                <a:pos x="T2" y="T3"/>
              </a:cxn>
              <a:cxn ang="T8">
                <a:pos x="T4" y="T5"/>
              </a:cxn>
            </a:cxnLst>
            <a:rect l="T9" t="T10" r="T11" b="T12"/>
            <a:pathLst>
              <a:path w="33762" h="21600" fill="none" extrusionOk="0">
                <a:moveTo>
                  <a:pt x="0" y="5363"/>
                </a:moveTo>
                <a:cubicBezTo>
                  <a:pt x="3940" y="1906"/>
                  <a:pt x="9003" y="-1"/>
                  <a:pt x="14245" y="0"/>
                </a:cubicBezTo>
                <a:cubicBezTo>
                  <a:pt x="22589" y="0"/>
                  <a:pt x="30187" y="4806"/>
                  <a:pt x="33762" y="12345"/>
                </a:cubicBezTo>
              </a:path>
              <a:path w="33762" h="21600" stroke="0" extrusionOk="0">
                <a:moveTo>
                  <a:pt x="0" y="5363"/>
                </a:moveTo>
                <a:cubicBezTo>
                  <a:pt x="3940" y="1906"/>
                  <a:pt x="9003" y="-1"/>
                  <a:pt x="14245" y="0"/>
                </a:cubicBezTo>
                <a:cubicBezTo>
                  <a:pt x="22589" y="0"/>
                  <a:pt x="30187" y="4806"/>
                  <a:pt x="33762" y="12345"/>
                </a:cubicBezTo>
                <a:lnTo>
                  <a:pt x="14245"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4" name="Arc 83"/>
          <p:cNvSpPr>
            <a:spLocks/>
          </p:cNvSpPr>
          <p:nvPr/>
        </p:nvSpPr>
        <p:spPr bwMode="auto">
          <a:xfrm rot="11212192" flipH="1" flipV="1">
            <a:off x="3812287" y="2452811"/>
            <a:ext cx="4835950" cy="1396836"/>
          </a:xfrm>
          <a:custGeom>
            <a:avLst/>
            <a:gdLst>
              <a:gd name="T0" fmla="*/ 0 w 39693"/>
              <a:gd name="T1" fmla="*/ 2147483647 h 21600"/>
              <a:gd name="T2" fmla="*/ 2147483647 w 39693"/>
              <a:gd name="T3" fmla="*/ 2147483647 h 21600"/>
              <a:gd name="T4" fmla="*/ 2147483647 w 39693"/>
              <a:gd name="T5" fmla="*/ 2147483647 h 21600"/>
              <a:gd name="T6" fmla="*/ 0 60000 65536"/>
              <a:gd name="T7" fmla="*/ 0 60000 65536"/>
              <a:gd name="T8" fmla="*/ 0 60000 65536"/>
              <a:gd name="T9" fmla="*/ 0 w 39693"/>
              <a:gd name="T10" fmla="*/ 0 h 21600"/>
              <a:gd name="T11" fmla="*/ 39693 w 39693"/>
              <a:gd name="T12" fmla="*/ 21600 h 21600"/>
            </a:gdLst>
            <a:ahLst/>
            <a:cxnLst>
              <a:cxn ang="T6">
                <a:pos x="T0" y="T1"/>
              </a:cxn>
              <a:cxn ang="T7">
                <a:pos x="T2" y="T3"/>
              </a:cxn>
              <a:cxn ang="T8">
                <a:pos x="T4" y="T5"/>
              </a:cxn>
            </a:cxnLst>
            <a:rect l="T9" t="T10" r="T11" b="T12"/>
            <a:pathLst>
              <a:path w="39693" h="21600" fill="none" extrusionOk="0">
                <a:moveTo>
                  <a:pt x="0" y="13887"/>
                </a:moveTo>
                <a:cubicBezTo>
                  <a:pt x="3197" y="5523"/>
                  <a:pt x="11222" y="-1"/>
                  <a:pt x="20176" y="0"/>
                </a:cubicBezTo>
                <a:cubicBezTo>
                  <a:pt x="28520" y="0"/>
                  <a:pt x="36118" y="4806"/>
                  <a:pt x="39693" y="12345"/>
                </a:cubicBezTo>
              </a:path>
              <a:path w="39693" h="21600" stroke="0" extrusionOk="0">
                <a:moveTo>
                  <a:pt x="0" y="13887"/>
                </a:moveTo>
                <a:cubicBezTo>
                  <a:pt x="3197" y="5523"/>
                  <a:pt x="11222" y="-1"/>
                  <a:pt x="20176" y="0"/>
                </a:cubicBezTo>
                <a:cubicBezTo>
                  <a:pt x="28520" y="0"/>
                  <a:pt x="36118" y="4806"/>
                  <a:pt x="39693" y="12345"/>
                </a:cubicBezTo>
                <a:lnTo>
                  <a:pt x="20176" y="21600"/>
                </a:lnTo>
                <a:close/>
              </a:path>
            </a:pathLst>
          </a:custGeom>
          <a:noFill/>
          <a:ln w="28575">
            <a:solidFill>
              <a:srgbClr val="0070C0"/>
            </a:solidFill>
            <a:round/>
            <a:headEnd type="triangle" w="sm" len="lg"/>
            <a:tailEnd/>
          </a:ln>
        </p:spPr>
        <p:txBody>
          <a:bodyPr wrap="none" anchor="ctr"/>
          <a:lstStyle/>
          <a:p>
            <a:endParaRPr lang="zh-CN" altLang="en-US"/>
          </a:p>
        </p:txBody>
      </p:sp>
      <p:sp>
        <p:nvSpPr>
          <p:cNvPr id="165" name="Arc 89"/>
          <p:cNvSpPr>
            <a:spLocks/>
          </p:cNvSpPr>
          <p:nvPr/>
        </p:nvSpPr>
        <p:spPr bwMode="auto">
          <a:xfrm rot="5674665" flipH="1">
            <a:off x="8118644" y="3470525"/>
            <a:ext cx="994439" cy="978332"/>
          </a:xfrm>
          <a:custGeom>
            <a:avLst/>
            <a:gdLst>
              <a:gd name="T0" fmla="*/ 0 w 24410"/>
              <a:gd name="T1" fmla="*/ 2147483647 h 21600"/>
              <a:gd name="T2" fmla="*/ 2147483647 w 24410"/>
              <a:gd name="T3" fmla="*/ 2147483647 h 21600"/>
              <a:gd name="T4" fmla="*/ 2147483647 w 24410"/>
              <a:gd name="T5" fmla="*/ 2147483647 h 21600"/>
              <a:gd name="T6" fmla="*/ 0 60000 65536"/>
              <a:gd name="T7" fmla="*/ 0 60000 65536"/>
              <a:gd name="T8" fmla="*/ 0 60000 65536"/>
              <a:gd name="T9" fmla="*/ 0 w 24410"/>
              <a:gd name="T10" fmla="*/ 0 h 21600"/>
              <a:gd name="T11" fmla="*/ 24410 w 24410"/>
              <a:gd name="T12" fmla="*/ 21600 h 21600"/>
            </a:gdLst>
            <a:ahLst/>
            <a:cxnLst>
              <a:cxn ang="T6">
                <a:pos x="T0" y="T1"/>
              </a:cxn>
              <a:cxn ang="T7">
                <a:pos x="T2" y="T3"/>
              </a:cxn>
              <a:cxn ang="T8">
                <a:pos x="T4" y="T5"/>
              </a:cxn>
            </a:cxnLst>
            <a:rect l="T9" t="T10" r="T11" b="T12"/>
            <a:pathLst>
              <a:path w="24410" h="21600" fill="none" extrusionOk="0">
                <a:moveTo>
                  <a:pt x="-1" y="561"/>
                </a:moveTo>
                <a:cubicBezTo>
                  <a:pt x="1604" y="188"/>
                  <a:pt x="3245" y="-1"/>
                  <a:pt x="4893" y="0"/>
                </a:cubicBezTo>
                <a:cubicBezTo>
                  <a:pt x="13237" y="0"/>
                  <a:pt x="20835" y="4806"/>
                  <a:pt x="24410" y="12345"/>
                </a:cubicBezTo>
              </a:path>
              <a:path w="24410" h="21600" stroke="0" extrusionOk="0">
                <a:moveTo>
                  <a:pt x="-1" y="561"/>
                </a:moveTo>
                <a:cubicBezTo>
                  <a:pt x="1604" y="188"/>
                  <a:pt x="3245" y="-1"/>
                  <a:pt x="4893" y="0"/>
                </a:cubicBezTo>
                <a:cubicBezTo>
                  <a:pt x="13237" y="0"/>
                  <a:pt x="20835" y="4806"/>
                  <a:pt x="24410" y="12345"/>
                </a:cubicBezTo>
                <a:lnTo>
                  <a:pt x="4893" y="21600"/>
                </a:lnTo>
                <a:close/>
              </a:path>
            </a:pathLst>
          </a:custGeom>
          <a:noFill/>
          <a:ln w="28575">
            <a:solidFill>
              <a:srgbClr val="0070C0"/>
            </a:solidFill>
            <a:round/>
            <a:headEnd type="triangle" w="sm" len="lg"/>
            <a:tailEnd/>
          </a:ln>
        </p:spPr>
        <p:txBody>
          <a:bodyPr wrap="none" anchor="ctr"/>
          <a:lstStyle/>
          <a:p>
            <a:endParaRPr lang="zh-CN" altLang="en-US"/>
          </a:p>
        </p:txBody>
      </p:sp>
      <p:grpSp>
        <p:nvGrpSpPr>
          <p:cNvPr id="166" name="组合 165"/>
          <p:cNvGrpSpPr/>
          <p:nvPr/>
        </p:nvGrpSpPr>
        <p:grpSpPr>
          <a:xfrm>
            <a:off x="1337656" y="3100076"/>
            <a:ext cx="2311465" cy="1614000"/>
            <a:chOff x="4099009" y="1038132"/>
            <a:chExt cx="1731569" cy="1530396"/>
          </a:xfrm>
        </p:grpSpPr>
        <p:grpSp>
          <p:nvGrpSpPr>
            <p:cNvPr id="167" name="组合 166"/>
            <p:cNvGrpSpPr/>
            <p:nvPr/>
          </p:nvGrpSpPr>
          <p:grpSpPr>
            <a:xfrm>
              <a:off x="4099009" y="1038132"/>
              <a:ext cx="1731569" cy="1530396"/>
              <a:chOff x="2714031" y="843557"/>
              <a:chExt cx="1227531" cy="1178739"/>
            </a:xfrm>
          </p:grpSpPr>
          <p:sp>
            <p:nvSpPr>
              <p:cNvPr id="169" name="矩形 168"/>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70"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68" name="TextBox 167"/>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美洲市场</a:t>
              </a:r>
            </a:p>
          </p:txBody>
        </p:sp>
      </p:grpSp>
      <p:grpSp>
        <p:nvGrpSpPr>
          <p:cNvPr id="171" name="组合 170"/>
          <p:cNvGrpSpPr/>
          <p:nvPr/>
        </p:nvGrpSpPr>
        <p:grpSpPr>
          <a:xfrm>
            <a:off x="3981359" y="3112529"/>
            <a:ext cx="2311465" cy="1614000"/>
            <a:chOff x="4099009" y="1038132"/>
            <a:chExt cx="1731569" cy="1530396"/>
          </a:xfrm>
        </p:grpSpPr>
        <p:grpSp>
          <p:nvGrpSpPr>
            <p:cNvPr id="172" name="组合 171"/>
            <p:cNvGrpSpPr/>
            <p:nvPr/>
          </p:nvGrpSpPr>
          <p:grpSpPr>
            <a:xfrm>
              <a:off x="4099009" y="1038132"/>
              <a:ext cx="1731569" cy="1530396"/>
              <a:chOff x="2714031" y="843557"/>
              <a:chExt cx="1227531" cy="1178739"/>
            </a:xfrm>
          </p:grpSpPr>
          <p:sp>
            <p:nvSpPr>
              <p:cNvPr id="174" name="矩形 173"/>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75"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73" name="TextBox 172"/>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欧洲市场</a:t>
              </a:r>
            </a:p>
          </p:txBody>
        </p:sp>
      </p:grpSp>
      <p:grpSp>
        <p:nvGrpSpPr>
          <p:cNvPr id="176" name="组合 175"/>
          <p:cNvGrpSpPr/>
          <p:nvPr/>
        </p:nvGrpSpPr>
        <p:grpSpPr>
          <a:xfrm>
            <a:off x="6372750" y="4278553"/>
            <a:ext cx="2311465" cy="1614000"/>
            <a:chOff x="4099009" y="1038132"/>
            <a:chExt cx="1731569" cy="1530396"/>
          </a:xfrm>
        </p:grpSpPr>
        <p:grpSp>
          <p:nvGrpSpPr>
            <p:cNvPr id="177" name="组合 176"/>
            <p:cNvGrpSpPr/>
            <p:nvPr/>
          </p:nvGrpSpPr>
          <p:grpSpPr>
            <a:xfrm>
              <a:off x="4099009" y="1038132"/>
              <a:ext cx="1731569" cy="1530396"/>
              <a:chOff x="2714031" y="843557"/>
              <a:chExt cx="1227531" cy="1178739"/>
            </a:xfrm>
          </p:grpSpPr>
          <p:sp>
            <p:nvSpPr>
              <p:cNvPr id="179" name="矩形 178"/>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80"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78" name="TextBox 177"/>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非洲市场</a:t>
              </a:r>
            </a:p>
          </p:txBody>
        </p:sp>
      </p:grpSp>
      <p:grpSp>
        <p:nvGrpSpPr>
          <p:cNvPr id="181" name="组合 180"/>
          <p:cNvGrpSpPr/>
          <p:nvPr/>
        </p:nvGrpSpPr>
        <p:grpSpPr>
          <a:xfrm>
            <a:off x="9502003" y="3635963"/>
            <a:ext cx="2311465" cy="1614000"/>
            <a:chOff x="4099009" y="1038132"/>
            <a:chExt cx="1731569" cy="1530396"/>
          </a:xfrm>
        </p:grpSpPr>
        <p:grpSp>
          <p:nvGrpSpPr>
            <p:cNvPr id="182" name="组合 181"/>
            <p:cNvGrpSpPr/>
            <p:nvPr/>
          </p:nvGrpSpPr>
          <p:grpSpPr>
            <a:xfrm>
              <a:off x="4099009" y="1038132"/>
              <a:ext cx="1731569" cy="1530396"/>
              <a:chOff x="2714031" y="843557"/>
              <a:chExt cx="1227531" cy="1178739"/>
            </a:xfrm>
          </p:grpSpPr>
          <p:sp>
            <p:nvSpPr>
              <p:cNvPr id="184" name="矩形 183"/>
              <p:cNvSpPr/>
              <p:nvPr/>
            </p:nvSpPr>
            <p:spPr>
              <a:xfrm>
                <a:off x="2714031" y="843557"/>
                <a:ext cx="1227531" cy="1053088"/>
              </a:xfrm>
              <a:prstGeom prst="rect">
                <a:avLst/>
              </a:prstGeom>
              <a:solidFill>
                <a:srgbClr val="0070C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1220633" fontAlgn="auto">
                  <a:spcBef>
                    <a:spcPts val="0"/>
                  </a:spcBef>
                  <a:spcAft>
                    <a:spcPts val="0"/>
                  </a:spcAft>
                  <a:defRPr/>
                </a:pPr>
                <a:endParaRPr lang="zh-CN" altLang="en-US" sz="2670">
                  <a:solidFill>
                    <a:sysClr val="window" lastClr="FFFFFF"/>
                  </a:solidFill>
                  <a:latin typeface="+mj-ea"/>
                  <a:ea typeface="+mj-ea"/>
                </a:endParaRPr>
              </a:p>
            </p:txBody>
          </p:sp>
          <p:sp>
            <p:nvSpPr>
              <p:cNvPr id="185" name="TextBox 18"/>
              <p:cNvSpPr txBox="1">
                <a:spLocks noChangeArrowheads="1"/>
              </p:cNvSpPr>
              <p:nvPr/>
            </p:nvSpPr>
            <p:spPr bwMode="auto">
              <a:xfrm flipH="1">
                <a:off x="2714032" y="1114576"/>
                <a:ext cx="1175900" cy="907720"/>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defRPr/>
                </a:pPr>
                <a:r>
                  <a:rPr lang="zh-CN" altLang="en-US" sz="1869" kern="0" dirty="0">
                    <a:solidFill>
                      <a:sysClr val="window" lastClr="FFFFFF">
                        <a:lumMod val="95000"/>
                      </a:sysClr>
                    </a:solidFill>
                    <a:latin typeface="+mj-ea"/>
                    <a:ea typeface="+mj-ea"/>
                  </a:rPr>
                  <a:t>单击此处添加文本</a:t>
                </a:r>
                <a:endParaRPr lang="en-US" altLang="zh-CN" sz="1869" kern="0" dirty="0">
                  <a:solidFill>
                    <a:sysClr val="window" lastClr="FFFFFF">
                      <a:lumMod val="95000"/>
                    </a:sysClr>
                  </a:solidFill>
                  <a:latin typeface="+mj-ea"/>
                  <a:ea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a:p>
                <a:pPr lvl="0" algn="ctr">
                  <a:defRPr/>
                </a:pPr>
                <a:r>
                  <a:rPr lang="zh-CN" altLang="en-US" sz="1869" kern="0" dirty="0">
                    <a:solidFill>
                      <a:sysClr val="window" lastClr="FFFFFF">
                        <a:lumMod val="95000"/>
                      </a:sysClr>
                    </a:solidFill>
                    <a:latin typeface="+mj-ea"/>
                  </a:rPr>
                  <a:t>单击此处添加文本</a:t>
                </a:r>
                <a:endParaRPr lang="en-US" altLang="zh-CN" sz="1869" kern="0" dirty="0">
                  <a:solidFill>
                    <a:sysClr val="window" lastClr="FFFFFF">
                      <a:lumMod val="95000"/>
                    </a:sysClr>
                  </a:solidFill>
                  <a:latin typeface="+mj-ea"/>
                </a:endParaRPr>
              </a:p>
            </p:txBody>
          </p:sp>
        </p:grpSp>
        <p:sp>
          <p:nvSpPr>
            <p:cNvPr id="183" name="TextBox 182"/>
            <p:cNvSpPr txBox="1"/>
            <p:nvPr/>
          </p:nvSpPr>
          <p:spPr>
            <a:xfrm>
              <a:off x="4099010" y="1049940"/>
              <a:ext cx="921368" cy="360294"/>
            </a:xfrm>
            <a:prstGeom prst="rect">
              <a:avLst/>
            </a:prstGeom>
            <a:noFill/>
          </p:spPr>
          <p:txBody>
            <a:bodyPr wrap="square" rtlCol="0">
              <a:spAutoFit/>
            </a:bodyPr>
            <a:lstStyle/>
            <a:p>
              <a:r>
                <a:rPr lang="zh-CN" altLang="en-US" sz="1869" b="1" dirty="0">
                  <a:solidFill>
                    <a:schemeClr val="bg1"/>
                  </a:solidFill>
                </a:rPr>
                <a:t>澳洲市场</a:t>
              </a:r>
            </a:p>
          </p:txBody>
        </p:sp>
      </p:grpSp>
      <p:sp>
        <p:nvSpPr>
          <p:cNvPr id="186" name="TextBox 185"/>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187" name="组合 186"/>
          <p:cNvGrpSpPr/>
          <p:nvPr/>
        </p:nvGrpSpPr>
        <p:grpSpPr>
          <a:xfrm>
            <a:off x="695618" y="3567"/>
            <a:ext cx="1113557" cy="1113557"/>
            <a:chOff x="7414667" y="3750264"/>
            <a:chExt cx="871129" cy="871129"/>
          </a:xfrm>
        </p:grpSpPr>
        <p:sp>
          <p:nvSpPr>
            <p:cNvPr id="188" name="椭圆 187"/>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189"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190"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146828369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50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187"/>
                                        </p:tgtEl>
                                        <p:attrNameLst>
                                          <p:attrName>style.visibility</p:attrName>
                                        </p:attrNameLst>
                                      </p:cBhvr>
                                      <p:to>
                                        <p:strVal val="visible"/>
                                      </p:to>
                                    </p:set>
                                    <p:anim calcmode="lin" valueType="num">
                                      <p:cBhvr>
                                        <p:cTn id="7" dur="500" fill="hold"/>
                                        <p:tgtEl>
                                          <p:spTgt spid="187"/>
                                        </p:tgtEl>
                                        <p:attrNameLst>
                                          <p:attrName>ppt_w</p:attrName>
                                        </p:attrNameLst>
                                      </p:cBhvr>
                                      <p:tavLst>
                                        <p:tav tm="0">
                                          <p:val>
                                            <p:fltVal val="0"/>
                                          </p:val>
                                        </p:tav>
                                        <p:tav tm="100000">
                                          <p:val>
                                            <p:strVal val="#ppt_w"/>
                                          </p:val>
                                        </p:tav>
                                      </p:tavLst>
                                    </p:anim>
                                    <p:anim calcmode="lin" valueType="num">
                                      <p:cBhvr>
                                        <p:cTn id="8" dur="500" fill="hold"/>
                                        <p:tgtEl>
                                          <p:spTgt spid="187"/>
                                        </p:tgtEl>
                                        <p:attrNameLst>
                                          <p:attrName>ppt_h</p:attrName>
                                        </p:attrNameLst>
                                      </p:cBhvr>
                                      <p:tavLst>
                                        <p:tav tm="0">
                                          <p:val>
                                            <p:fltVal val="0"/>
                                          </p:val>
                                        </p:tav>
                                        <p:tav tm="100000">
                                          <p:val>
                                            <p:strVal val="#ppt_h"/>
                                          </p:val>
                                        </p:tav>
                                      </p:tavLst>
                                    </p:anim>
                                    <p:animEffect transition="in" filter="fade">
                                      <p:cBhvr>
                                        <p:cTn id="9" dur="500"/>
                                        <p:tgtEl>
                                          <p:spTgt spid="187"/>
                                        </p:tgtEl>
                                      </p:cBhvr>
                                    </p:animEffect>
                                  </p:childTnLst>
                                </p:cTn>
                              </p:par>
                            </p:childTnLst>
                          </p:cTn>
                        </p:par>
                        <p:par>
                          <p:cTn id="10" fill="hold">
                            <p:stCondLst>
                              <p:cond delay="10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190"/>
                                        </p:tgtEl>
                                        <p:attrNameLst>
                                          <p:attrName>style.visibility</p:attrName>
                                        </p:attrNameLst>
                                      </p:cBhvr>
                                      <p:to>
                                        <p:strVal val="visible"/>
                                      </p:to>
                                    </p:set>
                                    <p:animEffect>
                                      <p:cBhvr>
                                        <p:cTn id="13" dur="750"/>
                                        <p:tgtEl>
                                          <p:spTgt spid="190"/>
                                        </p:tgtEl>
                                      </p:cBhvr>
                                    </p:animEffect>
                                    <p:anim calcmode="lin" valueType="num">
                                      <p:cBhvr>
                                        <p:cTn id="14" dur="750" fill="hold"/>
                                        <p:tgtEl>
                                          <p:spTgt spid="190"/>
                                        </p:tgtEl>
                                        <p:attrNameLst>
                                          <p:attrName>ppt_x</p:attrName>
                                        </p:attrNameLst>
                                      </p:cBhvr>
                                      <p:tavLst>
                                        <p:tav tm="0">
                                          <p:val>
                                            <p:strVal val="#ppt_x"/>
                                          </p:val>
                                        </p:tav>
                                        <p:tav tm="100000">
                                          <p:val>
                                            <p:strVal val="#ppt_x"/>
                                          </p:val>
                                        </p:tav>
                                      </p:tavLst>
                                    </p:anim>
                                    <p:anim calcmode="lin" valueType="num">
                                      <p:cBhvr>
                                        <p:cTn id="15" dur="750" fill="hold"/>
                                        <p:tgtEl>
                                          <p:spTgt spid="190"/>
                                        </p:tgtEl>
                                        <p:attrNameLst>
                                          <p:attrName>ppt_y</p:attrName>
                                        </p:attrNameLst>
                                      </p:cBhvr>
                                      <p:tavLst>
                                        <p:tav tm="0">
                                          <p:val>
                                            <p:strVal val="#ppt_y+.1"/>
                                          </p:val>
                                        </p:tav>
                                        <p:tav tm="100000">
                                          <p:val>
                                            <p:strVal val="#ppt_y"/>
                                          </p:val>
                                        </p:tav>
                                      </p:tavLst>
                                    </p:anim>
                                  </p:childTnLst>
                                </p:cTn>
                              </p:par>
                            </p:childTnLst>
                          </p:cTn>
                        </p:par>
                        <p:par>
                          <p:cTn id="16" fill="hold">
                            <p:stCondLst>
                              <p:cond delay="2125"/>
                            </p:stCondLst>
                            <p:childTnLst>
                              <p:par>
                                <p:cTn id="17" presetID="42" presetClass="entr" presetSubtype="0"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Effect transition="in" filter="fade">
                                      <p:cBhvr>
                                        <p:cTn id="19" dur="500"/>
                                        <p:tgtEl>
                                          <p:spTgt spid="51"/>
                                        </p:tgtEl>
                                      </p:cBhvr>
                                    </p:animEffect>
                                    <p:anim calcmode="lin" valueType="num">
                                      <p:cBhvr>
                                        <p:cTn id="20" dur="500" fill="hold"/>
                                        <p:tgtEl>
                                          <p:spTgt spid="51"/>
                                        </p:tgtEl>
                                        <p:attrNameLst>
                                          <p:attrName>ppt_x</p:attrName>
                                        </p:attrNameLst>
                                      </p:cBhvr>
                                      <p:tavLst>
                                        <p:tav tm="0">
                                          <p:val>
                                            <p:strVal val="#ppt_x"/>
                                          </p:val>
                                        </p:tav>
                                        <p:tav tm="100000">
                                          <p:val>
                                            <p:strVal val="#ppt_x"/>
                                          </p:val>
                                        </p:tav>
                                      </p:tavLst>
                                    </p:anim>
                                    <p:anim calcmode="lin" valueType="num">
                                      <p:cBhvr>
                                        <p:cTn id="21" dur="500" fill="hold"/>
                                        <p:tgtEl>
                                          <p:spTgt spid="51"/>
                                        </p:tgtEl>
                                        <p:attrNameLst>
                                          <p:attrName>ppt_y</p:attrName>
                                        </p:attrNameLst>
                                      </p:cBhvr>
                                      <p:tavLst>
                                        <p:tav tm="0">
                                          <p:val>
                                            <p:strVal val="#ppt_y+.1"/>
                                          </p:val>
                                        </p:tav>
                                        <p:tav tm="100000">
                                          <p:val>
                                            <p:strVal val="#ppt_y"/>
                                          </p:val>
                                        </p:tav>
                                      </p:tavLst>
                                    </p:anim>
                                  </p:childTnLst>
                                </p:cTn>
                              </p:par>
                              <p:par>
                                <p:cTn id="22" presetID="23" presetClass="entr" presetSubtype="32" fill="hold" grpId="0" nodeType="withEffect">
                                  <p:stCondLst>
                                    <p:cond delay="500"/>
                                  </p:stCondLst>
                                  <p:childTnLst>
                                    <p:set>
                                      <p:cBhvr>
                                        <p:cTn id="23" dur="1" fill="hold">
                                          <p:stCondLst>
                                            <p:cond delay="0"/>
                                          </p:stCondLst>
                                        </p:cTn>
                                        <p:tgtEl>
                                          <p:spTgt spid="161"/>
                                        </p:tgtEl>
                                        <p:attrNameLst>
                                          <p:attrName>style.visibility</p:attrName>
                                        </p:attrNameLst>
                                      </p:cBhvr>
                                      <p:to>
                                        <p:strVal val="visible"/>
                                      </p:to>
                                    </p:set>
                                    <p:anim calcmode="lin" valueType="num">
                                      <p:cBhvr>
                                        <p:cTn id="24" dur="500" fill="hold"/>
                                        <p:tgtEl>
                                          <p:spTgt spid="161"/>
                                        </p:tgtEl>
                                        <p:attrNameLst>
                                          <p:attrName>ppt_w</p:attrName>
                                        </p:attrNameLst>
                                      </p:cBhvr>
                                      <p:tavLst>
                                        <p:tav tm="0">
                                          <p:val>
                                            <p:strVal val="4*#ppt_w"/>
                                          </p:val>
                                        </p:tav>
                                        <p:tav tm="100000">
                                          <p:val>
                                            <p:strVal val="#ppt_w"/>
                                          </p:val>
                                        </p:tav>
                                      </p:tavLst>
                                    </p:anim>
                                    <p:anim calcmode="lin" valueType="num">
                                      <p:cBhvr>
                                        <p:cTn id="25" dur="500" fill="hold"/>
                                        <p:tgtEl>
                                          <p:spTgt spid="161"/>
                                        </p:tgtEl>
                                        <p:attrNameLst>
                                          <p:attrName>ppt_h</p:attrName>
                                        </p:attrNameLst>
                                      </p:cBhvr>
                                      <p:tavLst>
                                        <p:tav tm="0">
                                          <p:val>
                                            <p:strVal val="4*#ppt_h"/>
                                          </p:val>
                                        </p:tav>
                                        <p:tav tm="100000">
                                          <p:val>
                                            <p:strVal val="#ppt_h"/>
                                          </p:val>
                                        </p:tav>
                                      </p:tavLst>
                                    </p:anim>
                                  </p:childTnLst>
                                </p:cTn>
                              </p:par>
                            </p:childTnLst>
                          </p:cTn>
                        </p:par>
                        <p:par>
                          <p:cTn id="26" fill="hold">
                            <p:stCondLst>
                              <p:cond delay="3125"/>
                            </p:stCondLst>
                            <p:childTnLst>
                              <p:par>
                                <p:cTn id="27" presetID="22" presetClass="entr" presetSubtype="2" fill="hold" grpId="0" nodeType="afterEffect">
                                  <p:stCondLst>
                                    <p:cond delay="0"/>
                                  </p:stCondLst>
                                  <p:childTnLst>
                                    <p:set>
                                      <p:cBhvr>
                                        <p:cTn id="28" dur="1" fill="hold">
                                          <p:stCondLst>
                                            <p:cond delay="0"/>
                                          </p:stCondLst>
                                        </p:cTn>
                                        <p:tgtEl>
                                          <p:spTgt spid="163"/>
                                        </p:tgtEl>
                                        <p:attrNameLst>
                                          <p:attrName>style.visibility</p:attrName>
                                        </p:attrNameLst>
                                      </p:cBhvr>
                                      <p:to>
                                        <p:strVal val="visible"/>
                                      </p:to>
                                    </p:set>
                                    <p:animEffect transition="in" filter="wipe(right)">
                                      <p:cBhvr>
                                        <p:cTn id="29" dur="500"/>
                                        <p:tgtEl>
                                          <p:spTgt spid="163"/>
                                        </p:tgtEl>
                                      </p:cBhvr>
                                    </p:animEffect>
                                  </p:childTnLst>
                                </p:cTn>
                              </p:par>
                              <p:par>
                                <p:cTn id="30" presetID="22" presetClass="entr" presetSubtype="1" fill="hold" nodeType="withEffect">
                                  <p:stCondLst>
                                    <p:cond delay="300"/>
                                  </p:stCondLst>
                                  <p:childTnLst>
                                    <p:set>
                                      <p:cBhvr>
                                        <p:cTn id="31" dur="1" fill="hold">
                                          <p:stCondLst>
                                            <p:cond delay="0"/>
                                          </p:stCondLst>
                                        </p:cTn>
                                        <p:tgtEl>
                                          <p:spTgt spid="176"/>
                                        </p:tgtEl>
                                        <p:attrNameLst>
                                          <p:attrName>style.visibility</p:attrName>
                                        </p:attrNameLst>
                                      </p:cBhvr>
                                      <p:to>
                                        <p:strVal val="visible"/>
                                      </p:to>
                                    </p:set>
                                    <p:animEffect transition="in" filter="wipe(up)">
                                      <p:cBhvr>
                                        <p:cTn id="32" dur="500"/>
                                        <p:tgtEl>
                                          <p:spTgt spid="176"/>
                                        </p:tgtEl>
                                      </p:cBhvr>
                                    </p:animEffect>
                                  </p:childTnLst>
                                </p:cTn>
                              </p:par>
                              <p:par>
                                <p:cTn id="33" presetID="22" presetClass="entr" presetSubtype="1" fill="hold" grpId="0" nodeType="withEffect">
                                  <p:stCondLst>
                                    <p:cond delay="200"/>
                                  </p:stCondLst>
                                  <p:childTnLst>
                                    <p:set>
                                      <p:cBhvr>
                                        <p:cTn id="34" dur="1" fill="hold">
                                          <p:stCondLst>
                                            <p:cond delay="0"/>
                                          </p:stCondLst>
                                        </p:cTn>
                                        <p:tgtEl>
                                          <p:spTgt spid="165"/>
                                        </p:tgtEl>
                                        <p:attrNameLst>
                                          <p:attrName>style.visibility</p:attrName>
                                        </p:attrNameLst>
                                      </p:cBhvr>
                                      <p:to>
                                        <p:strVal val="visible"/>
                                      </p:to>
                                    </p:set>
                                    <p:animEffect transition="in" filter="wipe(up)">
                                      <p:cBhvr>
                                        <p:cTn id="35" dur="500"/>
                                        <p:tgtEl>
                                          <p:spTgt spid="165"/>
                                        </p:tgtEl>
                                      </p:cBhvr>
                                    </p:animEffect>
                                  </p:childTnLst>
                                </p:cTn>
                              </p:par>
                              <p:par>
                                <p:cTn id="36" presetID="22" presetClass="entr" presetSubtype="1" fill="hold" nodeType="withEffect">
                                  <p:stCondLst>
                                    <p:cond delay="700"/>
                                  </p:stCondLst>
                                  <p:childTnLst>
                                    <p:set>
                                      <p:cBhvr>
                                        <p:cTn id="37" dur="1" fill="hold">
                                          <p:stCondLst>
                                            <p:cond delay="0"/>
                                          </p:stCondLst>
                                        </p:cTn>
                                        <p:tgtEl>
                                          <p:spTgt spid="181"/>
                                        </p:tgtEl>
                                        <p:attrNameLst>
                                          <p:attrName>style.visibility</p:attrName>
                                        </p:attrNameLst>
                                      </p:cBhvr>
                                      <p:to>
                                        <p:strVal val="visible"/>
                                      </p:to>
                                    </p:set>
                                    <p:animEffect transition="in" filter="wipe(up)">
                                      <p:cBhvr>
                                        <p:cTn id="38" dur="500"/>
                                        <p:tgtEl>
                                          <p:spTgt spid="181"/>
                                        </p:tgtEl>
                                      </p:cBhvr>
                                    </p:animEffect>
                                  </p:childTnLst>
                                </p:cTn>
                              </p:par>
                              <p:par>
                                <p:cTn id="39" presetID="22" presetClass="entr" presetSubtype="2" fill="hold" grpId="0" nodeType="withEffect">
                                  <p:stCondLst>
                                    <p:cond delay="300"/>
                                  </p:stCondLst>
                                  <p:childTnLst>
                                    <p:set>
                                      <p:cBhvr>
                                        <p:cTn id="40" dur="1" fill="hold">
                                          <p:stCondLst>
                                            <p:cond delay="0"/>
                                          </p:stCondLst>
                                        </p:cTn>
                                        <p:tgtEl>
                                          <p:spTgt spid="164"/>
                                        </p:tgtEl>
                                        <p:attrNameLst>
                                          <p:attrName>style.visibility</p:attrName>
                                        </p:attrNameLst>
                                      </p:cBhvr>
                                      <p:to>
                                        <p:strVal val="visible"/>
                                      </p:to>
                                    </p:set>
                                    <p:animEffect transition="in" filter="wipe(right)">
                                      <p:cBhvr>
                                        <p:cTn id="41" dur="500"/>
                                        <p:tgtEl>
                                          <p:spTgt spid="164"/>
                                        </p:tgtEl>
                                      </p:cBhvr>
                                    </p:animEffect>
                                  </p:childTnLst>
                                </p:cTn>
                              </p:par>
                              <p:par>
                                <p:cTn id="42" presetID="22" presetClass="entr" presetSubtype="1" fill="hold" nodeType="withEffect">
                                  <p:stCondLst>
                                    <p:cond delay="600"/>
                                  </p:stCondLst>
                                  <p:childTnLst>
                                    <p:set>
                                      <p:cBhvr>
                                        <p:cTn id="43" dur="1" fill="hold">
                                          <p:stCondLst>
                                            <p:cond delay="0"/>
                                          </p:stCondLst>
                                        </p:cTn>
                                        <p:tgtEl>
                                          <p:spTgt spid="166"/>
                                        </p:tgtEl>
                                        <p:attrNameLst>
                                          <p:attrName>style.visibility</p:attrName>
                                        </p:attrNameLst>
                                      </p:cBhvr>
                                      <p:to>
                                        <p:strVal val="visible"/>
                                      </p:to>
                                    </p:set>
                                    <p:animEffect transition="in" filter="wipe(up)">
                                      <p:cBhvr>
                                        <p:cTn id="44" dur="500"/>
                                        <p:tgtEl>
                                          <p:spTgt spid="166"/>
                                        </p:tgtEl>
                                      </p:cBhvr>
                                    </p:animEffect>
                                  </p:childTnLst>
                                </p:cTn>
                              </p:par>
                              <p:par>
                                <p:cTn id="45" presetID="22" presetClass="entr" presetSubtype="2" fill="hold" grpId="0" nodeType="withEffect">
                                  <p:stCondLst>
                                    <p:cond delay="400"/>
                                  </p:stCondLst>
                                  <p:childTnLst>
                                    <p:set>
                                      <p:cBhvr>
                                        <p:cTn id="46" dur="1" fill="hold">
                                          <p:stCondLst>
                                            <p:cond delay="0"/>
                                          </p:stCondLst>
                                        </p:cTn>
                                        <p:tgtEl>
                                          <p:spTgt spid="162"/>
                                        </p:tgtEl>
                                        <p:attrNameLst>
                                          <p:attrName>style.visibility</p:attrName>
                                        </p:attrNameLst>
                                      </p:cBhvr>
                                      <p:to>
                                        <p:strVal val="visible"/>
                                      </p:to>
                                    </p:set>
                                    <p:animEffect transition="in" filter="wipe(right)">
                                      <p:cBhvr>
                                        <p:cTn id="47" dur="500"/>
                                        <p:tgtEl>
                                          <p:spTgt spid="162"/>
                                        </p:tgtEl>
                                      </p:cBhvr>
                                    </p:animEffect>
                                  </p:childTnLst>
                                </p:cTn>
                              </p:par>
                              <p:par>
                                <p:cTn id="48" presetID="22" presetClass="entr" presetSubtype="1" fill="hold" nodeType="withEffect">
                                  <p:stCondLst>
                                    <p:cond delay="900"/>
                                  </p:stCondLst>
                                  <p:childTnLst>
                                    <p:set>
                                      <p:cBhvr>
                                        <p:cTn id="49" dur="1" fill="hold">
                                          <p:stCondLst>
                                            <p:cond delay="0"/>
                                          </p:stCondLst>
                                        </p:cTn>
                                        <p:tgtEl>
                                          <p:spTgt spid="171"/>
                                        </p:tgtEl>
                                        <p:attrNameLst>
                                          <p:attrName>style.visibility</p:attrName>
                                        </p:attrNameLst>
                                      </p:cBhvr>
                                      <p:to>
                                        <p:strVal val="visible"/>
                                      </p:to>
                                    </p:set>
                                    <p:animEffect transition="in" filter="wipe(up)">
                                      <p:cBhvr>
                                        <p:cTn id="50" dur="500"/>
                                        <p:tgtEl>
                                          <p:spTgt spid="1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165" grpId="0" animBg="1"/>
      <p:bldP spid="190" grpId="0" bldLvl="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2"/>
          <p:cNvGrpSpPr>
            <a:grpSpLocks/>
          </p:cNvGrpSpPr>
          <p:nvPr/>
        </p:nvGrpSpPr>
        <p:grpSpPr bwMode="auto">
          <a:xfrm>
            <a:off x="-2123067" y="-996558"/>
            <a:ext cx="15664739" cy="9737962"/>
            <a:chOff x="0" y="0"/>
            <a:chExt cx="15998170" cy="10312383"/>
          </a:xfrm>
        </p:grpSpPr>
        <p:grpSp>
          <p:nvGrpSpPr>
            <p:cNvPr id="39" name="Group 3"/>
            <p:cNvGrpSpPr>
              <a:grpSpLocks/>
            </p:cNvGrpSpPr>
            <p:nvPr/>
          </p:nvGrpSpPr>
          <p:grpSpPr bwMode="auto">
            <a:xfrm rot="-1809353">
              <a:off x="3012676" y="4939170"/>
              <a:ext cx="4949425" cy="5373213"/>
              <a:chOff x="0" y="0"/>
              <a:chExt cx="1643999" cy="1784764"/>
            </a:xfrm>
          </p:grpSpPr>
          <p:sp>
            <p:nvSpPr>
              <p:cNvPr id="68" name="直角三角形 120"/>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9" name="直角三角形 121"/>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0" name="直角三角形 122"/>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1" name="直角三角形 123"/>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2" name="直角三角形 124"/>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73" name="直角三角形 125"/>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0" name="Group 10"/>
            <p:cNvGrpSpPr>
              <a:grpSpLocks/>
            </p:cNvGrpSpPr>
            <p:nvPr/>
          </p:nvGrpSpPr>
          <p:grpSpPr bwMode="auto">
            <a:xfrm rot="-1809353">
              <a:off x="8443513" y="4792891"/>
              <a:ext cx="4949425" cy="5373213"/>
              <a:chOff x="0" y="0"/>
              <a:chExt cx="1643999" cy="1784764"/>
            </a:xfrm>
          </p:grpSpPr>
          <p:sp>
            <p:nvSpPr>
              <p:cNvPr id="62" name="直角三角形 11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3" name="直角三角形 11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4" name="直角三角形 11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5" name="直角三角形 11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6" name="直角三角形 11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7" name="直角三角形 119"/>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1" name="Group 17"/>
            <p:cNvGrpSpPr>
              <a:grpSpLocks/>
            </p:cNvGrpSpPr>
            <p:nvPr/>
          </p:nvGrpSpPr>
          <p:grpSpPr bwMode="auto">
            <a:xfrm rot="-1809353">
              <a:off x="5485981" y="133874"/>
              <a:ext cx="4949425" cy="5373213"/>
              <a:chOff x="0" y="0"/>
              <a:chExt cx="1643999" cy="1784764"/>
            </a:xfrm>
          </p:grpSpPr>
          <p:sp>
            <p:nvSpPr>
              <p:cNvPr id="56" name="直角三角形 108"/>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7" name="直角三角形 109"/>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8" name="直角三角形 110"/>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9" name="直角三角形 111"/>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0" name="直角三角形 112"/>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61" name="直角三角形 113"/>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2" name="Group 24"/>
            <p:cNvGrpSpPr>
              <a:grpSpLocks/>
            </p:cNvGrpSpPr>
            <p:nvPr/>
          </p:nvGrpSpPr>
          <p:grpSpPr bwMode="auto">
            <a:xfrm rot="-1809353">
              <a:off x="11048745" y="0"/>
              <a:ext cx="4949425" cy="5373213"/>
              <a:chOff x="0" y="0"/>
              <a:chExt cx="1643999" cy="1784764"/>
            </a:xfrm>
          </p:grpSpPr>
          <p:sp>
            <p:nvSpPr>
              <p:cNvPr id="50" name="直角三角形 127"/>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 name="直角三角形 128"/>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2" name="直角三角形 129"/>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直角三角形 130"/>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4" name="直角三角形 131"/>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5" name="直角三角形 132"/>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3" name="Group 31"/>
            <p:cNvGrpSpPr>
              <a:grpSpLocks/>
            </p:cNvGrpSpPr>
            <p:nvPr/>
          </p:nvGrpSpPr>
          <p:grpSpPr bwMode="auto">
            <a:xfrm rot="-1809353">
              <a:off x="0" y="195022"/>
              <a:ext cx="4949425" cy="5373213"/>
              <a:chOff x="0" y="0"/>
              <a:chExt cx="1643999" cy="1784764"/>
            </a:xfrm>
          </p:grpSpPr>
          <p:sp>
            <p:nvSpPr>
              <p:cNvPr id="44" name="直角三角形 13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5" name="直角三角形 13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6" name="直角三角形 13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7" name="直角三角形 13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8" name="直角三角形 13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49" name="直角三角形 139"/>
              <p:cNvSpPr>
                <a:spLocks noChangeArrowheads="1"/>
              </p:cNvSpPr>
              <p:nvPr/>
            </p:nvSpPr>
            <p:spPr bwMode="auto">
              <a:xfrm rot="14400000">
                <a:off x="784857" y="315733"/>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sp>
        <p:nvSpPr>
          <p:cNvPr id="19" name="TextBox 18"/>
          <p:cNvSpPr txBox="1"/>
          <p:nvPr/>
        </p:nvSpPr>
        <p:spPr>
          <a:xfrm>
            <a:off x="5278996" y="870171"/>
            <a:ext cx="2236510" cy="585417"/>
          </a:xfrm>
          <a:prstGeom prst="rect">
            <a:avLst/>
          </a:prstGeom>
          <a:noFill/>
        </p:spPr>
        <p:txBody>
          <a:bodyPr wrap="none" rtlCol="0">
            <a:spAutoFit/>
          </a:bodyPr>
          <a:lstStyle/>
          <a:p>
            <a:r>
              <a:rPr lang="zh-CN" altLang="en-US" sz="3204" dirty="0">
                <a:latin typeface="微软雅黑" panose="020B0503020204020204" pitchFamily="34" charset="-122"/>
                <a:ea typeface="微软雅黑" panose="020B0503020204020204" pitchFamily="34" charset="-122"/>
              </a:rPr>
              <a:t>输入小标题</a:t>
            </a:r>
          </a:p>
        </p:txBody>
      </p:sp>
      <p:sp>
        <p:nvSpPr>
          <p:cNvPr id="20" name="TextBox 19"/>
          <p:cNvSpPr txBox="1"/>
          <p:nvPr/>
        </p:nvSpPr>
        <p:spPr>
          <a:xfrm>
            <a:off x="5390270" y="1388699"/>
            <a:ext cx="1651093" cy="36933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Enter subtitle</a:t>
            </a:r>
            <a:endParaRPr lang="zh-CN" altLang="en-US" dirty="0">
              <a:latin typeface="微软雅黑" panose="020B0503020204020204" pitchFamily="34" charset="-122"/>
              <a:ea typeface="微软雅黑" panose="020B0503020204020204" pitchFamily="34" charset="-122"/>
            </a:endParaRPr>
          </a:p>
        </p:txBody>
      </p:sp>
      <p:sp>
        <p:nvSpPr>
          <p:cNvPr id="21" name="等腰三角形 20"/>
          <p:cNvSpPr/>
          <p:nvPr/>
        </p:nvSpPr>
        <p:spPr>
          <a:xfrm rot="5400000" flipV="1">
            <a:off x="4750605" y="993463"/>
            <a:ext cx="491956" cy="4026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等腰三角形 21"/>
          <p:cNvSpPr/>
          <p:nvPr/>
        </p:nvSpPr>
        <p:spPr>
          <a:xfrm rot="16200000" flipH="1" flipV="1">
            <a:off x="7616192" y="993463"/>
            <a:ext cx="491956" cy="402601"/>
          </a:xfrm>
          <a:prstGeom prs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Chevron 2"/>
          <p:cNvSpPr/>
          <p:nvPr/>
        </p:nvSpPr>
        <p:spPr bwMode="auto">
          <a:xfrm>
            <a:off x="6204491"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4" name="Oval 51"/>
          <p:cNvSpPr/>
          <p:nvPr/>
        </p:nvSpPr>
        <p:spPr bwMode="auto">
          <a:xfrm>
            <a:off x="1725698" y="2198746"/>
            <a:ext cx="1915170" cy="2017431"/>
          </a:xfrm>
          <a:prstGeom prst="ellipse">
            <a:avLst/>
          </a:prstGeom>
          <a:blipFill>
            <a:blip r:embed="rId3" cstate="email">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5" name="Oval 65"/>
          <p:cNvSpPr/>
          <p:nvPr/>
        </p:nvSpPr>
        <p:spPr bwMode="auto">
          <a:xfrm>
            <a:off x="4229408" y="2198746"/>
            <a:ext cx="1915170" cy="2017431"/>
          </a:xfrm>
          <a:prstGeom prst="ellipse">
            <a:avLst/>
          </a:prstGeom>
          <a:blipFill>
            <a:blip r:embed="rId4" cstate="email">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6" name="Oval 69"/>
          <p:cNvSpPr/>
          <p:nvPr/>
        </p:nvSpPr>
        <p:spPr bwMode="auto">
          <a:xfrm>
            <a:off x="9162462" y="2198746"/>
            <a:ext cx="1915170" cy="2017431"/>
          </a:xfrm>
          <a:prstGeom prst="ellipse">
            <a:avLst/>
          </a:prstGeom>
          <a:blipFill>
            <a:blip r:embed="rId5" cstate="email">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7" name="Oval 73"/>
          <p:cNvSpPr/>
          <p:nvPr/>
        </p:nvSpPr>
        <p:spPr bwMode="auto">
          <a:xfrm>
            <a:off x="6700594" y="2198746"/>
            <a:ext cx="1915170" cy="2017431"/>
          </a:xfrm>
          <a:prstGeom prst="ellipse">
            <a:avLst/>
          </a:prstGeom>
          <a:blipFill>
            <a:blip r:embed="rId6" cstate="email">
              <a:extLst>
                <a:ext uri="{28A0092B-C50C-407E-A947-70E740481C1C}">
                  <a14:useLocalDpi xmlns:a14="http://schemas.microsoft.com/office/drawing/2010/main"/>
                </a:ext>
              </a:extLst>
            </a:blip>
            <a:stretch>
              <a:fillRect/>
            </a:stretch>
          </a:blipFill>
          <a:ln w="101600" cmpd="sng">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8" name="Chevron 86"/>
          <p:cNvSpPr/>
          <p:nvPr/>
        </p:nvSpPr>
        <p:spPr bwMode="auto">
          <a:xfrm>
            <a:off x="3733305"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sp>
        <p:nvSpPr>
          <p:cNvPr id="29" name="Chevron 87"/>
          <p:cNvSpPr/>
          <p:nvPr/>
        </p:nvSpPr>
        <p:spPr bwMode="auto">
          <a:xfrm>
            <a:off x="8675677" y="2882069"/>
            <a:ext cx="401567" cy="715863"/>
          </a:xfrm>
          <a:prstGeom prst="chevron">
            <a:avLst/>
          </a:prstGeom>
          <a:solidFill>
            <a:srgbClr val="0070C0"/>
          </a:solidFill>
          <a:ln>
            <a:noFill/>
          </a:ln>
          <a:effectLst/>
          <a:extLst/>
        </p:spPr>
        <p:txBody>
          <a:bodyPr vert="horz" wrap="square" lIns="122063" tIns="61031" rIns="122063" bIns="61031" numCol="1" rtlCol="0" anchor="t" anchorCtr="0" compatLnSpc="1">
            <a:prstTxWarp prst="textNoShape">
              <a:avLst/>
            </a:prstTxWarp>
          </a:bodyPr>
          <a:lstStyle/>
          <a:p>
            <a:pPr algn="ctr" defTabSz="1220633"/>
            <a:endParaRPr lang="en-US" sz="7475">
              <a:solidFill>
                <a:srgbClr val="000000"/>
              </a:solidFill>
              <a:latin typeface="Gill Sans" charset="0"/>
              <a:ea typeface="ヒラギノ角ゴ ProN W3" charset="0"/>
              <a:cs typeface="ヒラギノ角ゴ ProN W3" charset="0"/>
              <a:sym typeface="Gill Sans" charset="0"/>
            </a:endParaRPr>
          </a:p>
        </p:txBody>
      </p:sp>
      <p:cxnSp>
        <p:nvCxnSpPr>
          <p:cNvPr id="30" name="Straight Connector 23"/>
          <p:cNvCxnSpPr/>
          <p:nvPr/>
        </p:nvCxnSpPr>
        <p:spPr bwMode="auto">
          <a:xfrm>
            <a:off x="1725464" y="468132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1" name="矩形 30"/>
          <p:cNvSpPr/>
          <p:nvPr/>
        </p:nvSpPr>
        <p:spPr>
          <a:xfrm>
            <a:off x="1725700" y="4985097"/>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2" name="Straight Connector 23"/>
          <p:cNvCxnSpPr/>
          <p:nvPr/>
        </p:nvCxnSpPr>
        <p:spPr bwMode="auto">
          <a:xfrm>
            <a:off x="4229408"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3" name="矩形 32"/>
          <p:cNvSpPr/>
          <p:nvPr/>
        </p:nvSpPr>
        <p:spPr>
          <a:xfrm>
            <a:off x="4229643"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4" name="Straight Connector 23"/>
          <p:cNvCxnSpPr/>
          <p:nvPr/>
        </p:nvCxnSpPr>
        <p:spPr bwMode="auto">
          <a:xfrm>
            <a:off x="6700594"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5" name="矩形 34"/>
          <p:cNvSpPr/>
          <p:nvPr/>
        </p:nvSpPr>
        <p:spPr>
          <a:xfrm>
            <a:off x="6700830"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cxnSp>
        <p:nvCxnSpPr>
          <p:cNvPr id="36" name="Straight Connector 23"/>
          <p:cNvCxnSpPr/>
          <p:nvPr/>
        </p:nvCxnSpPr>
        <p:spPr bwMode="auto">
          <a:xfrm>
            <a:off x="9162462" y="4667389"/>
            <a:ext cx="1976949" cy="0"/>
          </a:xfrm>
          <a:prstGeom prst="line">
            <a:avLst/>
          </a:prstGeom>
          <a:solidFill>
            <a:srgbClr val="ECB100"/>
          </a:solidFill>
          <a:ln w="114300" cap="flat" cmpd="thickThin" algn="ctr">
            <a:solidFill>
              <a:srgbClr val="0070C0"/>
            </a:solidFill>
            <a:prstDash val="solid"/>
            <a:round/>
            <a:headEnd type="none" w="med" len="med"/>
            <a:tailEnd type="none" w="med" len="med"/>
          </a:ln>
          <a:effectLst/>
          <a:extLst/>
        </p:spPr>
      </p:cxnSp>
      <p:sp>
        <p:nvSpPr>
          <p:cNvPr id="37" name="矩形 36"/>
          <p:cNvSpPr/>
          <p:nvPr/>
        </p:nvSpPr>
        <p:spPr>
          <a:xfrm>
            <a:off x="9162698" y="4971156"/>
            <a:ext cx="1976715" cy="1374735"/>
          </a:xfrm>
          <a:prstGeom prst="rect">
            <a:avLst/>
          </a:prstGeom>
        </p:spPr>
        <p:txBody>
          <a:bodyPr wrap="square">
            <a:spAutoFit/>
          </a:bodyPr>
          <a:lstStyle/>
          <a:p>
            <a:pPr algn="just">
              <a:lnSpc>
                <a:spcPts val="2002"/>
              </a:lnSpc>
            </a:pPr>
            <a:r>
              <a:rPr lang="zh-CN" altLang="en-US" sz="1468" dirty="0">
                <a:latin typeface="微软雅黑" pitchFamily="34" charset="-122"/>
                <a:ea typeface="微软雅黑" pitchFamily="34" charset="-122"/>
              </a:rPr>
              <a:t>点击添加文字内容点击添加文字内容点击添加文字内容点击添加文字内容点击添加文字内容。</a:t>
            </a:r>
          </a:p>
        </p:txBody>
      </p:sp>
      <p:sp>
        <p:nvSpPr>
          <p:cNvPr id="74" name="TextBox 7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75" name="组合 74"/>
          <p:cNvGrpSpPr/>
          <p:nvPr/>
        </p:nvGrpSpPr>
        <p:grpSpPr>
          <a:xfrm>
            <a:off x="695618" y="-36354"/>
            <a:ext cx="1113557" cy="1113557"/>
            <a:chOff x="7414667" y="3750264"/>
            <a:chExt cx="871129" cy="871129"/>
          </a:xfrm>
        </p:grpSpPr>
        <p:sp>
          <p:nvSpPr>
            <p:cNvPr id="76" name="椭圆 7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7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7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828971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78"/>
                                            </p:tgtEl>
                                            <p:attrNameLst>
                                              <p:attrName>style.visibility</p:attrName>
                                            </p:attrNameLst>
                                          </p:cBhvr>
                                          <p:to>
                                            <p:strVal val="visible"/>
                                          </p:to>
                                        </p:set>
                                        <p:animEffect>
                                          <p:cBhvr>
                                            <p:cTn id="13" dur="750"/>
                                            <p:tgtEl>
                                              <p:spTgt spid="78"/>
                                            </p:tgtEl>
                                          </p:cBhvr>
                                        </p:animEffect>
                                        <p:anim calcmode="lin" valueType="num">
                                          <p:cBhvr>
                                            <p:cTn id="14" dur="750" fill="hold"/>
                                            <p:tgtEl>
                                              <p:spTgt spid="78"/>
                                            </p:tgtEl>
                                            <p:attrNameLst>
                                              <p:attrName>ppt_x</p:attrName>
                                            </p:attrNameLst>
                                          </p:cBhvr>
                                          <p:tavLst>
                                            <p:tav tm="0">
                                              <p:val>
                                                <p:strVal val="#ppt_x"/>
                                              </p:val>
                                            </p:tav>
                                            <p:tav tm="100000">
                                              <p:val>
                                                <p:strVal val="#ppt_x"/>
                                              </p:val>
                                            </p:tav>
                                          </p:tavLst>
                                        </p:anim>
                                        <p:anim calcmode="lin" valueType="num">
                                          <p:cBhvr>
                                            <p:cTn id="15" dur="750" fill="hold"/>
                                            <p:tgtEl>
                                              <p:spTgt spid="7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125"/>
                                </p:stCondLst>
                                <p:childTnLst>
                                  <p:par>
                                    <p:cTn id="38" presetID="2" presetClass="entr" presetSubtype="8" fill="hold" grpId="0" nodeType="afterEffect" p14:presetBounceEnd="37500">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14:bounceEnd="37500">
                                          <p:cBhvr additive="base">
                                            <p:cTn id="40" dur="300" fill="hold"/>
                                            <p:tgtEl>
                                              <p:spTgt spid="24"/>
                                            </p:tgtEl>
                                            <p:attrNameLst>
                                              <p:attrName>ppt_x</p:attrName>
                                            </p:attrNameLst>
                                          </p:cBhvr>
                                          <p:tavLst>
                                            <p:tav tm="0">
                                              <p:val>
                                                <p:strVal val="0-#ppt_w/2"/>
                                              </p:val>
                                            </p:tav>
                                            <p:tav tm="100000">
                                              <p:val>
                                                <p:strVal val="#ppt_x"/>
                                              </p:val>
                                            </p:tav>
                                          </p:tavLst>
                                        </p:anim>
                                        <p:anim calcmode="lin" valueType="num" p14:bounceEnd="37500">
                                          <p:cBhvr additive="base">
                                            <p:cTn id="41" dur="3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2425"/>
                                </p:stCondLst>
                                <p:childTnLst>
                                  <p:par>
                                    <p:cTn id="43" presetID="6" presetClass="emph" presetSubtype="0" fill="hold" grpId="1" nodeType="afterEffect" p14:presetBounceEnd="40000">
                                      <p:stCondLst>
                                        <p:cond delay="0"/>
                                      </p:stCondLst>
                                      <p:childTnLst>
                                        <p:animScale p14:bounceEnd="40000">
                                          <p:cBhvr>
                                            <p:cTn id="44" dur="100" fill="hold"/>
                                            <p:tgtEl>
                                              <p:spTgt spid="24"/>
                                            </p:tgtEl>
                                          </p:cBhvr>
                                          <p:by x="105000" y="105000"/>
                                        </p:animScale>
                                      </p:childTnLst>
                                    </p:cTn>
                                  </p:par>
                                </p:childTnLst>
                              </p:cTn>
                            </p:par>
                            <p:par>
                              <p:cTn id="45" fill="hold">
                                <p:stCondLst>
                                  <p:cond delay="2525"/>
                                </p:stCondLst>
                                <p:childTnLst>
                                  <p:par>
                                    <p:cTn id="46" presetID="6" presetClass="emph" presetSubtype="0" decel="100000" fill="hold" grpId="2" nodeType="afterEffect">
                                      <p:stCondLst>
                                        <p:cond delay="0"/>
                                      </p:stCondLst>
                                      <p:childTnLst>
                                        <p:animScale>
                                          <p:cBhvr>
                                            <p:cTn id="47" dur="100" fill="hold"/>
                                            <p:tgtEl>
                                              <p:spTgt spid="24"/>
                                            </p:tgtEl>
                                          </p:cBhvr>
                                          <p:by x="95000" y="95000"/>
                                        </p:animScale>
                                      </p:childTnLst>
                                    </p:cTn>
                                  </p:par>
                                </p:childTnLst>
                              </p:cTn>
                            </p:par>
                            <p:par>
                              <p:cTn id="48" fill="hold">
                                <p:stCondLst>
                                  <p:cond delay="2625"/>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3125"/>
                                </p:stCondLst>
                                <p:childTnLst>
                                  <p:par>
                                    <p:cTn id="53" presetID="2" presetClass="entr" presetSubtype="8" fill="hold" grpId="0" nodeType="afterEffect" p14:presetBounceEnd="37500">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14:bounceEnd="37500">
                                          <p:cBhvr additive="base">
                                            <p:cTn id="55" dur="300" fill="hold"/>
                                            <p:tgtEl>
                                              <p:spTgt spid="25"/>
                                            </p:tgtEl>
                                            <p:attrNameLst>
                                              <p:attrName>ppt_x</p:attrName>
                                            </p:attrNameLst>
                                          </p:cBhvr>
                                          <p:tavLst>
                                            <p:tav tm="0">
                                              <p:val>
                                                <p:strVal val="0-#ppt_w/2"/>
                                              </p:val>
                                            </p:tav>
                                            <p:tav tm="100000">
                                              <p:val>
                                                <p:strVal val="#ppt_x"/>
                                              </p:val>
                                            </p:tav>
                                          </p:tavLst>
                                        </p:anim>
                                        <p:anim calcmode="lin" valueType="num" p14:bounceEnd="37500">
                                          <p:cBhvr additive="base">
                                            <p:cTn id="56" dur="3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3425"/>
                                </p:stCondLst>
                                <p:childTnLst>
                                  <p:par>
                                    <p:cTn id="58" presetID="6" presetClass="emph" presetSubtype="0" fill="hold" grpId="1" nodeType="afterEffect" p14:presetBounceEnd="40000">
                                      <p:stCondLst>
                                        <p:cond delay="0"/>
                                      </p:stCondLst>
                                      <p:childTnLst>
                                        <p:animScale p14:bounceEnd="40000">
                                          <p:cBhvr>
                                            <p:cTn id="59" dur="100" fill="hold"/>
                                            <p:tgtEl>
                                              <p:spTgt spid="25"/>
                                            </p:tgtEl>
                                          </p:cBhvr>
                                          <p:by x="105000" y="105000"/>
                                        </p:animScale>
                                      </p:childTnLst>
                                    </p:cTn>
                                  </p:par>
                                </p:childTnLst>
                              </p:cTn>
                            </p:par>
                            <p:par>
                              <p:cTn id="60" fill="hold">
                                <p:stCondLst>
                                  <p:cond delay="3525"/>
                                </p:stCondLst>
                                <p:childTnLst>
                                  <p:par>
                                    <p:cTn id="61" presetID="6" presetClass="emph" presetSubtype="0" decel="100000" fill="hold" grpId="2" nodeType="afterEffect">
                                      <p:stCondLst>
                                        <p:cond delay="0"/>
                                      </p:stCondLst>
                                      <p:childTnLst>
                                        <p:animScale>
                                          <p:cBhvr>
                                            <p:cTn id="62" dur="100" fill="hold"/>
                                            <p:tgtEl>
                                              <p:spTgt spid="25"/>
                                            </p:tgtEl>
                                          </p:cBhvr>
                                          <p:by x="95000" y="95000"/>
                                        </p:animScale>
                                      </p:childTnLst>
                                    </p:cTn>
                                  </p:par>
                                </p:childTnLst>
                              </p:cTn>
                            </p:par>
                            <p:par>
                              <p:cTn id="63" fill="hold">
                                <p:stCondLst>
                                  <p:cond delay="3625"/>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4125"/>
                                </p:stCondLst>
                                <p:childTnLst>
                                  <p:par>
                                    <p:cTn id="68" presetID="2" presetClass="entr" presetSubtype="8" fill="hold" grpId="0" nodeType="afterEffect" p14:presetBounceEnd="37500">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14:bounceEnd="37500">
                                          <p:cBhvr additive="base">
                                            <p:cTn id="70" dur="300" fill="hold"/>
                                            <p:tgtEl>
                                              <p:spTgt spid="27"/>
                                            </p:tgtEl>
                                            <p:attrNameLst>
                                              <p:attrName>ppt_x</p:attrName>
                                            </p:attrNameLst>
                                          </p:cBhvr>
                                          <p:tavLst>
                                            <p:tav tm="0">
                                              <p:val>
                                                <p:strVal val="0-#ppt_w/2"/>
                                              </p:val>
                                            </p:tav>
                                            <p:tav tm="100000">
                                              <p:val>
                                                <p:strVal val="#ppt_x"/>
                                              </p:val>
                                            </p:tav>
                                          </p:tavLst>
                                        </p:anim>
                                        <p:anim calcmode="lin" valueType="num" p14:bounceEnd="37500">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25"/>
                                </p:stCondLst>
                                <p:childTnLst>
                                  <p:par>
                                    <p:cTn id="73" presetID="6" presetClass="emph" presetSubtype="0" fill="hold" grpId="1" nodeType="afterEffect" p14:presetBounceEnd="40000">
                                      <p:stCondLst>
                                        <p:cond delay="0"/>
                                      </p:stCondLst>
                                      <p:childTnLst>
                                        <p:animScale p14:bounceEnd="40000">
                                          <p:cBhvr>
                                            <p:cTn id="74" dur="100" fill="hold"/>
                                            <p:tgtEl>
                                              <p:spTgt spid="27"/>
                                            </p:tgtEl>
                                          </p:cBhvr>
                                          <p:by x="105000" y="105000"/>
                                        </p:animScale>
                                      </p:childTnLst>
                                    </p:cTn>
                                  </p:par>
                                </p:childTnLst>
                              </p:cTn>
                            </p:par>
                            <p:par>
                              <p:cTn id="75" fill="hold">
                                <p:stCondLst>
                                  <p:cond delay="4525"/>
                                </p:stCondLst>
                                <p:childTnLst>
                                  <p:par>
                                    <p:cTn id="76" presetID="6" presetClass="emph" presetSubtype="0" decel="100000" fill="hold" grpId="2" nodeType="afterEffect">
                                      <p:stCondLst>
                                        <p:cond delay="0"/>
                                      </p:stCondLst>
                                      <p:childTnLst>
                                        <p:animScale>
                                          <p:cBhvr>
                                            <p:cTn id="77" dur="100" fill="hold"/>
                                            <p:tgtEl>
                                              <p:spTgt spid="27"/>
                                            </p:tgtEl>
                                          </p:cBhvr>
                                          <p:by x="95000" y="95000"/>
                                        </p:animScale>
                                      </p:childTnLst>
                                    </p:cTn>
                                  </p:par>
                                </p:childTnLst>
                              </p:cTn>
                            </p:par>
                            <p:par>
                              <p:cTn id="78" fill="hold">
                                <p:stCondLst>
                                  <p:cond delay="4625"/>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125"/>
                                </p:stCondLst>
                                <p:childTnLst>
                                  <p:par>
                                    <p:cTn id="83" presetID="2" presetClass="entr" presetSubtype="8" fill="hold" grpId="0" nodeType="afterEffect" p14:presetBounceEnd="37500">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14:bounceEnd="37500">
                                          <p:cBhvr additive="base">
                                            <p:cTn id="85" dur="300" fill="hold"/>
                                            <p:tgtEl>
                                              <p:spTgt spid="26"/>
                                            </p:tgtEl>
                                            <p:attrNameLst>
                                              <p:attrName>ppt_x</p:attrName>
                                            </p:attrNameLst>
                                          </p:cBhvr>
                                          <p:tavLst>
                                            <p:tav tm="0">
                                              <p:val>
                                                <p:strVal val="0-#ppt_w/2"/>
                                              </p:val>
                                            </p:tav>
                                            <p:tav tm="100000">
                                              <p:val>
                                                <p:strVal val="#ppt_x"/>
                                              </p:val>
                                            </p:tav>
                                          </p:tavLst>
                                        </p:anim>
                                        <p:anim calcmode="lin" valueType="num" p14:bounceEnd="37500">
                                          <p:cBhvr additive="base">
                                            <p:cTn id="86" dur="3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5425"/>
                                </p:stCondLst>
                                <p:childTnLst>
                                  <p:par>
                                    <p:cTn id="88" presetID="6" presetClass="emph" presetSubtype="0" fill="hold" grpId="1" nodeType="afterEffect" p14:presetBounceEnd="40000">
                                      <p:stCondLst>
                                        <p:cond delay="0"/>
                                      </p:stCondLst>
                                      <p:childTnLst>
                                        <p:animScale p14:bounceEnd="40000">
                                          <p:cBhvr>
                                            <p:cTn id="89" dur="100" fill="hold"/>
                                            <p:tgtEl>
                                              <p:spTgt spid="26"/>
                                            </p:tgtEl>
                                          </p:cBhvr>
                                          <p:by x="105000" y="105000"/>
                                        </p:animScale>
                                      </p:childTnLst>
                                    </p:cTn>
                                  </p:par>
                                </p:childTnLst>
                              </p:cTn>
                            </p:par>
                            <p:par>
                              <p:cTn id="90" fill="hold">
                                <p:stCondLst>
                                  <p:cond delay="5525"/>
                                </p:stCondLst>
                                <p:childTnLst>
                                  <p:par>
                                    <p:cTn id="91" presetID="6" presetClass="emph" presetSubtype="0" decel="100000" fill="hold" grpId="2" nodeType="afterEffect">
                                      <p:stCondLst>
                                        <p:cond delay="0"/>
                                      </p:stCondLst>
                                      <p:childTnLst>
                                        <p:animScale>
                                          <p:cBhvr>
                                            <p:cTn id="92" dur="100" fill="hold"/>
                                            <p:tgtEl>
                                              <p:spTgt spid="26"/>
                                            </p:tgtEl>
                                          </p:cBhvr>
                                          <p:by x="95000" y="95000"/>
                                        </p:animScale>
                                      </p:childTnLst>
                                    </p:cTn>
                                  </p:par>
                                </p:childTnLst>
                              </p:cTn>
                            </p:par>
                            <p:par>
                              <p:cTn id="93" fill="hold">
                                <p:stCondLst>
                                  <p:cond delay="5625"/>
                                </p:stCondLst>
                                <p:childTnLst>
                                  <p:par>
                                    <p:cTn id="94" presetID="47" presetClass="entr" presetSubtype="0"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200"/>
                                            <p:tgtEl>
                                              <p:spTgt spid="30"/>
                                            </p:tgtEl>
                                          </p:cBhvr>
                                        </p:animEffect>
                                        <p:anim calcmode="lin" valueType="num">
                                          <p:cBhvr>
                                            <p:cTn id="97" dur="200" fill="hold"/>
                                            <p:tgtEl>
                                              <p:spTgt spid="30"/>
                                            </p:tgtEl>
                                            <p:attrNameLst>
                                              <p:attrName>ppt_x</p:attrName>
                                            </p:attrNameLst>
                                          </p:cBhvr>
                                          <p:tavLst>
                                            <p:tav tm="0">
                                              <p:val>
                                                <p:strVal val="#ppt_x"/>
                                              </p:val>
                                            </p:tav>
                                            <p:tav tm="100000">
                                              <p:val>
                                                <p:strVal val="#ppt_x"/>
                                              </p:val>
                                            </p:tav>
                                          </p:tavLst>
                                        </p:anim>
                                        <p:anim calcmode="lin" valueType="num">
                                          <p:cBhvr>
                                            <p:cTn id="98" dur="200" fill="hold"/>
                                            <p:tgtEl>
                                              <p:spTgt spid="30"/>
                                            </p:tgtEl>
                                            <p:attrNameLst>
                                              <p:attrName>ppt_y</p:attrName>
                                            </p:attrNameLst>
                                          </p:cBhvr>
                                          <p:tavLst>
                                            <p:tav tm="0">
                                              <p:val>
                                                <p:strVal val="#ppt_y-.1"/>
                                              </p:val>
                                            </p:tav>
                                            <p:tav tm="100000">
                                              <p:val>
                                                <p:strVal val="#ppt_y"/>
                                              </p:val>
                                            </p:tav>
                                          </p:tavLst>
                                        </p:anim>
                                      </p:childTnLst>
                                    </p:cTn>
                                  </p:par>
                                </p:childTnLst>
                              </p:cTn>
                            </p:par>
                            <p:par>
                              <p:cTn id="99" fill="hold">
                                <p:stCondLst>
                                  <p:cond delay="5825"/>
                                </p:stCondLst>
                                <p:childTnLst>
                                  <p:par>
                                    <p:cTn id="100" presetID="47"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200"/>
                                            <p:tgtEl>
                                              <p:spTgt spid="31"/>
                                            </p:tgtEl>
                                          </p:cBhvr>
                                        </p:animEffect>
                                        <p:anim calcmode="lin" valueType="num">
                                          <p:cBhvr>
                                            <p:cTn id="103" dur="200" fill="hold"/>
                                            <p:tgtEl>
                                              <p:spTgt spid="31"/>
                                            </p:tgtEl>
                                            <p:attrNameLst>
                                              <p:attrName>ppt_x</p:attrName>
                                            </p:attrNameLst>
                                          </p:cBhvr>
                                          <p:tavLst>
                                            <p:tav tm="0">
                                              <p:val>
                                                <p:strVal val="#ppt_x"/>
                                              </p:val>
                                            </p:tav>
                                            <p:tav tm="100000">
                                              <p:val>
                                                <p:strVal val="#ppt_x"/>
                                              </p:val>
                                            </p:tav>
                                          </p:tavLst>
                                        </p:anim>
                                        <p:anim calcmode="lin" valueType="num">
                                          <p:cBhvr>
                                            <p:cTn id="104" dur="2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6025"/>
                                </p:stCondLst>
                                <p:childTnLst>
                                  <p:par>
                                    <p:cTn id="106" presetID="47" presetClass="entr" presetSubtype="0"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200"/>
                                            <p:tgtEl>
                                              <p:spTgt spid="32"/>
                                            </p:tgtEl>
                                          </p:cBhvr>
                                        </p:animEffect>
                                        <p:anim calcmode="lin" valueType="num">
                                          <p:cBhvr>
                                            <p:cTn id="109" dur="200" fill="hold"/>
                                            <p:tgtEl>
                                              <p:spTgt spid="32"/>
                                            </p:tgtEl>
                                            <p:attrNameLst>
                                              <p:attrName>ppt_x</p:attrName>
                                            </p:attrNameLst>
                                          </p:cBhvr>
                                          <p:tavLst>
                                            <p:tav tm="0">
                                              <p:val>
                                                <p:strVal val="#ppt_x"/>
                                              </p:val>
                                            </p:tav>
                                            <p:tav tm="100000">
                                              <p:val>
                                                <p:strVal val="#ppt_x"/>
                                              </p:val>
                                            </p:tav>
                                          </p:tavLst>
                                        </p:anim>
                                        <p:anim calcmode="lin" valueType="num">
                                          <p:cBhvr>
                                            <p:cTn id="110" dur="2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6225"/>
                                </p:stCondLst>
                                <p:childTnLst>
                                  <p:par>
                                    <p:cTn id="112" presetID="47" presetClass="entr" presetSubtype="0"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200"/>
                                            <p:tgtEl>
                                              <p:spTgt spid="33"/>
                                            </p:tgtEl>
                                          </p:cBhvr>
                                        </p:animEffect>
                                        <p:anim calcmode="lin" valueType="num">
                                          <p:cBhvr>
                                            <p:cTn id="115" dur="200" fill="hold"/>
                                            <p:tgtEl>
                                              <p:spTgt spid="33"/>
                                            </p:tgtEl>
                                            <p:attrNameLst>
                                              <p:attrName>ppt_x</p:attrName>
                                            </p:attrNameLst>
                                          </p:cBhvr>
                                          <p:tavLst>
                                            <p:tav tm="0">
                                              <p:val>
                                                <p:strVal val="#ppt_x"/>
                                              </p:val>
                                            </p:tav>
                                            <p:tav tm="100000">
                                              <p:val>
                                                <p:strVal val="#ppt_x"/>
                                              </p:val>
                                            </p:tav>
                                          </p:tavLst>
                                        </p:anim>
                                        <p:anim calcmode="lin" valueType="num">
                                          <p:cBhvr>
                                            <p:cTn id="116" dur="200" fill="hold"/>
                                            <p:tgtEl>
                                              <p:spTgt spid="33"/>
                                            </p:tgtEl>
                                            <p:attrNameLst>
                                              <p:attrName>ppt_y</p:attrName>
                                            </p:attrNameLst>
                                          </p:cBhvr>
                                          <p:tavLst>
                                            <p:tav tm="0">
                                              <p:val>
                                                <p:strVal val="#ppt_y-.1"/>
                                              </p:val>
                                            </p:tav>
                                            <p:tav tm="100000">
                                              <p:val>
                                                <p:strVal val="#ppt_y"/>
                                              </p:val>
                                            </p:tav>
                                          </p:tavLst>
                                        </p:anim>
                                      </p:childTnLst>
                                    </p:cTn>
                                  </p:par>
                                </p:childTnLst>
                              </p:cTn>
                            </p:par>
                            <p:par>
                              <p:cTn id="117" fill="hold">
                                <p:stCondLst>
                                  <p:cond delay="6425"/>
                                </p:stCondLst>
                                <p:childTnLst>
                                  <p:par>
                                    <p:cTn id="118" presetID="47" presetClass="entr" presetSubtype="0"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00"/>
                                            <p:tgtEl>
                                              <p:spTgt spid="34"/>
                                            </p:tgtEl>
                                          </p:cBhvr>
                                        </p:animEffect>
                                        <p:anim calcmode="lin" valueType="num">
                                          <p:cBhvr>
                                            <p:cTn id="121" dur="200" fill="hold"/>
                                            <p:tgtEl>
                                              <p:spTgt spid="34"/>
                                            </p:tgtEl>
                                            <p:attrNameLst>
                                              <p:attrName>ppt_x</p:attrName>
                                            </p:attrNameLst>
                                          </p:cBhvr>
                                          <p:tavLst>
                                            <p:tav tm="0">
                                              <p:val>
                                                <p:strVal val="#ppt_x"/>
                                              </p:val>
                                            </p:tav>
                                            <p:tav tm="100000">
                                              <p:val>
                                                <p:strVal val="#ppt_x"/>
                                              </p:val>
                                            </p:tav>
                                          </p:tavLst>
                                        </p:anim>
                                        <p:anim calcmode="lin" valueType="num">
                                          <p:cBhvr>
                                            <p:cTn id="122" dur="200" fill="hold"/>
                                            <p:tgtEl>
                                              <p:spTgt spid="34"/>
                                            </p:tgtEl>
                                            <p:attrNameLst>
                                              <p:attrName>ppt_y</p:attrName>
                                            </p:attrNameLst>
                                          </p:cBhvr>
                                          <p:tavLst>
                                            <p:tav tm="0">
                                              <p:val>
                                                <p:strVal val="#ppt_y-.1"/>
                                              </p:val>
                                            </p:tav>
                                            <p:tav tm="100000">
                                              <p:val>
                                                <p:strVal val="#ppt_y"/>
                                              </p:val>
                                            </p:tav>
                                          </p:tavLst>
                                        </p:anim>
                                      </p:childTnLst>
                                    </p:cTn>
                                  </p:par>
                                </p:childTnLst>
                              </p:cTn>
                            </p:par>
                            <p:par>
                              <p:cTn id="123" fill="hold">
                                <p:stCondLst>
                                  <p:cond delay="6625"/>
                                </p:stCondLst>
                                <p:childTnLst>
                                  <p:par>
                                    <p:cTn id="124" presetID="47" presetClass="entr" presetSubtype="0"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200"/>
                                            <p:tgtEl>
                                              <p:spTgt spid="35"/>
                                            </p:tgtEl>
                                          </p:cBhvr>
                                        </p:animEffect>
                                        <p:anim calcmode="lin" valueType="num">
                                          <p:cBhvr>
                                            <p:cTn id="127" dur="200" fill="hold"/>
                                            <p:tgtEl>
                                              <p:spTgt spid="35"/>
                                            </p:tgtEl>
                                            <p:attrNameLst>
                                              <p:attrName>ppt_x</p:attrName>
                                            </p:attrNameLst>
                                          </p:cBhvr>
                                          <p:tavLst>
                                            <p:tav tm="0">
                                              <p:val>
                                                <p:strVal val="#ppt_x"/>
                                              </p:val>
                                            </p:tav>
                                            <p:tav tm="100000">
                                              <p:val>
                                                <p:strVal val="#ppt_x"/>
                                              </p:val>
                                            </p:tav>
                                          </p:tavLst>
                                        </p:anim>
                                        <p:anim calcmode="lin" valueType="num">
                                          <p:cBhvr>
                                            <p:cTn id="128" dur="200" fill="hold"/>
                                            <p:tgtEl>
                                              <p:spTgt spid="35"/>
                                            </p:tgtEl>
                                            <p:attrNameLst>
                                              <p:attrName>ppt_y</p:attrName>
                                            </p:attrNameLst>
                                          </p:cBhvr>
                                          <p:tavLst>
                                            <p:tav tm="0">
                                              <p:val>
                                                <p:strVal val="#ppt_y-.1"/>
                                              </p:val>
                                            </p:tav>
                                            <p:tav tm="100000">
                                              <p:val>
                                                <p:strVal val="#ppt_y"/>
                                              </p:val>
                                            </p:tav>
                                          </p:tavLst>
                                        </p:anim>
                                      </p:childTnLst>
                                    </p:cTn>
                                  </p:par>
                                </p:childTnLst>
                              </p:cTn>
                            </p:par>
                            <p:par>
                              <p:cTn id="129" fill="hold">
                                <p:stCondLst>
                                  <p:cond delay="6825"/>
                                </p:stCondLst>
                                <p:childTnLst>
                                  <p:par>
                                    <p:cTn id="130" presetID="47" presetClass="entr" presetSubtype="0" fill="hold" nodeType="after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200"/>
                                            <p:tgtEl>
                                              <p:spTgt spid="36"/>
                                            </p:tgtEl>
                                          </p:cBhvr>
                                        </p:animEffect>
                                        <p:anim calcmode="lin" valueType="num">
                                          <p:cBhvr>
                                            <p:cTn id="133" dur="200" fill="hold"/>
                                            <p:tgtEl>
                                              <p:spTgt spid="36"/>
                                            </p:tgtEl>
                                            <p:attrNameLst>
                                              <p:attrName>ppt_x</p:attrName>
                                            </p:attrNameLst>
                                          </p:cBhvr>
                                          <p:tavLst>
                                            <p:tav tm="0">
                                              <p:val>
                                                <p:strVal val="#ppt_x"/>
                                              </p:val>
                                            </p:tav>
                                            <p:tav tm="100000">
                                              <p:val>
                                                <p:strVal val="#ppt_x"/>
                                              </p:val>
                                            </p:tav>
                                          </p:tavLst>
                                        </p:anim>
                                        <p:anim calcmode="lin" valueType="num">
                                          <p:cBhvr>
                                            <p:cTn id="134" dur="200" fill="hold"/>
                                            <p:tgtEl>
                                              <p:spTgt spid="36"/>
                                            </p:tgtEl>
                                            <p:attrNameLst>
                                              <p:attrName>ppt_y</p:attrName>
                                            </p:attrNameLst>
                                          </p:cBhvr>
                                          <p:tavLst>
                                            <p:tav tm="0">
                                              <p:val>
                                                <p:strVal val="#ppt_y-.1"/>
                                              </p:val>
                                            </p:tav>
                                            <p:tav tm="100000">
                                              <p:val>
                                                <p:strVal val="#ppt_y"/>
                                              </p:val>
                                            </p:tav>
                                          </p:tavLst>
                                        </p:anim>
                                      </p:childTnLst>
                                    </p:cTn>
                                  </p:par>
                                </p:childTnLst>
                              </p:cTn>
                            </p:par>
                            <p:par>
                              <p:cTn id="135" fill="hold">
                                <p:stCondLst>
                                  <p:cond delay="7025"/>
                                </p:stCondLst>
                                <p:childTnLst>
                                  <p:par>
                                    <p:cTn id="136" presetID="47" presetClass="entr" presetSubtype="0" fill="hold" grpId="0" nodeType="after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fade">
                                          <p:cBhvr>
                                            <p:cTn id="138" dur="200"/>
                                            <p:tgtEl>
                                              <p:spTgt spid="37"/>
                                            </p:tgtEl>
                                          </p:cBhvr>
                                        </p:animEffect>
                                        <p:anim calcmode="lin" valueType="num">
                                          <p:cBhvr>
                                            <p:cTn id="139" dur="200" fill="hold"/>
                                            <p:tgtEl>
                                              <p:spTgt spid="37"/>
                                            </p:tgtEl>
                                            <p:attrNameLst>
                                              <p:attrName>ppt_x</p:attrName>
                                            </p:attrNameLst>
                                          </p:cBhvr>
                                          <p:tavLst>
                                            <p:tav tm="0">
                                              <p:val>
                                                <p:strVal val="#ppt_x"/>
                                              </p:val>
                                            </p:tav>
                                            <p:tav tm="100000">
                                              <p:val>
                                                <p:strVal val="#ppt_x"/>
                                              </p:val>
                                            </p:tav>
                                          </p:tavLst>
                                        </p:anim>
                                        <p:anim calcmode="lin" valueType="num">
                                          <p:cBhvr>
                                            <p:cTn id="140"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P spid="78" grpId="0" bldLvl="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78"/>
                                            </p:tgtEl>
                                            <p:attrNameLst>
                                              <p:attrName>style.visibility</p:attrName>
                                            </p:attrNameLst>
                                          </p:cBhvr>
                                          <p:to>
                                            <p:strVal val="visible"/>
                                          </p:to>
                                        </p:set>
                                        <p:animEffect>
                                          <p:cBhvr>
                                            <p:cTn id="13" dur="750"/>
                                            <p:tgtEl>
                                              <p:spTgt spid="78"/>
                                            </p:tgtEl>
                                          </p:cBhvr>
                                        </p:animEffect>
                                        <p:anim calcmode="lin" valueType="num">
                                          <p:cBhvr>
                                            <p:cTn id="14" dur="750" fill="hold"/>
                                            <p:tgtEl>
                                              <p:spTgt spid="78"/>
                                            </p:tgtEl>
                                            <p:attrNameLst>
                                              <p:attrName>ppt_x</p:attrName>
                                            </p:attrNameLst>
                                          </p:cBhvr>
                                          <p:tavLst>
                                            <p:tav tm="0">
                                              <p:val>
                                                <p:strVal val="#ppt_x"/>
                                              </p:val>
                                            </p:tav>
                                            <p:tav tm="100000">
                                              <p:val>
                                                <p:strVal val="#ppt_x"/>
                                              </p:val>
                                            </p:tav>
                                          </p:tavLst>
                                        </p:anim>
                                        <p:anim calcmode="lin" valueType="num">
                                          <p:cBhvr>
                                            <p:cTn id="15" dur="750" fill="hold"/>
                                            <p:tgtEl>
                                              <p:spTgt spid="7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childTnLst>
                              </p:cTn>
                            </p:par>
                            <p:par>
                              <p:cTn id="37" fill="hold">
                                <p:stCondLst>
                                  <p:cond delay="2125"/>
                                </p:stCondLst>
                                <p:childTnLst>
                                  <p:par>
                                    <p:cTn id="38" presetID="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additive="base">
                                            <p:cTn id="40" dur="300" fill="hold"/>
                                            <p:tgtEl>
                                              <p:spTgt spid="24"/>
                                            </p:tgtEl>
                                            <p:attrNameLst>
                                              <p:attrName>ppt_x</p:attrName>
                                            </p:attrNameLst>
                                          </p:cBhvr>
                                          <p:tavLst>
                                            <p:tav tm="0">
                                              <p:val>
                                                <p:strVal val="0-#ppt_w/2"/>
                                              </p:val>
                                            </p:tav>
                                            <p:tav tm="100000">
                                              <p:val>
                                                <p:strVal val="#ppt_x"/>
                                              </p:val>
                                            </p:tav>
                                          </p:tavLst>
                                        </p:anim>
                                        <p:anim calcmode="lin" valueType="num">
                                          <p:cBhvr additive="base">
                                            <p:cTn id="41" dur="300" fill="hold"/>
                                            <p:tgtEl>
                                              <p:spTgt spid="24"/>
                                            </p:tgtEl>
                                            <p:attrNameLst>
                                              <p:attrName>ppt_y</p:attrName>
                                            </p:attrNameLst>
                                          </p:cBhvr>
                                          <p:tavLst>
                                            <p:tav tm="0">
                                              <p:val>
                                                <p:strVal val="#ppt_y"/>
                                              </p:val>
                                            </p:tav>
                                            <p:tav tm="100000">
                                              <p:val>
                                                <p:strVal val="#ppt_y"/>
                                              </p:val>
                                            </p:tav>
                                          </p:tavLst>
                                        </p:anim>
                                      </p:childTnLst>
                                    </p:cTn>
                                  </p:par>
                                </p:childTnLst>
                              </p:cTn>
                            </p:par>
                            <p:par>
                              <p:cTn id="42" fill="hold">
                                <p:stCondLst>
                                  <p:cond delay="2425"/>
                                </p:stCondLst>
                                <p:childTnLst>
                                  <p:par>
                                    <p:cTn id="43" presetID="6" presetClass="emph" presetSubtype="0" fill="hold" grpId="1" nodeType="afterEffect">
                                      <p:stCondLst>
                                        <p:cond delay="0"/>
                                      </p:stCondLst>
                                      <p:childTnLst>
                                        <p:animScale>
                                          <p:cBhvr>
                                            <p:cTn id="44" dur="100" fill="hold"/>
                                            <p:tgtEl>
                                              <p:spTgt spid="24"/>
                                            </p:tgtEl>
                                          </p:cBhvr>
                                          <p:by x="105000" y="105000"/>
                                        </p:animScale>
                                      </p:childTnLst>
                                    </p:cTn>
                                  </p:par>
                                </p:childTnLst>
                              </p:cTn>
                            </p:par>
                            <p:par>
                              <p:cTn id="45" fill="hold">
                                <p:stCondLst>
                                  <p:cond delay="2525"/>
                                </p:stCondLst>
                                <p:childTnLst>
                                  <p:par>
                                    <p:cTn id="46" presetID="6" presetClass="emph" presetSubtype="0" decel="100000" fill="hold" grpId="2" nodeType="afterEffect">
                                      <p:stCondLst>
                                        <p:cond delay="0"/>
                                      </p:stCondLst>
                                      <p:childTnLst>
                                        <p:animScale>
                                          <p:cBhvr>
                                            <p:cTn id="47" dur="100" fill="hold"/>
                                            <p:tgtEl>
                                              <p:spTgt spid="24"/>
                                            </p:tgtEl>
                                          </p:cBhvr>
                                          <p:by x="95000" y="95000"/>
                                        </p:animScale>
                                      </p:childTnLst>
                                    </p:cTn>
                                  </p:par>
                                </p:childTnLst>
                              </p:cTn>
                            </p:par>
                            <p:par>
                              <p:cTn id="48" fill="hold">
                                <p:stCondLst>
                                  <p:cond delay="2625"/>
                                </p:stCondLst>
                                <p:childTnLst>
                                  <p:par>
                                    <p:cTn id="49" presetID="22" presetClass="entr" presetSubtype="8"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left)">
                                          <p:cBhvr>
                                            <p:cTn id="51" dur="500"/>
                                            <p:tgtEl>
                                              <p:spTgt spid="28"/>
                                            </p:tgtEl>
                                          </p:cBhvr>
                                        </p:animEffect>
                                      </p:childTnLst>
                                    </p:cTn>
                                  </p:par>
                                </p:childTnLst>
                              </p:cTn>
                            </p:par>
                            <p:par>
                              <p:cTn id="52" fill="hold">
                                <p:stCondLst>
                                  <p:cond delay="3125"/>
                                </p:stCondLst>
                                <p:childTnLst>
                                  <p:par>
                                    <p:cTn id="53" presetID="2" presetClass="entr" presetSubtype="8"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300" fill="hold"/>
                                            <p:tgtEl>
                                              <p:spTgt spid="25"/>
                                            </p:tgtEl>
                                            <p:attrNameLst>
                                              <p:attrName>ppt_x</p:attrName>
                                            </p:attrNameLst>
                                          </p:cBhvr>
                                          <p:tavLst>
                                            <p:tav tm="0">
                                              <p:val>
                                                <p:strVal val="0-#ppt_w/2"/>
                                              </p:val>
                                            </p:tav>
                                            <p:tav tm="100000">
                                              <p:val>
                                                <p:strVal val="#ppt_x"/>
                                              </p:val>
                                            </p:tav>
                                          </p:tavLst>
                                        </p:anim>
                                        <p:anim calcmode="lin" valueType="num">
                                          <p:cBhvr additive="base">
                                            <p:cTn id="56" dur="300" fill="hold"/>
                                            <p:tgtEl>
                                              <p:spTgt spid="25"/>
                                            </p:tgtEl>
                                            <p:attrNameLst>
                                              <p:attrName>ppt_y</p:attrName>
                                            </p:attrNameLst>
                                          </p:cBhvr>
                                          <p:tavLst>
                                            <p:tav tm="0">
                                              <p:val>
                                                <p:strVal val="#ppt_y"/>
                                              </p:val>
                                            </p:tav>
                                            <p:tav tm="100000">
                                              <p:val>
                                                <p:strVal val="#ppt_y"/>
                                              </p:val>
                                            </p:tav>
                                          </p:tavLst>
                                        </p:anim>
                                      </p:childTnLst>
                                    </p:cTn>
                                  </p:par>
                                </p:childTnLst>
                              </p:cTn>
                            </p:par>
                            <p:par>
                              <p:cTn id="57" fill="hold">
                                <p:stCondLst>
                                  <p:cond delay="3425"/>
                                </p:stCondLst>
                                <p:childTnLst>
                                  <p:par>
                                    <p:cTn id="58" presetID="6" presetClass="emph" presetSubtype="0" fill="hold" grpId="1" nodeType="afterEffect">
                                      <p:stCondLst>
                                        <p:cond delay="0"/>
                                      </p:stCondLst>
                                      <p:childTnLst>
                                        <p:animScale>
                                          <p:cBhvr>
                                            <p:cTn id="59" dur="100" fill="hold"/>
                                            <p:tgtEl>
                                              <p:spTgt spid="25"/>
                                            </p:tgtEl>
                                          </p:cBhvr>
                                          <p:by x="105000" y="105000"/>
                                        </p:animScale>
                                      </p:childTnLst>
                                    </p:cTn>
                                  </p:par>
                                </p:childTnLst>
                              </p:cTn>
                            </p:par>
                            <p:par>
                              <p:cTn id="60" fill="hold">
                                <p:stCondLst>
                                  <p:cond delay="3525"/>
                                </p:stCondLst>
                                <p:childTnLst>
                                  <p:par>
                                    <p:cTn id="61" presetID="6" presetClass="emph" presetSubtype="0" decel="100000" fill="hold" grpId="2" nodeType="afterEffect">
                                      <p:stCondLst>
                                        <p:cond delay="0"/>
                                      </p:stCondLst>
                                      <p:childTnLst>
                                        <p:animScale>
                                          <p:cBhvr>
                                            <p:cTn id="62" dur="100" fill="hold"/>
                                            <p:tgtEl>
                                              <p:spTgt spid="25"/>
                                            </p:tgtEl>
                                          </p:cBhvr>
                                          <p:by x="95000" y="95000"/>
                                        </p:animScale>
                                      </p:childTnLst>
                                    </p:cTn>
                                  </p:par>
                                </p:childTnLst>
                              </p:cTn>
                            </p:par>
                            <p:par>
                              <p:cTn id="63" fill="hold">
                                <p:stCondLst>
                                  <p:cond delay="3625"/>
                                </p:stCondLst>
                                <p:childTnLst>
                                  <p:par>
                                    <p:cTn id="64" presetID="22" presetClass="entr" presetSubtype="8"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wipe(left)">
                                          <p:cBhvr>
                                            <p:cTn id="66" dur="500"/>
                                            <p:tgtEl>
                                              <p:spTgt spid="23"/>
                                            </p:tgtEl>
                                          </p:cBhvr>
                                        </p:animEffect>
                                      </p:childTnLst>
                                    </p:cTn>
                                  </p:par>
                                </p:childTnLst>
                              </p:cTn>
                            </p:par>
                            <p:par>
                              <p:cTn id="67" fill="hold">
                                <p:stCondLst>
                                  <p:cond delay="4125"/>
                                </p:stCondLst>
                                <p:childTnLst>
                                  <p:par>
                                    <p:cTn id="68" presetID="2" presetClass="entr" presetSubtype="8" fill="hold" grpId="0" nodeType="afterEffect">
                                      <p:stCondLst>
                                        <p:cond delay="0"/>
                                      </p:stCondLst>
                                      <p:childTnLst>
                                        <p:set>
                                          <p:cBhvr>
                                            <p:cTn id="69" dur="1" fill="hold">
                                              <p:stCondLst>
                                                <p:cond delay="0"/>
                                              </p:stCondLst>
                                            </p:cTn>
                                            <p:tgtEl>
                                              <p:spTgt spid="27"/>
                                            </p:tgtEl>
                                            <p:attrNameLst>
                                              <p:attrName>style.visibility</p:attrName>
                                            </p:attrNameLst>
                                          </p:cBhvr>
                                          <p:to>
                                            <p:strVal val="visible"/>
                                          </p:to>
                                        </p:set>
                                        <p:anim calcmode="lin" valueType="num">
                                          <p:cBhvr additive="base">
                                            <p:cTn id="70" dur="300" fill="hold"/>
                                            <p:tgtEl>
                                              <p:spTgt spid="27"/>
                                            </p:tgtEl>
                                            <p:attrNameLst>
                                              <p:attrName>ppt_x</p:attrName>
                                            </p:attrNameLst>
                                          </p:cBhvr>
                                          <p:tavLst>
                                            <p:tav tm="0">
                                              <p:val>
                                                <p:strVal val="0-#ppt_w/2"/>
                                              </p:val>
                                            </p:tav>
                                            <p:tav tm="100000">
                                              <p:val>
                                                <p:strVal val="#ppt_x"/>
                                              </p:val>
                                            </p:tav>
                                          </p:tavLst>
                                        </p:anim>
                                        <p:anim calcmode="lin" valueType="num">
                                          <p:cBhvr additive="base">
                                            <p:cTn id="71" dur="300" fill="hold"/>
                                            <p:tgtEl>
                                              <p:spTgt spid="27"/>
                                            </p:tgtEl>
                                            <p:attrNameLst>
                                              <p:attrName>ppt_y</p:attrName>
                                            </p:attrNameLst>
                                          </p:cBhvr>
                                          <p:tavLst>
                                            <p:tav tm="0">
                                              <p:val>
                                                <p:strVal val="#ppt_y"/>
                                              </p:val>
                                            </p:tav>
                                            <p:tav tm="100000">
                                              <p:val>
                                                <p:strVal val="#ppt_y"/>
                                              </p:val>
                                            </p:tav>
                                          </p:tavLst>
                                        </p:anim>
                                      </p:childTnLst>
                                    </p:cTn>
                                  </p:par>
                                </p:childTnLst>
                              </p:cTn>
                            </p:par>
                            <p:par>
                              <p:cTn id="72" fill="hold">
                                <p:stCondLst>
                                  <p:cond delay="4425"/>
                                </p:stCondLst>
                                <p:childTnLst>
                                  <p:par>
                                    <p:cTn id="73" presetID="6" presetClass="emph" presetSubtype="0" fill="hold" grpId="1" nodeType="afterEffect">
                                      <p:stCondLst>
                                        <p:cond delay="0"/>
                                      </p:stCondLst>
                                      <p:childTnLst>
                                        <p:animScale>
                                          <p:cBhvr>
                                            <p:cTn id="74" dur="100" fill="hold"/>
                                            <p:tgtEl>
                                              <p:spTgt spid="27"/>
                                            </p:tgtEl>
                                          </p:cBhvr>
                                          <p:by x="105000" y="105000"/>
                                        </p:animScale>
                                      </p:childTnLst>
                                    </p:cTn>
                                  </p:par>
                                </p:childTnLst>
                              </p:cTn>
                            </p:par>
                            <p:par>
                              <p:cTn id="75" fill="hold">
                                <p:stCondLst>
                                  <p:cond delay="4525"/>
                                </p:stCondLst>
                                <p:childTnLst>
                                  <p:par>
                                    <p:cTn id="76" presetID="6" presetClass="emph" presetSubtype="0" decel="100000" fill="hold" grpId="2" nodeType="afterEffect">
                                      <p:stCondLst>
                                        <p:cond delay="0"/>
                                      </p:stCondLst>
                                      <p:childTnLst>
                                        <p:animScale>
                                          <p:cBhvr>
                                            <p:cTn id="77" dur="100" fill="hold"/>
                                            <p:tgtEl>
                                              <p:spTgt spid="27"/>
                                            </p:tgtEl>
                                          </p:cBhvr>
                                          <p:by x="95000" y="95000"/>
                                        </p:animScale>
                                      </p:childTnLst>
                                    </p:cTn>
                                  </p:par>
                                </p:childTnLst>
                              </p:cTn>
                            </p:par>
                            <p:par>
                              <p:cTn id="78" fill="hold">
                                <p:stCondLst>
                                  <p:cond delay="4625"/>
                                </p:stCondLst>
                                <p:childTnLst>
                                  <p:par>
                                    <p:cTn id="79" presetID="22" presetClass="entr" presetSubtype="8" fill="hold" grpId="0" nodeType="afterEffect">
                                      <p:stCondLst>
                                        <p:cond delay="0"/>
                                      </p:stCondLst>
                                      <p:childTnLst>
                                        <p:set>
                                          <p:cBhvr>
                                            <p:cTn id="80" dur="1" fill="hold">
                                              <p:stCondLst>
                                                <p:cond delay="0"/>
                                              </p:stCondLst>
                                            </p:cTn>
                                            <p:tgtEl>
                                              <p:spTgt spid="29"/>
                                            </p:tgtEl>
                                            <p:attrNameLst>
                                              <p:attrName>style.visibility</p:attrName>
                                            </p:attrNameLst>
                                          </p:cBhvr>
                                          <p:to>
                                            <p:strVal val="visible"/>
                                          </p:to>
                                        </p:set>
                                        <p:animEffect transition="in" filter="wipe(left)">
                                          <p:cBhvr>
                                            <p:cTn id="81" dur="500"/>
                                            <p:tgtEl>
                                              <p:spTgt spid="29"/>
                                            </p:tgtEl>
                                          </p:cBhvr>
                                        </p:animEffect>
                                      </p:childTnLst>
                                    </p:cTn>
                                  </p:par>
                                </p:childTnLst>
                              </p:cTn>
                            </p:par>
                            <p:par>
                              <p:cTn id="82" fill="hold">
                                <p:stCondLst>
                                  <p:cond delay="5125"/>
                                </p:stCondLst>
                                <p:childTnLst>
                                  <p:par>
                                    <p:cTn id="83" presetID="2" presetClass="entr" presetSubtype="8"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300" fill="hold"/>
                                            <p:tgtEl>
                                              <p:spTgt spid="26"/>
                                            </p:tgtEl>
                                            <p:attrNameLst>
                                              <p:attrName>ppt_x</p:attrName>
                                            </p:attrNameLst>
                                          </p:cBhvr>
                                          <p:tavLst>
                                            <p:tav tm="0">
                                              <p:val>
                                                <p:strVal val="0-#ppt_w/2"/>
                                              </p:val>
                                            </p:tav>
                                            <p:tav tm="100000">
                                              <p:val>
                                                <p:strVal val="#ppt_x"/>
                                              </p:val>
                                            </p:tav>
                                          </p:tavLst>
                                        </p:anim>
                                        <p:anim calcmode="lin" valueType="num">
                                          <p:cBhvr additive="base">
                                            <p:cTn id="86" dur="300" fill="hold"/>
                                            <p:tgtEl>
                                              <p:spTgt spid="26"/>
                                            </p:tgtEl>
                                            <p:attrNameLst>
                                              <p:attrName>ppt_y</p:attrName>
                                            </p:attrNameLst>
                                          </p:cBhvr>
                                          <p:tavLst>
                                            <p:tav tm="0">
                                              <p:val>
                                                <p:strVal val="#ppt_y"/>
                                              </p:val>
                                            </p:tav>
                                            <p:tav tm="100000">
                                              <p:val>
                                                <p:strVal val="#ppt_y"/>
                                              </p:val>
                                            </p:tav>
                                          </p:tavLst>
                                        </p:anim>
                                      </p:childTnLst>
                                    </p:cTn>
                                  </p:par>
                                </p:childTnLst>
                              </p:cTn>
                            </p:par>
                            <p:par>
                              <p:cTn id="87" fill="hold">
                                <p:stCondLst>
                                  <p:cond delay="5425"/>
                                </p:stCondLst>
                                <p:childTnLst>
                                  <p:par>
                                    <p:cTn id="88" presetID="6" presetClass="emph" presetSubtype="0" fill="hold" grpId="1" nodeType="afterEffect">
                                      <p:stCondLst>
                                        <p:cond delay="0"/>
                                      </p:stCondLst>
                                      <p:childTnLst>
                                        <p:animScale>
                                          <p:cBhvr>
                                            <p:cTn id="89" dur="100" fill="hold"/>
                                            <p:tgtEl>
                                              <p:spTgt spid="26"/>
                                            </p:tgtEl>
                                          </p:cBhvr>
                                          <p:by x="105000" y="105000"/>
                                        </p:animScale>
                                      </p:childTnLst>
                                    </p:cTn>
                                  </p:par>
                                </p:childTnLst>
                              </p:cTn>
                            </p:par>
                            <p:par>
                              <p:cTn id="90" fill="hold">
                                <p:stCondLst>
                                  <p:cond delay="5525"/>
                                </p:stCondLst>
                                <p:childTnLst>
                                  <p:par>
                                    <p:cTn id="91" presetID="6" presetClass="emph" presetSubtype="0" decel="100000" fill="hold" grpId="2" nodeType="afterEffect">
                                      <p:stCondLst>
                                        <p:cond delay="0"/>
                                      </p:stCondLst>
                                      <p:childTnLst>
                                        <p:animScale>
                                          <p:cBhvr>
                                            <p:cTn id="92" dur="100" fill="hold"/>
                                            <p:tgtEl>
                                              <p:spTgt spid="26"/>
                                            </p:tgtEl>
                                          </p:cBhvr>
                                          <p:by x="95000" y="95000"/>
                                        </p:animScale>
                                      </p:childTnLst>
                                    </p:cTn>
                                  </p:par>
                                </p:childTnLst>
                              </p:cTn>
                            </p:par>
                            <p:par>
                              <p:cTn id="93" fill="hold">
                                <p:stCondLst>
                                  <p:cond delay="5625"/>
                                </p:stCondLst>
                                <p:childTnLst>
                                  <p:par>
                                    <p:cTn id="94" presetID="47" presetClass="entr" presetSubtype="0" fill="hold" nodeType="after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200"/>
                                            <p:tgtEl>
                                              <p:spTgt spid="30"/>
                                            </p:tgtEl>
                                          </p:cBhvr>
                                        </p:animEffect>
                                        <p:anim calcmode="lin" valueType="num">
                                          <p:cBhvr>
                                            <p:cTn id="97" dur="200" fill="hold"/>
                                            <p:tgtEl>
                                              <p:spTgt spid="30"/>
                                            </p:tgtEl>
                                            <p:attrNameLst>
                                              <p:attrName>ppt_x</p:attrName>
                                            </p:attrNameLst>
                                          </p:cBhvr>
                                          <p:tavLst>
                                            <p:tav tm="0">
                                              <p:val>
                                                <p:strVal val="#ppt_x"/>
                                              </p:val>
                                            </p:tav>
                                            <p:tav tm="100000">
                                              <p:val>
                                                <p:strVal val="#ppt_x"/>
                                              </p:val>
                                            </p:tav>
                                          </p:tavLst>
                                        </p:anim>
                                        <p:anim calcmode="lin" valueType="num">
                                          <p:cBhvr>
                                            <p:cTn id="98" dur="200" fill="hold"/>
                                            <p:tgtEl>
                                              <p:spTgt spid="30"/>
                                            </p:tgtEl>
                                            <p:attrNameLst>
                                              <p:attrName>ppt_y</p:attrName>
                                            </p:attrNameLst>
                                          </p:cBhvr>
                                          <p:tavLst>
                                            <p:tav tm="0">
                                              <p:val>
                                                <p:strVal val="#ppt_y-.1"/>
                                              </p:val>
                                            </p:tav>
                                            <p:tav tm="100000">
                                              <p:val>
                                                <p:strVal val="#ppt_y"/>
                                              </p:val>
                                            </p:tav>
                                          </p:tavLst>
                                        </p:anim>
                                      </p:childTnLst>
                                    </p:cTn>
                                  </p:par>
                                </p:childTnLst>
                              </p:cTn>
                            </p:par>
                            <p:par>
                              <p:cTn id="99" fill="hold">
                                <p:stCondLst>
                                  <p:cond delay="5825"/>
                                </p:stCondLst>
                                <p:childTnLst>
                                  <p:par>
                                    <p:cTn id="100" presetID="47" presetClass="entr" presetSubtype="0"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Effect transition="in" filter="fade">
                                          <p:cBhvr>
                                            <p:cTn id="102" dur="200"/>
                                            <p:tgtEl>
                                              <p:spTgt spid="31"/>
                                            </p:tgtEl>
                                          </p:cBhvr>
                                        </p:animEffect>
                                        <p:anim calcmode="lin" valueType="num">
                                          <p:cBhvr>
                                            <p:cTn id="103" dur="200" fill="hold"/>
                                            <p:tgtEl>
                                              <p:spTgt spid="31"/>
                                            </p:tgtEl>
                                            <p:attrNameLst>
                                              <p:attrName>ppt_x</p:attrName>
                                            </p:attrNameLst>
                                          </p:cBhvr>
                                          <p:tavLst>
                                            <p:tav tm="0">
                                              <p:val>
                                                <p:strVal val="#ppt_x"/>
                                              </p:val>
                                            </p:tav>
                                            <p:tav tm="100000">
                                              <p:val>
                                                <p:strVal val="#ppt_x"/>
                                              </p:val>
                                            </p:tav>
                                          </p:tavLst>
                                        </p:anim>
                                        <p:anim calcmode="lin" valueType="num">
                                          <p:cBhvr>
                                            <p:cTn id="104" dur="200" fill="hold"/>
                                            <p:tgtEl>
                                              <p:spTgt spid="31"/>
                                            </p:tgtEl>
                                            <p:attrNameLst>
                                              <p:attrName>ppt_y</p:attrName>
                                            </p:attrNameLst>
                                          </p:cBhvr>
                                          <p:tavLst>
                                            <p:tav tm="0">
                                              <p:val>
                                                <p:strVal val="#ppt_y-.1"/>
                                              </p:val>
                                            </p:tav>
                                            <p:tav tm="100000">
                                              <p:val>
                                                <p:strVal val="#ppt_y"/>
                                              </p:val>
                                            </p:tav>
                                          </p:tavLst>
                                        </p:anim>
                                      </p:childTnLst>
                                    </p:cTn>
                                  </p:par>
                                </p:childTnLst>
                              </p:cTn>
                            </p:par>
                            <p:par>
                              <p:cTn id="105" fill="hold">
                                <p:stCondLst>
                                  <p:cond delay="6025"/>
                                </p:stCondLst>
                                <p:childTnLst>
                                  <p:par>
                                    <p:cTn id="106" presetID="47" presetClass="entr" presetSubtype="0" fill="hold" nodeType="afterEffect">
                                      <p:stCondLst>
                                        <p:cond delay="0"/>
                                      </p:stCondLst>
                                      <p:childTnLst>
                                        <p:set>
                                          <p:cBhvr>
                                            <p:cTn id="107" dur="1" fill="hold">
                                              <p:stCondLst>
                                                <p:cond delay="0"/>
                                              </p:stCondLst>
                                            </p:cTn>
                                            <p:tgtEl>
                                              <p:spTgt spid="32"/>
                                            </p:tgtEl>
                                            <p:attrNameLst>
                                              <p:attrName>style.visibility</p:attrName>
                                            </p:attrNameLst>
                                          </p:cBhvr>
                                          <p:to>
                                            <p:strVal val="visible"/>
                                          </p:to>
                                        </p:set>
                                        <p:animEffect transition="in" filter="fade">
                                          <p:cBhvr>
                                            <p:cTn id="108" dur="200"/>
                                            <p:tgtEl>
                                              <p:spTgt spid="32"/>
                                            </p:tgtEl>
                                          </p:cBhvr>
                                        </p:animEffect>
                                        <p:anim calcmode="lin" valueType="num">
                                          <p:cBhvr>
                                            <p:cTn id="109" dur="200" fill="hold"/>
                                            <p:tgtEl>
                                              <p:spTgt spid="32"/>
                                            </p:tgtEl>
                                            <p:attrNameLst>
                                              <p:attrName>ppt_x</p:attrName>
                                            </p:attrNameLst>
                                          </p:cBhvr>
                                          <p:tavLst>
                                            <p:tav tm="0">
                                              <p:val>
                                                <p:strVal val="#ppt_x"/>
                                              </p:val>
                                            </p:tav>
                                            <p:tav tm="100000">
                                              <p:val>
                                                <p:strVal val="#ppt_x"/>
                                              </p:val>
                                            </p:tav>
                                          </p:tavLst>
                                        </p:anim>
                                        <p:anim calcmode="lin" valueType="num">
                                          <p:cBhvr>
                                            <p:cTn id="110" dur="200" fill="hold"/>
                                            <p:tgtEl>
                                              <p:spTgt spid="32"/>
                                            </p:tgtEl>
                                            <p:attrNameLst>
                                              <p:attrName>ppt_y</p:attrName>
                                            </p:attrNameLst>
                                          </p:cBhvr>
                                          <p:tavLst>
                                            <p:tav tm="0">
                                              <p:val>
                                                <p:strVal val="#ppt_y-.1"/>
                                              </p:val>
                                            </p:tav>
                                            <p:tav tm="100000">
                                              <p:val>
                                                <p:strVal val="#ppt_y"/>
                                              </p:val>
                                            </p:tav>
                                          </p:tavLst>
                                        </p:anim>
                                      </p:childTnLst>
                                    </p:cTn>
                                  </p:par>
                                </p:childTnLst>
                              </p:cTn>
                            </p:par>
                            <p:par>
                              <p:cTn id="111" fill="hold">
                                <p:stCondLst>
                                  <p:cond delay="6225"/>
                                </p:stCondLst>
                                <p:childTnLst>
                                  <p:par>
                                    <p:cTn id="112" presetID="47" presetClass="entr" presetSubtype="0" fill="hold" grpId="0" nodeType="afterEffect">
                                      <p:stCondLst>
                                        <p:cond delay="0"/>
                                      </p:stCondLst>
                                      <p:childTnLst>
                                        <p:set>
                                          <p:cBhvr>
                                            <p:cTn id="113" dur="1" fill="hold">
                                              <p:stCondLst>
                                                <p:cond delay="0"/>
                                              </p:stCondLst>
                                            </p:cTn>
                                            <p:tgtEl>
                                              <p:spTgt spid="33"/>
                                            </p:tgtEl>
                                            <p:attrNameLst>
                                              <p:attrName>style.visibility</p:attrName>
                                            </p:attrNameLst>
                                          </p:cBhvr>
                                          <p:to>
                                            <p:strVal val="visible"/>
                                          </p:to>
                                        </p:set>
                                        <p:animEffect transition="in" filter="fade">
                                          <p:cBhvr>
                                            <p:cTn id="114" dur="200"/>
                                            <p:tgtEl>
                                              <p:spTgt spid="33"/>
                                            </p:tgtEl>
                                          </p:cBhvr>
                                        </p:animEffect>
                                        <p:anim calcmode="lin" valueType="num">
                                          <p:cBhvr>
                                            <p:cTn id="115" dur="200" fill="hold"/>
                                            <p:tgtEl>
                                              <p:spTgt spid="33"/>
                                            </p:tgtEl>
                                            <p:attrNameLst>
                                              <p:attrName>ppt_x</p:attrName>
                                            </p:attrNameLst>
                                          </p:cBhvr>
                                          <p:tavLst>
                                            <p:tav tm="0">
                                              <p:val>
                                                <p:strVal val="#ppt_x"/>
                                              </p:val>
                                            </p:tav>
                                            <p:tav tm="100000">
                                              <p:val>
                                                <p:strVal val="#ppt_x"/>
                                              </p:val>
                                            </p:tav>
                                          </p:tavLst>
                                        </p:anim>
                                        <p:anim calcmode="lin" valueType="num">
                                          <p:cBhvr>
                                            <p:cTn id="116" dur="200" fill="hold"/>
                                            <p:tgtEl>
                                              <p:spTgt spid="33"/>
                                            </p:tgtEl>
                                            <p:attrNameLst>
                                              <p:attrName>ppt_y</p:attrName>
                                            </p:attrNameLst>
                                          </p:cBhvr>
                                          <p:tavLst>
                                            <p:tav tm="0">
                                              <p:val>
                                                <p:strVal val="#ppt_y-.1"/>
                                              </p:val>
                                            </p:tav>
                                            <p:tav tm="100000">
                                              <p:val>
                                                <p:strVal val="#ppt_y"/>
                                              </p:val>
                                            </p:tav>
                                          </p:tavLst>
                                        </p:anim>
                                      </p:childTnLst>
                                    </p:cTn>
                                  </p:par>
                                </p:childTnLst>
                              </p:cTn>
                            </p:par>
                            <p:par>
                              <p:cTn id="117" fill="hold">
                                <p:stCondLst>
                                  <p:cond delay="6425"/>
                                </p:stCondLst>
                                <p:childTnLst>
                                  <p:par>
                                    <p:cTn id="118" presetID="47" presetClass="entr" presetSubtype="0" fill="hold" nodeType="afterEffect">
                                      <p:stCondLst>
                                        <p:cond delay="0"/>
                                      </p:stCondLst>
                                      <p:childTnLst>
                                        <p:set>
                                          <p:cBhvr>
                                            <p:cTn id="119" dur="1" fill="hold">
                                              <p:stCondLst>
                                                <p:cond delay="0"/>
                                              </p:stCondLst>
                                            </p:cTn>
                                            <p:tgtEl>
                                              <p:spTgt spid="34"/>
                                            </p:tgtEl>
                                            <p:attrNameLst>
                                              <p:attrName>style.visibility</p:attrName>
                                            </p:attrNameLst>
                                          </p:cBhvr>
                                          <p:to>
                                            <p:strVal val="visible"/>
                                          </p:to>
                                        </p:set>
                                        <p:animEffect transition="in" filter="fade">
                                          <p:cBhvr>
                                            <p:cTn id="120" dur="200"/>
                                            <p:tgtEl>
                                              <p:spTgt spid="34"/>
                                            </p:tgtEl>
                                          </p:cBhvr>
                                        </p:animEffect>
                                        <p:anim calcmode="lin" valueType="num">
                                          <p:cBhvr>
                                            <p:cTn id="121" dur="200" fill="hold"/>
                                            <p:tgtEl>
                                              <p:spTgt spid="34"/>
                                            </p:tgtEl>
                                            <p:attrNameLst>
                                              <p:attrName>ppt_x</p:attrName>
                                            </p:attrNameLst>
                                          </p:cBhvr>
                                          <p:tavLst>
                                            <p:tav tm="0">
                                              <p:val>
                                                <p:strVal val="#ppt_x"/>
                                              </p:val>
                                            </p:tav>
                                            <p:tav tm="100000">
                                              <p:val>
                                                <p:strVal val="#ppt_x"/>
                                              </p:val>
                                            </p:tav>
                                          </p:tavLst>
                                        </p:anim>
                                        <p:anim calcmode="lin" valueType="num">
                                          <p:cBhvr>
                                            <p:cTn id="122" dur="200" fill="hold"/>
                                            <p:tgtEl>
                                              <p:spTgt spid="34"/>
                                            </p:tgtEl>
                                            <p:attrNameLst>
                                              <p:attrName>ppt_y</p:attrName>
                                            </p:attrNameLst>
                                          </p:cBhvr>
                                          <p:tavLst>
                                            <p:tav tm="0">
                                              <p:val>
                                                <p:strVal val="#ppt_y-.1"/>
                                              </p:val>
                                            </p:tav>
                                            <p:tav tm="100000">
                                              <p:val>
                                                <p:strVal val="#ppt_y"/>
                                              </p:val>
                                            </p:tav>
                                          </p:tavLst>
                                        </p:anim>
                                      </p:childTnLst>
                                    </p:cTn>
                                  </p:par>
                                </p:childTnLst>
                              </p:cTn>
                            </p:par>
                            <p:par>
                              <p:cTn id="123" fill="hold">
                                <p:stCondLst>
                                  <p:cond delay="6625"/>
                                </p:stCondLst>
                                <p:childTnLst>
                                  <p:par>
                                    <p:cTn id="124" presetID="47" presetClass="entr" presetSubtype="0" fill="hold" grpId="0" nodeType="afterEffect">
                                      <p:stCondLst>
                                        <p:cond delay="0"/>
                                      </p:stCondLst>
                                      <p:childTnLst>
                                        <p:set>
                                          <p:cBhvr>
                                            <p:cTn id="125" dur="1" fill="hold">
                                              <p:stCondLst>
                                                <p:cond delay="0"/>
                                              </p:stCondLst>
                                            </p:cTn>
                                            <p:tgtEl>
                                              <p:spTgt spid="35"/>
                                            </p:tgtEl>
                                            <p:attrNameLst>
                                              <p:attrName>style.visibility</p:attrName>
                                            </p:attrNameLst>
                                          </p:cBhvr>
                                          <p:to>
                                            <p:strVal val="visible"/>
                                          </p:to>
                                        </p:set>
                                        <p:animEffect transition="in" filter="fade">
                                          <p:cBhvr>
                                            <p:cTn id="126" dur="200"/>
                                            <p:tgtEl>
                                              <p:spTgt spid="35"/>
                                            </p:tgtEl>
                                          </p:cBhvr>
                                        </p:animEffect>
                                        <p:anim calcmode="lin" valueType="num">
                                          <p:cBhvr>
                                            <p:cTn id="127" dur="200" fill="hold"/>
                                            <p:tgtEl>
                                              <p:spTgt spid="35"/>
                                            </p:tgtEl>
                                            <p:attrNameLst>
                                              <p:attrName>ppt_x</p:attrName>
                                            </p:attrNameLst>
                                          </p:cBhvr>
                                          <p:tavLst>
                                            <p:tav tm="0">
                                              <p:val>
                                                <p:strVal val="#ppt_x"/>
                                              </p:val>
                                            </p:tav>
                                            <p:tav tm="100000">
                                              <p:val>
                                                <p:strVal val="#ppt_x"/>
                                              </p:val>
                                            </p:tav>
                                          </p:tavLst>
                                        </p:anim>
                                        <p:anim calcmode="lin" valueType="num">
                                          <p:cBhvr>
                                            <p:cTn id="128" dur="200" fill="hold"/>
                                            <p:tgtEl>
                                              <p:spTgt spid="35"/>
                                            </p:tgtEl>
                                            <p:attrNameLst>
                                              <p:attrName>ppt_y</p:attrName>
                                            </p:attrNameLst>
                                          </p:cBhvr>
                                          <p:tavLst>
                                            <p:tav tm="0">
                                              <p:val>
                                                <p:strVal val="#ppt_y-.1"/>
                                              </p:val>
                                            </p:tav>
                                            <p:tav tm="100000">
                                              <p:val>
                                                <p:strVal val="#ppt_y"/>
                                              </p:val>
                                            </p:tav>
                                          </p:tavLst>
                                        </p:anim>
                                      </p:childTnLst>
                                    </p:cTn>
                                  </p:par>
                                </p:childTnLst>
                              </p:cTn>
                            </p:par>
                            <p:par>
                              <p:cTn id="129" fill="hold">
                                <p:stCondLst>
                                  <p:cond delay="6825"/>
                                </p:stCondLst>
                                <p:childTnLst>
                                  <p:par>
                                    <p:cTn id="130" presetID="47" presetClass="entr" presetSubtype="0" fill="hold" nodeType="after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fade">
                                          <p:cBhvr>
                                            <p:cTn id="132" dur="200"/>
                                            <p:tgtEl>
                                              <p:spTgt spid="36"/>
                                            </p:tgtEl>
                                          </p:cBhvr>
                                        </p:animEffect>
                                        <p:anim calcmode="lin" valueType="num">
                                          <p:cBhvr>
                                            <p:cTn id="133" dur="200" fill="hold"/>
                                            <p:tgtEl>
                                              <p:spTgt spid="36"/>
                                            </p:tgtEl>
                                            <p:attrNameLst>
                                              <p:attrName>ppt_x</p:attrName>
                                            </p:attrNameLst>
                                          </p:cBhvr>
                                          <p:tavLst>
                                            <p:tav tm="0">
                                              <p:val>
                                                <p:strVal val="#ppt_x"/>
                                              </p:val>
                                            </p:tav>
                                            <p:tav tm="100000">
                                              <p:val>
                                                <p:strVal val="#ppt_x"/>
                                              </p:val>
                                            </p:tav>
                                          </p:tavLst>
                                        </p:anim>
                                        <p:anim calcmode="lin" valueType="num">
                                          <p:cBhvr>
                                            <p:cTn id="134" dur="200" fill="hold"/>
                                            <p:tgtEl>
                                              <p:spTgt spid="36"/>
                                            </p:tgtEl>
                                            <p:attrNameLst>
                                              <p:attrName>ppt_y</p:attrName>
                                            </p:attrNameLst>
                                          </p:cBhvr>
                                          <p:tavLst>
                                            <p:tav tm="0">
                                              <p:val>
                                                <p:strVal val="#ppt_y-.1"/>
                                              </p:val>
                                            </p:tav>
                                            <p:tav tm="100000">
                                              <p:val>
                                                <p:strVal val="#ppt_y"/>
                                              </p:val>
                                            </p:tav>
                                          </p:tavLst>
                                        </p:anim>
                                      </p:childTnLst>
                                    </p:cTn>
                                  </p:par>
                                </p:childTnLst>
                              </p:cTn>
                            </p:par>
                            <p:par>
                              <p:cTn id="135" fill="hold">
                                <p:stCondLst>
                                  <p:cond delay="7025"/>
                                </p:stCondLst>
                                <p:childTnLst>
                                  <p:par>
                                    <p:cTn id="136" presetID="47" presetClass="entr" presetSubtype="0" fill="hold" grpId="0" nodeType="afterEffect">
                                      <p:stCondLst>
                                        <p:cond delay="0"/>
                                      </p:stCondLst>
                                      <p:childTnLst>
                                        <p:set>
                                          <p:cBhvr>
                                            <p:cTn id="137" dur="1" fill="hold">
                                              <p:stCondLst>
                                                <p:cond delay="0"/>
                                              </p:stCondLst>
                                            </p:cTn>
                                            <p:tgtEl>
                                              <p:spTgt spid="37"/>
                                            </p:tgtEl>
                                            <p:attrNameLst>
                                              <p:attrName>style.visibility</p:attrName>
                                            </p:attrNameLst>
                                          </p:cBhvr>
                                          <p:to>
                                            <p:strVal val="visible"/>
                                          </p:to>
                                        </p:set>
                                        <p:animEffect transition="in" filter="fade">
                                          <p:cBhvr>
                                            <p:cTn id="138" dur="200"/>
                                            <p:tgtEl>
                                              <p:spTgt spid="37"/>
                                            </p:tgtEl>
                                          </p:cBhvr>
                                        </p:animEffect>
                                        <p:anim calcmode="lin" valueType="num">
                                          <p:cBhvr>
                                            <p:cTn id="139" dur="200" fill="hold"/>
                                            <p:tgtEl>
                                              <p:spTgt spid="37"/>
                                            </p:tgtEl>
                                            <p:attrNameLst>
                                              <p:attrName>ppt_x</p:attrName>
                                            </p:attrNameLst>
                                          </p:cBhvr>
                                          <p:tavLst>
                                            <p:tav tm="0">
                                              <p:val>
                                                <p:strVal val="#ppt_x"/>
                                              </p:val>
                                            </p:tav>
                                            <p:tav tm="100000">
                                              <p:val>
                                                <p:strVal val="#ppt_x"/>
                                              </p:val>
                                            </p:tav>
                                          </p:tavLst>
                                        </p:anim>
                                        <p:anim calcmode="lin" valueType="num">
                                          <p:cBhvr>
                                            <p:cTn id="140" dur="2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animBg="1"/>
          <p:bldP spid="22" grpId="0" animBg="1"/>
          <p:bldP spid="23" grpId="0" animBg="1"/>
          <p:bldP spid="24" grpId="0" animBg="1"/>
          <p:bldP spid="24" grpId="1" animBg="1"/>
          <p:bldP spid="24" grpId="2" animBg="1"/>
          <p:bldP spid="25" grpId="0" animBg="1"/>
          <p:bldP spid="25" grpId="1" animBg="1"/>
          <p:bldP spid="25" grpId="2" animBg="1"/>
          <p:bldP spid="26" grpId="0" animBg="1"/>
          <p:bldP spid="26" grpId="1" animBg="1"/>
          <p:bldP spid="26" grpId="2" animBg="1"/>
          <p:bldP spid="27" grpId="0" animBg="1"/>
          <p:bldP spid="27" grpId="1" animBg="1"/>
          <p:bldP spid="27" grpId="2" animBg="1"/>
          <p:bldP spid="28" grpId="0" animBg="1"/>
          <p:bldP spid="29" grpId="0" animBg="1"/>
          <p:bldP spid="31" grpId="0"/>
          <p:bldP spid="33" grpId="0"/>
          <p:bldP spid="35" grpId="0"/>
          <p:bldP spid="37" grpId="0"/>
          <p:bldP spid="78" grpId="0" bldLvl="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785991" y="1850933"/>
            <a:ext cx="2919335" cy="3064072"/>
            <a:chOff x="1093538" y="1948662"/>
            <a:chExt cx="2186938" cy="2179015"/>
          </a:xfrm>
        </p:grpSpPr>
        <p:sp>
          <p:nvSpPr>
            <p:cNvPr id="4" name="五角星 18"/>
            <p:cNvSpPr/>
            <p:nvPr/>
          </p:nvSpPr>
          <p:spPr>
            <a:xfrm rot="2134838">
              <a:off x="1093538" y="194866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nvGrpSpPr>
            <p:cNvPr id="5" name="组合 4"/>
            <p:cNvGrpSpPr/>
            <p:nvPr/>
          </p:nvGrpSpPr>
          <p:grpSpPr>
            <a:xfrm>
              <a:off x="1948151" y="2504403"/>
              <a:ext cx="497352" cy="490540"/>
              <a:chOff x="1912141" y="1824035"/>
              <a:chExt cx="488159" cy="490540"/>
            </a:xfrm>
            <a:solidFill>
              <a:srgbClr val="FFFFFF"/>
            </a:solidFill>
          </p:grpSpPr>
          <p:sp>
            <p:nvSpPr>
              <p:cNvPr id="7" name="饼形 6"/>
              <p:cNvSpPr/>
              <p:nvPr/>
            </p:nvSpPr>
            <p:spPr>
              <a:xfrm>
                <a:off x="1912141" y="1847847"/>
                <a:ext cx="466728" cy="466728"/>
              </a:xfrm>
              <a:prstGeom prst="pie">
                <a:avLst>
                  <a:gd name="adj1" fmla="val 2668795"/>
                  <a:gd name="adj2" fmla="val 1620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sp>
            <p:nvSpPr>
              <p:cNvPr id="8" name="饼形 7"/>
              <p:cNvSpPr/>
              <p:nvPr/>
            </p:nvSpPr>
            <p:spPr>
              <a:xfrm>
                <a:off x="1933572" y="1824035"/>
                <a:ext cx="466728" cy="466728"/>
              </a:xfrm>
              <a:prstGeom prst="pie">
                <a:avLst>
                  <a:gd name="adj1" fmla="val 16168367"/>
                  <a:gd name="adj2" fmla="val 215999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latin typeface="微软雅黑" pitchFamily="34" charset="-122"/>
                  <a:ea typeface="微软雅黑" pitchFamily="34" charset="-122"/>
                </a:endParaRPr>
              </a:p>
            </p:txBody>
          </p:sp>
        </p:grpSp>
        <p:sp>
          <p:nvSpPr>
            <p:cNvPr id="6" name="TextBox 5"/>
            <p:cNvSpPr txBox="1"/>
            <p:nvPr/>
          </p:nvSpPr>
          <p:spPr>
            <a:xfrm>
              <a:off x="1471831" y="2978275"/>
              <a:ext cx="1445953"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数据分析</a:t>
              </a:r>
            </a:p>
          </p:txBody>
        </p:sp>
      </p:grpSp>
      <p:grpSp>
        <p:nvGrpSpPr>
          <p:cNvPr id="9" name="组合 8"/>
          <p:cNvGrpSpPr/>
          <p:nvPr/>
        </p:nvGrpSpPr>
        <p:grpSpPr>
          <a:xfrm>
            <a:off x="5110938" y="1842004"/>
            <a:ext cx="2919335" cy="3064072"/>
            <a:chOff x="3584329" y="1942312"/>
            <a:chExt cx="2186938" cy="2179015"/>
          </a:xfrm>
        </p:grpSpPr>
        <p:sp>
          <p:nvSpPr>
            <p:cNvPr id="10" name="五角星 18"/>
            <p:cNvSpPr/>
            <p:nvPr/>
          </p:nvSpPr>
          <p:spPr>
            <a:xfrm rot="2134838">
              <a:off x="3584329" y="194231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1" name="TextBox 10"/>
            <p:cNvSpPr txBox="1"/>
            <p:nvPr/>
          </p:nvSpPr>
          <p:spPr>
            <a:xfrm>
              <a:off x="4011955" y="2979067"/>
              <a:ext cx="1320602"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顶尖</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合作者</a:t>
              </a:r>
            </a:p>
          </p:txBody>
        </p:sp>
        <p:grpSp>
          <p:nvGrpSpPr>
            <p:cNvPr id="12" name="组合 11"/>
            <p:cNvGrpSpPr/>
            <p:nvPr/>
          </p:nvGrpSpPr>
          <p:grpSpPr>
            <a:xfrm>
              <a:off x="4341940" y="2506167"/>
              <a:ext cx="680075" cy="468662"/>
              <a:chOff x="2409665" y="939861"/>
              <a:chExt cx="5638961" cy="3959164"/>
            </a:xfrm>
            <a:solidFill>
              <a:srgbClr val="FFFFFF"/>
            </a:solidFill>
          </p:grpSpPr>
          <p:sp>
            <p:nvSpPr>
              <p:cNvPr id="13" name="流程图: 联系 2"/>
              <p:cNvSpPr/>
              <p:nvPr/>
            </p:nvSpPr>
            <p:spPr>
              <a:xfrm>
                <a:off x="3884040" y="1024462"/>
                <a:ext cx="2680685" cy="3874563"/>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4" name="流程图: 联系 2"/>
              <p:cNvSpPr/>
              <p:nvPr/>
            </p:nvSpPr>
            <p:spPr>
              <a:xfrm>
                <a:off x="2409665"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sp>
            <p:nvSpPr>
              <p:cNvPr id="15" name="流程图: 联系 2"/>
              <p:cNvSpPr/>
              <p:nvPr/>
            </p:nvSpPr>
            <p:spPr>
              <a:xfrm>
                <a:off x="6133940" y="939861"/>
                <a:ext cx="1914686" cy="2767416"/>
              </a:xfrm>
              <a:custGeom>
                <a:avLst/>
                <a:gdLst/>
                <a:ahLst/>
                <a:cxnLst/>
                <a:rect l="l" t="t" r="r" b="b"/>
                <a:pathLst>
                  <a:path w="2680685" h="3874563">
                    <a:moveTo>
                      <a:pt x="1049911" y="1326547"/>
                    </a:moveTo>
                    <a:lnTo>
                      <a:pt x="1130886" y="1416545"/>
                    </a:lnTo>
                    <a:lnTo>
                      <a:pt x="1130989" y="1416517"/>
                    </a:lnTo>
                    <a:lnTo>
                      <a:pt x="1312935" y="1622593"/>
                    </a:lnTo>
                    <a:lnTo>
                      <a:pt x="1164126" y="2754124"/>
                    </a:lnTo>
                    <a:lnTo>
                      <a:pt x="1330469" y="3179256"/>
                    </a:lnTo>
                    <a:cubicBezTo>
                      <a:pt x="1393318" y="3185424"/>
                      <a:pt x="1456167" y="2747966"/>
                      <a:pt x="1519023" y="2754127"/>
                    </a:cubicBezTo>
                    <a:lnTo>
                      <a:pt x="1368996" y="1613275"/>
                    </a:lnTo>
                    <a:lnTo>
                      <a:pt x="1547978" y="1410556"/>
                    </a:lnTo>
                    <a:lnTo>
                      <a:pt x="1549687" y="1411027"/>
                    </a:lnTo>
                    <a:lnTo>
                      <a:pt x="1625697" y="1326547"/>
                    </a:lnTo>
                    <a:lnTo>
                      <a:pt x="1740228" y="1463512"/>
                    </a:lnTo>
                    <a:lnTo>
                      <a:pt x="2163777" y="1580180"/>
                    </a:lnTo>
                    <a:lnTo>
                      <a:pt x="2163105" y="1571541"/>
                    </a:lnTo>
                    <a:lnTo>
                      <a:pt x="2369061" y="1628276"/>
                    </a:lnTo>
                    <a:lnTo>
                      <a:pt x="2376321" y="1626429"/>
                    </a:lnTo>
                    <a:lnTo>
                      <a:pt x="2619825" y="2583371"/>
                    </a:lnTo>
                    <a:lnTo>
                      <a:pt x="2622880" y="2582594"/>
                    </a:lnTo>
                    <a:lnTo>
                      <a:pt x="2678814" y="2802409"/>
                    </a:lnTo>
                    <a:lnTo>
                      <a:pt x="2680685" y="2803247"/>
                    </a:lnTo>
                    <a:lnTo>
                      <a:pt x="2208786" y="3856531"/>
                    </a:lnTo>
                    <a:lnTo>
                      <a:pt x="2208786" y="3871389"/>
                    </a:lnTo>
                    <a:lnTo>
                      <a:pt x="2049180" y="3871389"/>
                    </a:lnTo>
                    <a:lnTo>
                      <a:pt x="2049443" y="3874563"/>
                    </a:lnTo>
                    <a:lnTo>
                      <a:pt x="648500" y="3874563"/>
                    </a:lnTo>
                    <a:lnTo>
                      <a:pt x="648762" y="3871389"/>
                    </a:lnTo>
                    <a:lnTo>
                      <a:pt x="456186" y="3871389"/>
                    </a:lnTo>
                    <a:lnTo>
                      <a:pt x="456186" y="3867966"/>
                    </a:lnTo>
                    <a:lnTo>
                      <a:pt x="0" y="2849753"/>
                    </a:lnTo>
                    <a:lnTo>
                      <a:pt x="1070" y="2845549"/>
                    </a:lnTo>
                    <a:lnTo>
                      <a:pt x="3080" y="2844648"/>
                    </a:lnTo>
                    <a:lnTo>
                      <a:pt x="1407" y="2844222"/>
                    </a:lnTo>
                    <a:lnTo>
                      <a:pt x="309256" y="1634409"/>
                    </a:lnTo>
                    <a:lnTo>
                      <a:pt x="492252" y="1583998"/>
                    </a:lnTo>
                    <a:lnTo>
                      <a:pt x="491584" y="1592643"/>
                    </a:lnTo>
                    <a:lnTo>
                      <a:pt x="927899" y="1472458"/>
                    </a:lnTo>
                    <a:close/>
                    <a:moveTo>
                      <a:pt x="1330482" y="0"/>
                    </a:moveTo>
                    <a:cubicBezTo>
                      <a:pt x="1677575" y="0"/>
                      <a:pt x="1958952" y="281376"/>
                      <a:pt x="1958952" y="628469"/>
                    </a:cubicBezTo>
                    <a:cubicBezTo>
                      <a:pt x="1958952" y="975562"/>
                      <a:pt x="1677575" y="1256939"/>
                      <a:pt x="1330482" y="1256939"/>
                    </a:cubicBezTo>
                    <a:cubicBezTo>
                      <a:pt x="983390" y="1256939"/>
                      <a:pt x="702013" y="975562"/>
                      <a:pt x="702013" y="628469"/>
                    </a:cubicBezTo>
                    <a:cubicBezTo>
                      <a:pt x="702013" y="281376"/>
                      <a:pt x="983390" y="0"/>
                      <a:pt x="1330482"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3A6B2"/>
                  </a:solidFill>
                  <a:latin typeface="微软雅黑" pitchFamily="34" charset="-122"/>
                  <a:ea typeface="微软雅黑" pitchFamily="34" charset="-122"/>
                </a:endParaRPr>
              </a:p>
            </p:txBody>
          </p:sp>
        </p:grpSp>
      </p:grpSp>
      <p:grpSp>
        <p:nvGrpSpPr>
          <p:cNvPr id="16" name="组合 15"/>
          <p:cNvGrpSpPr/>
          <p:nvPr/>
        </p:nvGrpSpPr>
        <p:grpSpPr>
          <a:xfrm>
            <a:off x="8435881" y="1842004"/>
            <a:ext cx="2919335" cy="3064072"/>
            <a:chOff x="6075118" y="1942312"/>
            <a:chExt cx="2186938" cy="2179015"/>
          </a:xfrm>
        </p:grpSpPr>
        <p:sp>
          <p:nvSpPr>
            <p:cNvPr id="17" name="五角星 18"/>
            <p:cNvSpPr/>
            <p:nvPr/>
          </p:nvSpPr>
          <p:spPr>
            <a:xfrm rot="2134838">
              <a:off x="6075118" y="1942312"/>
              <a:ext cx="2186938" cy="2179015"/>
            </a:xfrm>
            <a:custGeom>
              <a:avLst/>
              <a:gdLst/>
              <a:ahLst/>
              <a:cxnLst/>
              <a:rect l="l" t="t" r="r" b="b"/>
              <a:pathLst>
                <a:path w="2146515" h="2179015">
                  <a:moveTo>
                    <a:pt x="471122" y="237422"/>
                  </a:moveTo>
                  <a:lnTo>
                    <a:pt x="747200" y="241233"/>
                  </a:lnTo>
                  <a:lnTo>
                    <a:pt x="1073258" y="0"/>
                  </a:lnTo>
                  <a:lnTo>
                    <a:pt x="1393697" y="237076"/>
                  </a:lnTo>
                  <a:lnTo>
                    <a:pt x="1750864" y="225501"/>
                  </a:lnTo>
                  <a:lnTo>
                    <a:pt x="1842069" y="552087"/>
                  </a:lnTo>
                  <a:lnTo>
                    <a:pt x="2146515" y="756238"/>
                  </a:lnTo>
                  <a:lnTo>
                    <a:pt x="2015413" y="1118523"/>
                  </a:lnTo>
                  <a:lnTo>
                    <a:pt x="2117270" y="1425471"/>
                  </a:lnTo>
                  <a:lnTo>
                    <a:pt x="1851783" y="1606493"/>
                  </a:lnTo>
                  <a:lnTo>
                    <a:pt x="1736567" y="1979858"/>
                  </a:lnTo>
                  <a:lnTo>
                    <a:pt x="1341430" y="1970902"/>
                  </a:lnTo>
                  <a:lnTo>
                    <a:pt x="1063978" y="2179015"/>
                  </a:lnTo>
                  <a:lnTo>
                    <a:pt x="790207" y="1971239"/>
                  </a:lnTo>
                  <a:lnTo>
                    <a:pt x="409948" y="1979858"/>
                  </a:lnTo>
                  <a:lnTo>
                    <a:pt x="298033" y="1617190"/>
                  </a:lnTo>
                  <a:lnTo>
                    <a:pt x="46603" y="1444761"/>
                  </a:lnTo>
                  <a:lnTo>
                    <a:pt x="150057" y="1170905"/>
                  </a:lnTo>
                  <a:lnTo>
                    <a:pt x="0" y="756238"/>
                  </a:lnTo>
                  <a:lnTo>
                    <a:pt x="386524" y="49704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sp>
          <p:nvSpPr>
            <p:cNvPr id="18" name="TextBox 17"/>
            <p:cNvSpPr txBox="1"/>
            <p:nvPr/>
          </p:nvSpPr>
          <p:spPr>
            <a:xfrm>
              <a:off x="6498698" y="2981450"/>
              <a:ext cx="1445953" cy="459638"/>
            </a:xfrm>
            <a:prstGeom prst="rect">
              <a:avLst/>
            </a:prstGeom>
            <a:noFill/>
          </p:spPr>
          <p:txBody>
            <a:bodyPr wrap="square" rtlCol="0">
              <a:spAutoFit/>
            </a:bodyPr>
            <a:lstStyle/>
            <a:p>
              <a:pPr algn="ctr"/>
              <a:r>
                <a:rPr lang="zh-CN" altLang="en-US" b="1" dirty="0">
                  <a:solidFill>
                    <a:srgbClr val="FFFFFF"/>
                  </a:solidFill>
                  <a:latin typeface="微软雅黑" pitchFamily="34" charset="-122"/>
                  <a:ea typeface="微软雅黑" pitchFamily="34" charset="-122"/>
                </a:rPr>
                <a:t>最好</a:t>
              </a:r>
              <a:endParaRPr lang="en-US" altLang="zh-CN" b="1" dirty="0">
                <a:solidFill>
                  <a:srgbClr val="FFFFFF"/>
                </a:solidFill>
                <a:latin typeface="微软雅黑" pitchFamily="34" charset="-122"/>
                <a:ea typeface="微软雅黑" pitchFamily="34" charset="-122"/>
              </a:endParaRPr>
            </a:p>
            <a:p>
              <a:pPr algn="ctr"/>
              <a:r>
                <a:rPr lang="zh-CN" altLang="en-US" b="1" dirty="0">
                  <a:solidFill>
                    <a:srgbClr val="FFFFFF"/>
                  </a:solidFill>
                  <a:latin typeface="微软雅黑" pitchFamily="34" charset="-122"/>
                  <a:ea typeface="微软雅黑" pitchFamily="34" charset="-122"/>
                </a:rPr>
                <a:t>销售员</a:t>
              </a:r>
            </a:p>
          </p:txBody>
        </p:sp>
        <p:sp>
          <p:nvSpPr>
            <p:cNvPr id="19" name="矩形 25"/>
            <p:cNvSpPr/>
            <p:nvPr/>
          </p:nvSpPr>
          <p:spPr>
            <a:xfrm>
              <a:off x="6966639" y="2480592"/>
              <a:ext cx="522714" cy="519165"/>
            </a:xfrm>
            <a:custGeom>
              <a:avLst/>
              <a:gdLst/>
              <a:ahLst/>
              <a:cxnLst/>
              <a:rect l="l" t="t" r="r" b="b"/>
              <a:pathLst>
                <a:path w="4210679" h="4260850">
                  <a:moveTo>
                    <a:pt x="83635" y="0"/>
                  </a:moveTo>
                  <a:lnTo>
                    <a:pt x="832931" y="0"/>
                  </a:lnTo>
                  <a:cubicBezTo>
                    <a:pt x="878523" y="0"/>
                    <a:pt x="915483" y="36960"/>
                    <a:pt x="915483" y="82552"/>
                  </a:cubicBezTo>
                  <a:lnTo>
                    <a:pt x="915483" y="412748"/>
                  </a:lnTo>
                  <a:cubicBezTo>
                    <a:pt x="915483" y="443274"/>
                    <a:pt x="898914" y="469930"/>
                    <a:pt x="873607" y="483053"/>
                  </a:cubicBezTo>
                  <a:lnTo>
                    <a:pt x="4210679" y="483053"/>
                  </a:lnTo>
                  <a:lnTo>
                    <a:pt x="4210679" y="1893780"/>
                  </a:lnTo>
                  <a:lnTo>
                    <a:pt x="1406022" y="2781301"/>
                  </a:lnTo>
                  <a:lnTo>
                    <a:pt x="4210679" y="2781301"/>
                  </a:lnTo>
                  <a:lnTo>
                    <a:pt x="4210679" y="3305175"/>
                  </a:lnTo>
                  <a:lnTo>
                    <a:pt x="3591246" y="3305175"/>
                  </a:lnTo>
                  <a:cubicBezTo>
                    <a:pt x="3812567" y="3348853"/>
                    <a:pt x="3979359" y="3544073"/>
                    <a:pt x="3979359" y="3778250"/>
                  </a:cubicBezTo>
                  <a:cubicBezTo>
                    <a:pt x="3979359" y="4044783"/>
                    <a:pt x="3763292" y="4260850"/>
                    <a:pt x="3496759" y="4260850"/>
                  </a:cubicBezTo>
                  <a:cubicBezTo>
                    <a:pt x="3230226" y="4260850"/>
                    <a:pt x="3014159" y="4044783"/>
                    <a:pt x="3014159" y="3778250"/>
                  </a:cubicBezTo>
                  <a:cubicBezTo>
                    <a:pt x="3014159" y="3544073"/>
                    <a:pt x="3180952" y="3348853"/>
                    <a:pt x="3402273" y="3305175"/>
                  </a:cubicBezTo>
                  <a:lnTo>
                    <a:pt x="1267146" y="3305175"/>
                  </a:lnTo>
                  <a:cubicBezTo>
                    <a:pt x="1488467" y="3348853"/>
                    <a:pt x="1655259" y="3544073"/>
                    <a:pt x="1655259" y="3778250"/>
                  </a:cubicBezTo>
                  <a:cubicBezTo>
                    <a:pt x="1655259" y="4044783"/>
                    <a:pt x="1439192" y="4260850"/>
                    <a:pt x="1172659" y="4260850"/>
                  </a:cubicBezTo>
                  <a:cubicBezTo>
                    <a:pt x="906126" y="4260850"/>
                    <a:pt x="690059" y="4044783"/>
                    <a:pt x="690059" y="3778250"/>
                  </a:cubicBezTo>
                  <a:cubicBezTo>
                    <a:pt x="690059" y="3544073"/>
                    <a:pt x="856851" y="3348853"/>
                    <a:pt x="1078173" y="3305175"/>
                  </a:cubicBezTo>
                  <a:lnTo>
                    <a:pt x="972633" y="3305175"/>
                  </a:lnTo>
                  <a:cubicBezTo>
                    <a:pt x="944058" y="3143250"/>
                    <a:pt x="972634" y="3276600"/>
                    <a:pt x="963109" y="2781300"/>
                  </a:cubicBezTo>
                  <a:cubicBezTo>
                    <a:pt x="451270" y="464482"/>
                    <a:pt x="618551" y="1241439"/>
                    <a:pt x="451247" y="494159"/>
                  </a:cubicBezTo>
                  <a:lnTo>
                    <a:pt x="36010" y="492918"/>
                  </a:lnTo>
                  <a:cubicBezTo>
                    <a:pt x="-9582" y="492918"/>
                    <a:pt x="1083" y="489297"/>
                    <a:pt x="1083" y="443705"/>
                  </a:cubicBezTo>
                  <a:lnTo>
                    <a:pt x="1083" y="82552"/>
                  </a:lnTo>
                  <a:cubicBezTo>
                    <a:pt x="1083" y="36960"/>
                    <a:pt x="38043" y="0"/>
                    <a:pt x="83635"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itchFamily="34" charset="-122"/>
                <a:ea typeface="微软雅黑" pitchFamily="34" charset="-122"/>
              </a:endParaRPr>
            </a:p>
          </p:txBody>
        </p:sp>
      </p:grpSp>
      <p:sp>
        <p:nvSpPr>
          <p:cNvPr id="20" name="矩形 19"/>
          <p:cNvSpPr/>
          <p:nvPr/>
        </p:nvSpPr>
        <p:spPr>
          <a:xfrm>
            <a:off x="2121917" y="5090546"/>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1" name="矩形 20"/>
          <p:cNvSpPr/>
          <p:nvPr/>
        </p:nvSpPr>
        <p:spPr>
          <a:xfrm>
            <a:off x="5527106" y="5076452"/>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2" name="矩形 21"/>
          <p:cNvSpPr/>
          <p:nvPr/>
        </p:nvSpPr>
        <p:spPr>
          <a:xfrm>
            <a:off x="8834889" y="5144417"/>
            <a:ext cx="2102930" cy="952590"/>
          </a:xfrm>
          <a:prstGeom prst="rect">
            <a:avLst/>
          </a:prstGeom>
        </p:spPr>
        <p:txBody>
          <a:bodyPr wrap="none" lIns="88796" tIns="44397" rIns="88796" bIns="44397">
            <a:spAutoFit/>
          </a:bodyPr>
          <a:lstStyle/>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a:p>
            <a:pPr>
              <a:lnSpc>
                <a:spcPct val="150000"/>
              </a:lnSpc>
            </a:pPr>
            <a:r>
              <a:rPr lang="zh-CN" altLang="en-US" sz="1869" dirty="0">
                <a:solidFill>
                  <a:schemeClr val="bg1">
                    <a:lumMod val="50000"/>
                  </a:schemeClr>
                </a:solidFill>
                <a:latin typeface="微软雅黑" pitchFamily="34" charset="-122"/>
                <a:ea typeface="微软雅黑" pitchFamily="34" charset="-122"/>
              </a:rPr>
              <a:t>内容说明内容说明</a:t>
            </a:r>
            <a:endParaRPr lang="en-US" altLang="zh-CN" sz="1869" dirty="0">
              <a:solidFill>
                <a:schemeClr val="bg1">
                  <a:lumMod val="50000"/>
                </a:schemeClr>
              </a:solidFill>
              <a:latin typeface="微软雅黑" pitchFamily="34" charset="-122"/>
              <a:ea typeface="微软雅黑" pitchFamily="34" charset="-122"/>
            </a:endParaRPr>
          </a:p>
        </p:txBody>
      </p:sp>
      <p:sp>
        <p:nvSpPr>
          <p:cNvPr id="23" name="TextBox 22"/>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5" name="组合 24"/>
          <p:cNvGrpSpPr/>
          <p:nvPr/>
        </p:nvGrpSpPr>
        <p:grpSpPr>
          <a:xfrm>
            <a:off x="695618" y="-36354"/>
            <a:ext cx="1113557" cy="1113557"/>
            <a:chOff x="7414667" y="3750264"/>
            <a:chExt cx="871129" cy="871129"/>
          </a:xfrm>
        </p:grpSpPr>
        <p:sp>
          <p:nvSpPr>
            <p:cNvPr id="26" name="椭圆 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03</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成功案例展示</a:t>
            </a:r>
          </a:p>
        </p:txBody>
      </p:sp>
    </p:spTree>
    <p:extLst>
      <p:ext uri="{BB962C8B-B14F-4D97-AF65-F5344CB8AC3E}">
        <p14:creationId xmlns:p14="http://schemas.microsoft.com/office/powerpoint/2010/main" val="5869493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Effect>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par>
                          <p:cTn id="22" fill="hold">
                            <p:stCondLst>
                              <p:cond delay="2125"/>
                            </p:stCondLst>
                            <p:childTnLst>
                              <p:par>
                                <p:cTn id="23" presetID="53" presetClass="entr" presetSubtype="16" fill="hold"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2625"/>
                            </p:stCondLst>
                            <p:childTnLst>
                              <p:par>
                                <p:cTn id="29" presetID="53" presetClass="entr" presetSubtype="16"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fltVal val="0"/>
                                          </p:val>
                                        </p:tav>
                                        <p:tav tm="100000">
                                          <p:val>
                                            <p:strVal val="#ppt_h"/>
                                          </p:val>
                                        </p:tav>
                                      </p:tavLst>
                                    </p:anim>
                                    <p:animEffect transition="in" filter="fade">
                                      <p:cBhvr>
                                        <p:cTn id="33" dur="500"/>
                                        <p:tgtEl>
                                          <p:spTgt spid="16"/>
                                        </p:tgtEl>
                                      </p:cBhvr>
                                    </p:animEffect>
                                  </p:childTnLst>
                                </p:cTn>
                              </p:par>
                            </p:childTnLst>
                          </p:cTn>
                        </p:par>
                        <p:par>
                          <p:cTn id="34" fill="hold">
                            <p:stCondLst>
                              <p:cond delay="3125"/>
                            </p:stCondLst>
                            <p:childTnLst>
                              <p:par>
                                <p:cTn id="35" presetID="22" presetClass="entr" presetSubtype="4"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down)">
                                      <p:cBhvr>
                                        <p:cTn id="37" dur="500"/>
                                        <p:tgtEl>
                                          <p:spTgt spid="20"/>
                                        </p:tgtEl>
                                      </p:cBhvr>
                                    </p:animEffect>
                                  </p:childTnLst>
                                </p:cTn>
                              </p:par>
                            </p:childTnLst>
                          </p:cTn>
                        </p:par>
                        <p:par>
                          <p:cTn id="38" fill="hold">
                            <p:stCondLst>
                              <p:cond delay="3625"/>
                            </p:stCondLst>
                            <p:childTnLst>
                              <p:par>
                                <p:cTn id="39" presetID="22" presetClass="entr" presetSubtype="4"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wipe(down)">
                                      <p:cBhvr>
                                        <p:cTn id="41" dur="500"/>
                                        <p:tgtEl>
                                          <p:spTgt spid="21"/>
                                        </p:tgtEl>
                                      </p:cBhvr>
                                    </p:animEffect>
                                  </p:childTnLst>
                                </p:cTn>
                              </p:par>
                            </p:childTnLst>
                          </p:cTn>
                        </p:par>
                        <p:par>
                          <p:cTn id="42" fill="hold">
                            <p:stCondLst>
                              <p:cond delay="4125"/>
                            </p:stCondLst>
                            <p:childTnLst>
                              <p:par>
                                <p:cTn id="43" presetID="22" presetClass="entr" presetSubtype="4" fill="hold" grpId="0"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down)">
                                      <p:cBhvr>
                                        <p:cTn id="4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8" grpId="0" bldLvl="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72629" y="4547016"/>
            <a:ext cx="1606737" cy="1489922"/>
            <a:chOff x="2738853" y="5182145"/>
            <a:chExt cx="1360789" cy="1197556"/>
          </a:xfrm>
          <a:solidFill>
            <a:srgbClr val="0070C0"/>
          </a:solidFill>
        </p:grpSpPr>
        <p:sp>
          <p:nvSpPr>
            <p:cNvPr id="3" name="未知"/>
            <p:cNvSpPr>
              <a:spLocks noChangeAspect="1"/>
            </p:cNvSpPr>
            <p:nvPr/>
          </p:nvSpPr>
          <p:spPr bwMode="auto">
            <a:xfrm>
              <a:off x="2738853" y="5182145"/>
              <a:ext cx="1360789" cy="1197556"/>
            </a:xfrm>
            <a:custGeom>
              <a:avLst/>
              <a:gdLst/>
              <a:ahLst/>
              <a:cxnLst>
                <a:cxn ang="0">
                  <a:pos x="0" y="328"/>
                </a:cxn>
                <a:cxn ang="0">
                  <a:pos x="944" y="0"/>
                </a:cxn>
                <a:cxn ang="0">
                  <a:pos x="963" y="691"/>
                </a:cxn>
                <a:cxn ang="0">
                  <a:pos x="3" y="691"/>
                </a:cxn>
                <a:cxn ang="0">
                  <a:pos x="0" y="328"/>
                </a:cxn>
              </a:cxnLst>
              <a:rect l="0" t="0" r="r" b="b"/>
              <a:pathLst>
                <a:path w="963" h="691">
                  <a:moveTo>
                    <a:pt x="0" y="328"/>
                  </a:moveTo>
                  <a:lnTo>
                    <a:pt x="944" y="0"/>
                  </a:lnTo>
                  <a:lnTo>
                    <a:pt x="963" y="691"/>
                  </a:lnTo>
                  <a:lnTo>
                    <a:pt x="3" y="691"/>
                  </a:lnTo>
                  <a:lnTo>
                    <a:pt x="0" y="328"/>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4" name="Text Box 11"/>
            <p:cNvSpPr txBox="1">
              <a:spLocks noChangeAspect="1" noChangeArrowheads="1"/>
            </p:cNvSpPr>
            <p:nvPr/>
          </p:nvSpPr>
          <p:spPr bwMode="auto">
            <a:xfrm>
              <a:off x="3564537" y="5630357"/>
              <a:ext cx="512404" cy="652109"/>
            </a:xfrm>
            <a:prstGeom prst="rect">
              <a:avLst/>
            </a:prstGeom>
            <a:grpFill/>
            <a:ln w="9525" cap="flat" cmpd="sng">
              <a:solidFill>
                <a:srgbClr val="0070C0"/>
              </a:solidFill>
              <a:miter lim="800000"/>
              <a:headEnd/>
              <a:tailEnd/>
            </a:ln>
            <a:effectLst/>
          </p:spPr>
          <p:txBody>
            <a:bodyPr>
              <a:spAutoFit/>
            </a:bodyPr>
            <a:lstStyle/>
            <a:p>
              <a:pPr>
                <a:spcBef>
                  <a:spcPct val="50000"/>
                </a:spcBef>
                <a:defRPr/>
              </a:pPr>
              <a:r>
                <a:rPr lang="zh-CN" altLang="zh-CN" sz="4672" b="1" dirty="0">
                  <a:solidFill>
                    <a:schemeClr val="bg1"/>
                  </a:solidFill>
                  <a:latin typeface="微软雅黑" pitchFamily="34" charset="-122"/>
                  <a:ea typeface="微软雅黑" pitchFamily="34" charset="-122"/>
                </a:rPr>
                <a:t>1</a:t>
              </a:r>
            </a:p>
          </p:txBody>
        </p:sp>
      </p:grpSp>
      <p:grpSp>
        <p:nvGrpSpPr>
          <p:cNvPr id="5" name="组合 4"/>
          <p:cNvGrpSpPr/>
          <p:nvPr/>
        </p:nvGrpSpPr>
        <p:grpSpPr>
          <a:xfrm>
            <a:off x="5466996" y="3587473"/>
            <a:ext cx="1600610" cy="2449467"/>
            <a:chOff x="4258552" y="4410893"/>
            <a:chExt cx="1355600" cy="1968809"/>
          </a:xfrm>
          <a:solidFill>
            <a:srgbClr val="0070C0"/>
          </a:solidFill>
        </p:grpSpPr>
        <p:sp>
          <p:nvSpPr>
            <p:cNvPr id="6" name="未知"/>
            <p:cNvSpPr>
              <a:spLocks noChangeAspect="1"/>
            </p:cNvSpPr>
            <p:nvPr/>
          </p:nvSpPr>
          <p:spPr bwMode="auto">
            <a:xfrm>
              <a:off x="4258552" y="4410893"/>
              <a:ext cx="1355600" cy="1968809"/>
            </a:xfrm>
            <a:custGeom>
              <a:avLst/>
              <a:gdLst/>
              <a:ahLst/>
              <a:cxnLst>
                <a:cxn ang="0">
                  <a:pos x="0" y="390"/>
                </a:cxn>
                <a:cxn ang="0">
                  <a:pos x="952" y="0"/>
                </a:cxn>
                <a:cxn ang="0">
                  <a:pos x="960" y="1110"/>
                </a:cxn>
                <a:cxn ang="0">
                  <a:pos x="0" y="1110"/>
                </a:cxn>
                <a:cxn ang="0">
                  <a:pos x="0" y="390"/>
                </a:cxn>
              </a:cxnLst>
              <a:rect l="0" t="0" r="r" b="b"/>
              <a:pathLst>
                <a:path w="960" h="1110">
                  <a:moveTo>
                    <a:pt x="0" y="390"/>
                  </a:moveTo>
                  <a:lnTo>
                    <a:pt x="952" y="0"/>
                  </a:lnTo>
                  <a:lnTo>
                    <a:pt x="960" y="1110"/>
                  </a:lnTo>
                  <a:lnTo>
                    <a:pt x="0" y="1110"/>
                  </a:lnTo>
                  <a:lnTo>
                    <a:pt x="0" y="390"/>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7" name="Text Box 12"/>
            <p:cNvSpPr txBox="1">
              <a:spLocks noChangeAspect="1" noChangeArrowheads="1"/>
            </p:cNvSpPr>
            <p:nvPr/>
          </p:nvSpPr>
          <p:spPr bwMode="auto">
            <a:xfrm>
              <a:off x="5092019" y="5630357"/>
              <a:ext cx="512404" cy="734723"/>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2</a:t>
              </a:r>
            </a:p>
          </p:txBody>
        </p:sp>
      </p:grpSp>
      <p:grpSp>
        <p:nvGrpSpPr>
          <p:cNvPr id="8" name="组合 7"/>
          <p:cNvGrpSpPr/>
          <p:nvPr/>
        </p:nvGrpSpPr>
        <p:grpSpPr>
          <a:xfrm>
            <a:off x="7245284" y="2711940"/>
            <a:ext cx="1611330" cy="3323985"/>
            <a:chOff x="5764630" y="3707166"/>
            <a:chExt cx="1364680" cy="2671722"/>
          </a:xfrm>
          <a:solidFill>
            <a:srgbClr val="0070C0"/>
          </a:solidFill>
        </p:grpSpPr>
        <p:sp>
          <p:nvSpPr>
            <p:cNvPr id="9" name="未知"/>
            <p:cNvSpPr>
              <a:spLocks noChangeAspect="1"/>
            </p:cNvSpPr>
            <p:nvPr/>
          </p:nvSpPr>
          <p:spPr bwMode="auto">
            <a:xfrm>
              <a:off x="5764630" y="3707166"/>
              <a:ext cx="1364680" cy="2671722"/>
            </a:xfrm>
            <a:custGeom>
              <a:avLst/>
              <a:gdLst/>
              <a:ahLst/>
              <a:cxnLst>
                <a:cxn ang="0">
                  <a:pos x="0" y="381"/>
                </a:cxn>
                <a:cxn ang="0">
                  <a:pos x="949" y="0"/>
                </a:cxn>
                <a:cxn ang="0">
                  <a:pos x="967" y="1507"/>
                </a:cxn>
                <a:cxn ang="0">
                  <a:pos x="7" y="1507"/>
                </a:cxn>
                <a:cxn ang="0">
                  <a:pos x="0" y="381"/>
                </a:cxn>
              </a:cxnLst>
              <a:rect l="0" t="0" r="r" b="b"/>
              <a:pathLst>
                <a:path w="967" h="1507">
                  <a:moveTo>
                    <a:pt x="0" y="381"/>
                  </a:moveTo>
                  <a:lnTo>
                    <a:pt x="949" y="0"/>
                  </a:lnTo>
                  <a:lnTo>
                    <a:pt x="967" y="1507"/>
                  </a:lnTo>
                  <a:lnTo>
                    <a:pt x="7" y="1507"/>
                  </a:lnTo>
                  <a:lnTo>
                    <a:pt x="0" y="381"/>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0" name="Text Box 13"/>
            <p:cNvSpPr txBox="1">
              <a:spLocks noChangeAspect="1" noChangeArrowheads="1"/>
            </p:cNvSpPr>
            <p:nvPr/>
          </p:nvSpPr>
          <p:spPr bwMode="auto">
            <a:xfrm>
              <a:off x="6590313" y="5630356"/>
              <a:ext cx="512404" cy="734724"/>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3</a:t>
              </a:r>
            </a:p>
          </p:txBody>
        </p:sp>
      </p:grpSp>
      <p:grpSp>
        <p:nvGrpSpPr>
          <p:cNvPr id="11" name="组合 10"/>
          <p:cNvGrpSpPr/>
          <p:nvPr/>
        </p:nvGrpSpPr>
        <p:grpSpPr>
          <a:xfrm>
            <a:off x="9043480" y="1733168"/>
            <a:ext cx="1638901" cy="4305795"/>
            <a:chOff x="7287572" y="2920456"/>
            <a:chExt cx="1388030" cy="3460872"/>
          </a:xfrm>
          <a:solidFill>
            <a:srgbClr val="0070C0"/>
          </a:solidFill>
        </p:grpSpPr>
        <p:sp>
          <p:nvSpPr>
            <p:cNvPr id="12" name="未知"/>
            <p:cNvSpPr>
              <a:spLocks noChangeAspect="1"/>
            </p:cNvSpPr>
            <p:nvPr/>
          </p:nvSpPr>
          <p:spPr bwMode="auto">
            <a:xfrm>
              <a:off x="7287572" y="2920456"/>
              <a:ext cx="1388030" cy="3460872"/>
            </a:xfrm>
            <a:custGeom>
              <a:avLst/>
              <a:gdLst/>
              <a:ahLst/>
              <a:cxnLst>
                <a:cxn ang="0">
                  <a:pos x="0" y="422"/>
                </a:cxn>
                <a:cxn ang="0">
                  <a:pos x="982" y="0"/>
                </a:cxn>
                <a:cxn ang="0">
                  <a:pos x="978" y="1953"/>
                </a:cxn>
                <a:cxn ang="0">
                  <a:pos x="18" y="1953"/>
                </a:cxn>
                <a:cxn ang="0">
                  <a:pos x="0" y="422"/>
                </a:cxn>
              </a:cxnLst>
              <a:rect l="0" t="0" r="r" b="b"/>
              <a:pathLst>
                <a:path w="982" h="1953">
                  <a:moveTo>
                    <a:pt x="0" y="422"/>
                  </a:moveTo>
                  <a:lnTo>
                    <a:pt x="982" y="0"/>
                  </a:lnTo>
                  <a:lnTo>
                    <a:pt x="978" y="1953"/>
                  </a:lnTo>
                  <a:lnTo>
                    <a:pt x="18" y="1953"/>
                  </a:lnTo>
                  <a:lnTo>
                    <a:pt x="0" y="422"/>
                  </a:lnTo>
                  <a:close/>
                </a:path>
              </a:pathLst>
            </a:cu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2063" tIns="61031" rIns="122063" bIns="61031" numCol="1" spcCol="0" rtlCol="0" fromWordArt="0" anchor="ctr" anchorCtr="0" forceAA="0" compatLnSpc="1">
              <a:prstTxWarp prst="textNoShape">
                <a:avLst/>
              </a:prstTxWarp>
              <a:noAutofit/>
            </a:bodyPr>
            <a:lstStyle/>
            <a:p>
              <a:pPr algn="ctr"/>
              <a:endParaRPr lang="zh-CN" altLang="en-US">
                <a:solidFill>
                  <a:schemeClr val="bg1"/>
                </a:solidFill>
                <a:latin typeface="微软雅黑" pitchFamily="34" charset="-122"/>
                <a:ea typeface="微软雅黑" pitchFamily="34" charset="-122"/>
              </a:endParaRPr>
            </a:p>
          </p:txBody>
        </p:sp>
        <p:sp>
          <p:nvSpPr>
            <p:cNvPr id="13" name="Text Box 14"/>
            <p:cNvSpPr txBox="1">
              <a:spLocks noChangeAspect="1" noChangeArrowheads="1"/>
            </p:cNvSpPr>
            <p:nvPr/>
          </p:nvSpPr>
          <p:spPr bwMode="auto">
            <a:xfrm>
              <a:off x="8146983" y="5630356"/>
              <a:ext cx="512404" cy="734724"/>
            </a:xfrm>
            <a:prstGeom prst="rect">
              <a:avLst/>
            </a:prstGeom>
            <a:grpFill/>
            <a:ln w="9525" cap="flat" cmpd="sng">
              <a:solidFill>
                <a:srgbClr val="0070C0"/>
              </a:solidFill>
              <a:miter lim="800000"/>
              <a:headEnd/>
              <a:tailEnd/>
            </a:ln>
            <a:effectLst/>
          </p:spPr>
          <p:txBody>
            <a:bodyPr>
              <a:spAutoFit/>
            </a:bodyPr>
            <a:lstStyle>
              <a:defPPr>
                <a:defRPr lang="zh-CN"/>
              </a:defPPr>
              <a:lvl1pPr marR="0" lvl="0" indent="0" fontAlgn="auto">
                <a:lnSpc>
                  <a:spcPct val="100000"/>
                </a:lnSpc>
                <a:spcBef>
                  <a:spcPct val="50000"/>
                </a:spcBef>
                <a:spcAft>
                  <a:spcPts val="0"/>
                </a:spcAft>
                <a:buClrTx/>
                <a:buSzTx/>
                <a:buFontTx/>
                <a:buNone/>
                <a:tabLst/>
                <a:defRPr sz="4000" b="1">
                  <a:gradFill>
                    <a:gsLst>
                      <a:gs pos="100000">
                        <a:srgbClr val="398EB6"/>
                      </a:gs>
                      <a:gs pos="0">
                        <a:srgbClr val="B4DAF1"/>
                      </a:gs>
                    </a:gsLst>
                    <a:path path="circle">
                      <a:fillToRect l="50000" t="50000" r="50000" b="50000"/>
                    </a:path>
                  </a:gradFill>
                  <a:latin typeface="Edwardian Script ITC" pitchFamily="66" charset="0"/>
                  <a:ea typeface="方正铁筋隶书简体" pitchFamily="65" charset="-122"/>
                </a:defRPr>
              </a:lvl1pPr>
            </a:lstStyle>
            <a:p>
              <a:r>
                <a:rPr lang="zh-CN" altLang="zh-CN" sz="5340" dirty="0">
                  <a:solidFill>
                    <a:schemeClr val="bg1"/>
                  </a:solidFill>
                  <a:latin typeface="微软雅黑" pitchFamily="34" charset="-122"/>
                  <a:ea typeface="微软雅黑" pitchFamily="34" charset="-122"/>
                </a:rPr>
                <a:t>4</a:t>
              </a:r>
            </a:p>
          </p:txBody>
        </p:sp>
      </p:grpSp>
      <p:sp>
        <p:nvSpPr>
          <p:cNvPr id="14" name="Line 15"/>
          <p:cNvSpPr>
            <a:spLocks noChangeAspect="1" noChangeShapeType="1"/>
          </p:cNvSpPr>
          <p:nvPr/>
        </p:nvSpPr>
        <p:spPr bwMode="auto">
          <a:xfrm flipH="1">
            <a:off x="2150136" y="4980227"/>
            <a:ext cx="2795323"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sz="1869" kern="0">
              <a:solidFill>
                <a:schemeClr val="bg1"/>
              </a:solidFill>
              <a:latin typeface="微软雅黑" pitchFamily="34" charset="-122"/>
              <a:ea typeface="微软雅黑" pitchFamily="34" charset="-122"/>
            </a:endParaRPr>
          </a:p>
        </p:txBody>
      </p:sp>
      <p:sp>
        <p:nvSpPr>
          <p:cNvPr id="15" name="Rectangle 16"/>
          <p:cNvSpPr>
            <a:spLocks noChangeAspect="1" noChangeArrowheads="1"/>
          </p:cNvSpPr>
          <p:nvPr/>
        </p:nvSpPr>
        <p:spPr bwMode="auto">
          <a:xfrm>
            <a:off x="2069344" y="4475949"/>
            <a:ext cx="3267081"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16" name="Line 17"/>
          <p:cNvSpPr>
            <a:spLocks noChangeAspect="1" noChangeShapeType="1"/>
          </p:cNvSpPr>
          <p:nvPr/>
        </p:nvSpPr>
        <p:spPr bwMode="auto">
          <a:xfrm flipH="1">
            <a:off x="2150136" y="4001452"/>
            <a:ext cx="4633344"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17" name="Rectangle 18"/>
          <p:cNvSpPr>
            <a:spLocks noChangeAspect="1" noChangeArrowheads="1"/>
          </p:cNvSpPr>
          <p:nvPr/>
        </p:nvSpPr>
        <p:spPr bwMode="auto">
          <a:xfrm>
            <a:off x="2069344" y="3497176"/>
            <a:ext cx="3267081"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18" name="Line 19"/>
          <p:cNvSpPr>
            <a:spLocks noChangeAspect="1" noChangeShapeType="1"/>
          </p:cNvSpPr>
          <p:nvPr/>
        </p:nvSpPr>
        <p:spPr bwMode="auto">
          <a:xfrm flipH="1">
            <a:off x="2150138" y="3075312"/>
            <a:ext cx="6434603"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19" name="Rectangle 20"/>
          <p:cNvSpPr>
            <a:spLocks noChangeAspect="1" noChangeArrowheads="1"/>
          </p:cNvSpPr>
          <p:nvPr/>
        </p:nvSpPr>
        <p:spPr bwMode="auto">
          <a:xfrm>
            <a:off x="2069346" y="2571035"/>
            <a:ext cx="2880710"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20" name="Line 21"/>
          <p:cNvSpPr>
            <a:spLocks noChangeAspect="1" noChangeShapeType="1"/>
          </p:cNvSpPr>
          <p:nvPr/>
        </p:nvSpPr>
        <p:spPr bwMode="auto">
          <a:xfrm flipH="1">
            <a:off x="2150138" y="2196743"/>
            <a:ext cx="8272624" cy="0"/>
          </a:xfrm>
          <a:prstGeom prst="line">
            <a:avLst/>
          </a:prstGeom>
          <a:noFill/>
          <a:ln w="9525" cap="flat" cmpd="sng">
            <a:solidFill>
              <a:srgbClr val="0070C0"/>
            </a:solidFill>
            <a:round/>
            <a:headEnd type="oval" w="med" len="med"/>
            <a:tailEnd/>
          </a:ln>
          <a:effectLst/>
        </p:spPr>
        <p:txBody>
          <a:bodyPr lIns="107977" tIns="53989" rIns="107977" bIns="53989"/>
          <a:lstStyle/>
          <a:p>
            <a:pPr>
              <a:defRPr/>
            </a:pPr>
            <a:endParaRPr lang="zh-CN" altLang="en-US" kern="0">
              <a:solidFill>
                <a:schemeClr val="bg1"/>
              </a:solidFill>
            </a:endParaRPr>
          </a:p>
        </p:txBody>
      </p:sp>
      <p:sp>
        <p:nvSpPr>
          <p:cNvPr id="21" name="Rectangle 22"/>
          <p:cNvSpPr>
            <a:spLocks noChangeAspect="1" noChangeArrowheads="1"/>
          </p:cNvSpPr>
          <p:nvPr/>
        </p:nvSpPr>
        <p:spPr bwMode="auto">
          <a:xfrm>
            <a:off x="2069343" y="1692467"/>
            <a:ext cx="2876116" cy="454192"/>
          </a:xfrm>
          <a:prstGeom prst="rect">
            <a:avLst/>
          </a:prstGeom>
          <a:noFill/>
          <a:ln w="9525" cap="flat" cmpd="sng">
            <a:noFill/>
            <a:miter lim="800000"/>
            <a:headEnd/>
            <a:tailEnd/>
          </a:ln>
          <a:effectLst/>
        </p:spPr>
        <p:txBody>
          <a:bodyPr wrap="square" lIns="107977" tIns="53989" rIns="107977" bIns="53989">
            <a:spAutoFit/>
          </a:bodyPr>
          <a:lstStyle/>
          <a:p>
            <a:pPr>
              <a:lnSpc>
                <a:spcPct val="120000"/>
              </a:lnSpc>
              <a:defRPr/>
            </a:pPr>
            <a:r>
              <a:rPr lang="zh-CN" altLang="en-US" sz="1869" dirty="0">
                <a:solidFill>
                  <a:schemeClr val="tx1">
                    <a:lumMod val="75000"/>
                    <a:lumOff val="25000"/>
                  </a:schemeClr>
                </a:solidFill>
                <a:latin typeface="微软雅黑" pitchFamily="34" charset="-122"/>
                <a:ea typeface="微软雅黑" pitchFamily="34" charset="-122"/>
              </a:rPr>
              <a:t>单击添加文字内容</a:t>
            </a:r>
          </a:p>
        </p:txBody>
      </p:sp>
      <p:sp>
        <p:nvSpPr>
          <p:cNvPr id="22" name="Line 25"/>
          <p:cNvSpPr>
            <a:spLocks noChangeAspect="1" noChangeShapeType="1"/>
          </p:cNvSpPr>
          <p:nvPr/>
        </p:nvSpPr>
        <p:spPr bwMode="auto">
          <a:xfrm flipV="1">
            <a:off x="2798776" y="6048921"/>
            <a:ext cx="8436759" cy="0"/>
          </a:xfrm>
          <a:prstGeom prst="line">
            <a:avLst/>
          </a:prstGeom>
          <a:noFill/>
          <a:ln w="28575" cap="flat" cmpd="sng">
            <a:solidFill>
              <a:srgbClr val="0070C0"/>
            </a:solidFill>
            <a:round/>
            <a:headEnd/>
            <a:tailEnd/>
          </a:ln>
          <a:effectLst/>
        </p:spPr>
        <p:txBody>
          <a:bodyPr lIns="107977" tIns="53989" rIns="107977" bIns="53989"/>
          <a:lstStyle/>
          <a:p>
            <a:pPr>
              <a:defRPr/>
            </a:pPr>
            <a:endParaRPr lang="zh-CN" altLang="en-US" kern="0">
              <a:solidFill>
                <a:schemeClr val="bg1"/>
              </a:solidFill>
            </a:endParaRPr>
          </a:p>
        </p:txBody>
      </p:sp>
      <p:sp>
        <p:nvSpPr>
          <p:cNvPr id="24" name="TextBox 23"/>
          <p:cNvSpPr txBox="1"/>
          <p:nvPr/>
        </p:nvSpPr>
        <p:spPr>
          <a:xfrm>
            <a:off x="326231" y="308215"/>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25" name="组合 24"/>
          <p:cNvGrpSpPr/>
          <p:nvPr/>
        </p:nvGrpSpPr>
        <p:grpSpPr>
          <a:xfrm>
            <a:off x="695618" y="-36354"/>
            <a:ext cx="1113557" cy="1113557"/>
            <a:chOff x="7414667" y="3750264"/>
            <a:chExt cx="871129" cy="871129"/>
          </a:xfrm>
        </p:grpSpPr>
        <p:sp>
          <p:nvSpPr>
            <p:cNvPr id="26" name="椭圆 25"/>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27"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04</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28" name="矩形 9"/>
          <p:cNvSpPr>
            <a:spLocks noChangeArrowheads="1"/>
          </p:cNvSpPr>
          <p:nvPr/>
        </p:nvSpPr>
        <p:spPr bwMode="auto">
          <a:xfrm>
            <a:off x="2921492" y="200195"/>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工作不足与改善</a:t>
            </a:r>
          </a:p>
        </p:txBody>
      </p:sp>
    </p:spTree>
    <p:extLst>
      <p:ext uri="{BB962C8B-B14F-4D97-AF65-F5344CB8AC3E}">
        <p14:creationId xmlns:p14="http://schemas.microsoft.com/office/powerpoint/2010/main" val="1104056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28"/>
                                        </p:tgtEl>
                                        <p:attrNameLst>
                                          <p:attrName>style.visibility</p:attrName>
                                        </p:attrNameLst>
                                      </p:cBhvr>
                                      <p:to>
                                        <p:strVal val="visible"/>
                                      </p:to>
                                    </p:set>
                                    <p:animEffect>
                                      <p:cBhvr>
                                        <p:cTn id="13" dur="750"/>
                                        <p:tgtEl>
                                          <p:spTgt spid="28"/>
                                        </p:tgtEl>
                                      </p:cBhvr>
                                    </p:animEffect>
                                    <p:anim calcmode="lin" valueType="num">
                                      <p:cBhvr>
                                        <p:cTn id="14" dur="750" fill="hold"/>
                                        <p:tgtEl>
                                          <p:spTgt spid="28"/>
                                        </p:tgtEl>
                                        <p:attrNameLst>
                                          <p:attrName>ppt_x</p:attrName>
                                        </p:attrNameLst>
                                      </p:cBhvr>
                                      <p:tavLst>
                                        <p:tav tm="0">
                                          <p:val>
                                            <p:strVal val="#ppt_x"/>
                                          </p:val>
                                        </p:tav>
                                        <p:tav tm="100000">
                                          <p:val>
                                            <p:strVal val="#ppt_x"/>
                                          </p:val>
                                        </p:tav>
                                      </p:tavLst>
                                    </p:anim>
                                    <p:anim calcmode="lin" valueType="num">
                                      <p:cBhvr>
                                        <p:cTn id="15" dur="750" fill="hold"/>
                                        <p:tgtEl>
                                          <p:spTgt spid="28"/>
                                        </p:tgtEl>
                                        <p:attrNameLst>
                                          <p:attrName>ppt_y</p:attrName>
                                        </p:attrNameLst>
                                      </p:cBhvr>
                                      <p:tavLst>
                                        <p:tav tm="0">
                                          <p:val>
                                            <p:strVal val="#ppt_y+.1"/>
                                          </p:val>
                                        </p:tav>
                                        <p:tav tm="100000">
                                          <p:val>
                                            <p:strVal val="#ppt_y"/>
                                          </p:val>
                                        </p:tav>
                                      </p:tavLst>
                                    </p:anim>
                                  </p:childTnLst>
                                </p:cTn>
                              </p:par>
                              <p:par>
                                <p:cTn id="16" presetID="22" presetClass="entr" presetSubtype="2"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wipe(right)">
                                      <p:cBhvr>
                                        <p:cTn id="18" dur="1000"/>
                                        <p:tgtEl>
                                          <p:spTgt spid="22"/>
                                        </p:tgtEl>
                                      </p:cBhvr>
                                    </p:animEffect>
                                  </p:childTnLst>
                                </p:cTn>
                              </p:par>
                              <p:par>
                                <p:cTn id="19" presetID="22" presetClass="entr" presetSubtype="4" fill="hold" nodeType="withEffect">
                                  <p:stCondLst>
                                    <p:cond delay="600"/>
                                  </p:stCondLst>
                                  <p:childTnLst>
                                    <p:set>
                                      <p:cBhvr>
                                        <p:cTn id="20" dur="1" fill="hold">
                                          <p:stCondLst>
                                            <p:cond delay="0"/>
                                          </p:stCondLst>
                                        </p:cTn>
                                        <p:tgtEl>
                                          <p:spTgt spid="2"/>
                                        </p:tgtEl>
                                        <p:attrNameLst>
                                          <p:attrName>style.visibility</p:attrName>
                                        </p:attrNameLst>
                                      </p:cBhvr>
                                      <p:to>
                                        <p:strVal val="visible"/>
                                      </p:to>
                                    </p:set>
                                    <p:animEffect transition="in" filter="wipe(down)">
                                      <p:cBhvr>
                                        <p:cTn id="21" dur="1000"/>
                                        <p:tgtEl>
                                          <p:spTgt spid="2"/>
                                        </p:tgtEl>
                                      </p:cBhvr>
                                    </p:animEffect>
                                  </p:childTnLst>
                                </p:cTn>
                              </p:par>
                              <p:par>
                                <p:cTn id="22" presetID="22" presetClass="entr" presetSubtype="4"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1000"/>
                                        <p:tgtEl>
                                          <p:spTgt spid="5"/>
                                        </p:tgtEl>
                                      </p:cBhvr>
                                    </p:animEffect>
                                  </p:childTnLst>
                                </p:cTn>
                              </p:par>
                              <p:par>
                                <p:cTn id="25" presetID="22" presetClass="entr" presetSubtype="4" fill="hold" nodeType="withEffect">
                                  <p:stCondLst>
                                    <p:cond delay="1500"/>
                                  </p:stCondLst>
                                  <p:childTnLst>
                                    <p:set>
                                      <p:cBhvr>
                                        <p:cTn id="26" dur="1" fill="hold">
                                          <p:stCondLst>
                                            <p:cond delay="0"/>
                                          </p:stCondLst>
                                        </p:cTn>
                                        <p:tgtEl>
                                          <p:spTgt spid="8"/>
                                        </p:tgtEl>
                                        <p:attrNameLst>
                                          <p:attrName>style.visibility</p:attrName>
                                        </p:attrNameLst>
                                      </p:cBhvr>
                                      <p:to>
                                        <p:strVal val="visible"/>
                                      </p:to>
                                    </p:set>
                                    <p:animEffect transition="in" filter="wipe(down)">
                                      <p:cBhvr>
                                        <p:cTn id="27" dur="1000"/>
                                        <p:tgtEl>
                                          <p:spTgt spid="8"/>
                                        </p:tgtEl>
                                      </p:cBhvr>
                                    </p:animEffect>
                                  </p:childTnLst>
                                </p:cTn>
                              </p:par>
                              <p:par>
                                <p:cTn id="28" presetID="22" presetClass="entr" presetSubtype="4" fill="hold" nodeType="withEffect">
                                  <p:stCondLst>
                                    <p:cond delay="1800"/>
                                  </p:stCondLst>
                                  <p:childTnLst>
                                    <p:set>
                                      <p:cBhvr>
                                        <p:cTn id="29" dur="1" fill="hold">
                                          <p:stCondLst>
                                            <p:cond delay="0"/>
                                          </p:stCondLst>
                                        </p:cTn>
                                        <p:tgtEl>
                                          <p:spTgt spid="11"/>
                                        </p:tgtEl>
                                        <p:attrNameLst>
                                          <p:attrName>style.visibility</p:attrName>
                                        </p:attrNameLst>
                                      </p:cBhvr>
                                      <p:to>
                                        <p:strVal val="visible"/>
                                      </p:to>
                                    </p:set>
                                    <p:animEffect transition="in" filter="wipe(down)">
                                      <p:cBhvr>
                                        <p:cTn id="30" dur="1000"/>
                                        <p:tgtEl>
                                          <p:spTgt spid="11"/>
                                        </p:tgtEl>
                                      </p:cBhvr>
                                    </p:animEffect>
                                  </p:childTnLst>
                                </p:cTn>
                              </p:par>
                              <p:par>
                                <p:cTn id="31" presetID="22" presetClass="entr" presetSubtype="2" fill="hold" grpId="0" nodeType="withEffect">
                                  <p:stCondLst>
                                    <p:cond delay="2900"/>
                                  </p:stCondLst>
                                  <p:childTnLst>
                                    <p:set>
                                      <p:cBhvr>
                                        <p:cTn id="32" dur="1" fill="hold">
                                          <p:stCondLst>
                                            <p:cond delay="0"/>
                                          </p:stCondLst>
                                        </p:cTn>
                                        <p:tgtEl>
                                          <p:spTgt spid="20"/>
                                        </p:tgtEl>
                                        <p:attrNameLst>
                                          <p:attrName>style.visibility</p:attrName>
                                        </p:attrNameLst>
                                      </p:cBhvr>
                                      <p:to>
                                        <p:strVal val="visible"/>
                                      </p:to>
                                    </p:set>
                                    <p:animEffect transition="in" filter="wipe(right)">
                                      <p:cBhvr>
                                        <p:cTn id="33" dur="500"/>
                                        <p:tgtEl>
                                          <p:spTgt spid="20"/>
                                        </p:tgtEl>
                                      </p:cBhvr>
                                    </p:animEffect>
                                  </p:childTnLst>
                                </p:cTn>
                              </p:par>
                              <p:par>
                                <p:cTn id="34" presetID="22" presetClass="entr" presetSubtype="2" fill="hold" grpId="0" nodeType="withEffect">
                                  <p:stCondLst>
                                    <p:cond delay="2900"/>
                                  </p:stCondLst>
                                  <p:childTnLst>
                                    <p:set>
                                      <p:cBhvr>
                                        <p:cTn id="35" dur="1" fill="hold">
                                          <p:stCondLst>
                                            <p:cond delay="0"/>
                                          </p:stCondLst>
                                        </p:cTn>
                                        <p:tgtEl>
                                          <p:spTgt spid="18"/>
                                        </p:tgtEl>
                                        <p:attrNameLst>
                                          <p:attrName>style.visibility</p:attrName>
                                        </p:attrNameLst>
                                      </p:cBhvr>
                                      <p:to>
                                        <p:strVal val="visible"/>
                                      </p:to>
                                    </p:set>
                                    <p:animEffect transition="in" filter="wipe(right)">
                                      <p:cBhvr>
                                        <p:cTn id="36" dur="500"/>
                                        <p:tgtEl>
                                          <p:spTgt spid="18"/>
                                        </p:tgtEl>
                                      </p:cBhvr>
                                    </p:animEffect>
                                  </p:childTnLst>
                                </p:cTn>
                              </p:par>
                              <p:par>
                                <p:cTn id="37" presetID="22" presetClass="entr" presetSubtype="2" fill="hold" grpId="0" nodeType="withEffect">
                                  <p:stCondLst>
                                    <p:cond delay="2900"/>
                                  </p:stCondLst>
                                  <p:childTnLst>
                                    <p:set>
                                      <p:cBhvr>
                                        <p:cTn id="38" dur="1" fill="hold">
                                          <p:stCondLst>
                                            <p:cond delay="0"/>
                                          </p:stCondLst>
                                        </p:cTn>
                                        <p:tgtEl>
                                          <p:spTgt spid="16"/>
                                        </p:tgtEl>
                                        <p:attrNameLst>
                                          <p:attrName>style.visibility</p:attrName>
                                        </p:attrNameLst>
                                      </p:cBhvr>
                                      <p:to>
                                        <p:strVal val="visible"/>
                                      </p:to>
                                    </p:set>
                                    <p:animEffect transition="in" filter="wipe(right)">
                                      <p:cBhvr>
                                        <p:cTn id="39" dur="500"/>
                                        <p:tgtEl>
                                          <p:spTgt spid="16"/>
                                        </p:tgtEl>
                                      </p:cBhvr>
                                    </p:animEffect>
                                  </p:childTnLst>
                                </p:cTn>
                              </p:par>
                              <p:par>
                                <p:cTn id="40" presetID="22" presetClass="entr" presetSubtype="2" fill="hold" grpId="0" nodeType="withEffect">
                                  <p:stCondLst>
                                    <p:cond delay="2900"/>
                                  </p:stCondLst>
                                  <p:childTnLst>
                                    <p:set>
                                      <p:cBhvr>
                                        <p:cTn id="41" dur="1" fill="hold">
                                          <p:stCondLst>
                                            <p:cond delay="0"/>
                                          </p:stCondLst>
                                        </p:cTn>
                                        <p:tgtEl>
                                          <p:spTgt spid="14"/>
                                        </p:tgtEl>
                                        <p:attrNameLst>
                                          <p:attrName>style.visibility</p:attrName>
                                        </p:attrNameLst>
                                      </p:cBhvr>
                                      <p:to>
                                        <p:strVal val="visible"/>
                                      </p:to>
                                    </p:set>
                                    <p:animEffect transition="in" filter="wipe(right)">
                                      <p:cBhvr>
                                        <p:cTn id="42" dur="500"/>
                                        <p:tgtEl>
                                          <p:spTgt spid="14"/>
                                        </p:tgtEl>
                                      </p:cBhvr>
                                    </p:animEffect>
                                  </p:childTnLst>
                                </p:cTn>
                              </p:par>
                              <p:par>
                                <p:cTn id="43" presetID="49" presetClass="entr" presetSubtype="0" decel="100000" fill="hold" grpId="0" nodeType="withEffect">
                                  <p:stCondLst>
                                    <p:cond delay="3400"/>
                                  </p:stCondLst>
                                  <p:childTnLst>
                                    <p:set>
                                      <p:cBhvr>
                                        <p:cTn id="44" dur="1" fill="hold">
                                          <p:stCondLst>
                                            <p:cond delay="0"/>
                                          </p:stCondLst>
                                        </p:cTn>
                                        <p:tgtEl>
                                          <p:spTgt spid="21"/>
                                        </p:tgtEl>
                                        <p:attrNameLst>
                                          <p:attrName>style.visibility</p:attrName>
                                        </p:attrNameLst>
                                      </p:cBhvr>
                                      <p:to>
                                        <p:strVal val="visible"/>
                                      </p:to>
                                    </p:set>
                                    <p:anim calcmode="lin" valueType="num">
                                      <p:cBhvr>
                                        <p:cTn id="45" dur="1000" fill="hold"/>
                                        <p:tgtEl>
                                          <p:spTgt spid="21"/>
                                        </p:tgtEl>
                                        <p:attrNameLst>
                                          <p:attrName>ppt_w</p:attrName>
                                        </p:attrNameLst>
                                      </p:cBhvr>
                                      <p:tavLst>
                                        <p:tav tm="0">
                                          <p:val>
                                            <p:fltVal val="0"/>
                                          </p:val>
                                        </p:tav>
                                        <p:tav tm="100000">
                                          <p:val>
                                            <p:strVal val="#ppt_w"/>
                                          </p:val>
                                        </p:tav>
                                      </p:tavLst>
                                    </p:anim>
                                    <p:anim calcmode="lin" valueType="num">
                                      <p:cBhvr>
                                        <p:cTn id="46" dur="1000" fill="hold"/>
                                        <p:tgtEl>
                                          <p:spTgt spid="21"/>
                                        </p:tgtEl>
                                        <p:attrNameLst>
                                          <p:attrName>ppt_h</p:attrName>
                                        </p:attrNameLst>
                                      </p:cBhvr>
                                      <p:tavLst>
                                        <p:tav tm="0">
                                          <p:val>
                                            <p:fltVal val="0"/>
                                          </p:val>
                                        </p:tav>
                                        <p:tav tm="100000">
                                          <p:val>
                                            <p:strVal val="#ppt_h"/>
                                          </p:val>
                                        </p:tav>
                                      </p:tavLst>
                                    </p:anim>
                                    <p:anim calcmode="lin" valueType="num">
                                      <p:cBhvr>
                                        <p:cTn id="47" dur="1000" fill="hold"/>
                                        <p:tgtEl>
                                          <p:spTgt spid="21"/>
                                        </p:tgtEl>
                                        <p:attrNameLst>
                                          <p:attrName>style.rotation</p:attrName>
                                        </p:attrNameLst>
                                      </p:cBhvr>
                                      <p:tavLst>
                                        <p:tav tm="0">
                                          <p:val>
                                            <p:fltVal val="360"/>
                                          </p:val>
                                        </p:tav>
                                        <p:tav tm="100000">
                                          <p:val>
                                            <p:fltVal val="0"/>
                                          </p:val>
                                        </p:tav>
                                      </p:tavLst>
                                    </p:anim>
                                    <p:animEffect transition="in" filter="fade">
                                      <p:cBhvr>
                                        <p:cTn id="48" dur="1000"/>
                                        <p:tgtEl>
                                          <p:spTgt spid="21"/>
                                        </p:tgtEl>
                                      </p:cBhvr>
                                    </p:animEffect>
                                  </p:childTnLst>
                                </p:cTn>
                              </p:par>
                              <p:par>
                                <p:cTn id="49" presetID="49" presetClass="entr" presetSubtype="0" decel="100000" fill="hold" grpId="0" nodeType="withEffect">
                                  <p:stCondLst>
                                    <p:cond delay="340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style.rotation</p:attrName>
                                        </p:attrNameLst>
                                      </p:cBhvr>
                                      <p:tavLst>
                                        <p:tav tm="0">
                                          <p:val>
                                            <p:fltVal val="360"/>
                                          </p:val>
                                        </p:tav>
                                        <p:tav tm="100000">
                                          <p:val>
                                            <p:fltVal val="0"/>
                                          </p:val>
                                        </p:tav>
                                      </p:tavLst>
                                    </p:anim>
                                    <p:animEffect transition="in" filter="fade">
                                      <p:cBhvr>
                                        <p:cTn id="54" dur="1000"/>
                                        <p:tgtEl>
                                          <p:spTgt spid="19"/>
                                        </p:tgtEl>
                                      </p:cBhvr>
                                    </p:animEffect>
                                  </p:childTnLst>
                                </p:cTn>
                              </p:par>
                              <p:par>
                                <p:cTn id="55" presetID="49" presetClass="entr" presetSubtype="0" decel="100000" fill="hold" grpId="0" nodeType="withEffect">
                                  <p:stCondLst>
                                    <p:cond delay="340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fltVal val="0"/>
                                          </p:val>
                                        </p:tav>
                                        <p:tav tm="100000">
                                          <p:val>
                                            <p:strVal val="#ppt_w"/>
                                          </p:val>
                                        </p:tav>
                                      </p:tavLst>
                                    </p:anim>
                                    <p:anim calcmode="lin" valueType="num">
                                      <p:cBhvr>
                                        <p:cTn id="58" dur="1000" fill="hold"/>
                                        <p:tgtEl>
                                          <p:spTgt spid="17"/>
                                        </p:tgtEl>
                                        <p:attrNameLst>
                                          <p:attrName>ppt_h</p:attrName>
                                        </p:attrNameLst>
                                      </p:cBhvr>
                                      <p:tavLst>
                                        <p:tav tm="0">
                                          <p:val>
                                            <p:fltVal val="0"/>
                                          </p:val>
                                        </p:tav>
                                        <p:tav tm="100000">
                                          <p:val>
                                            <p:strVal val="#ppt_h"/>
                                          </p:val>
                                        </p:tav>
                                      </p:tavLst>
                                    </p:anim>
                                    <p:anim calcmode="lin" valueType="num">
                                      <p:cBhvr>
                                        <p:cTn id="59" dur="1000" fill="hold"/>
                                        <p:tgtEl>
                                          <p:spTgt spid="17"/>
                                        </p:tgtEl>
                                        <p:attrNameLst>
                                          <p:attrName>style.rotation</p:attrName>
                                        </p:attrNameLst>
                                      </p:cBhvr>
                                      <p:tavLst>
                                        <p:tav tm="0">
                                          <p:val>
                                            <p:fltVal val="360"/>
                                          </p:val>
                                        </p:tav>
                                        <p:tav tm="100000">
                                          <p:val>
                                            <p:fltVal val="0"/>
                                          </p:val>
                                        </p:tav>
                                      </p:tavLst>
                                    </p:anim>
                                    <p:animEffect transition="in" filter="fade">
                                      <p:cBhvr>
                                        <p:cTn id="60" dur="1000"/>
                                        <p:tgtEl>
                                          <p:spTgt spid="17"/>
                                        </p:tgtEl>
                                      </p:cBhvr>
                                    </p:animEffect>
                                  </p:childTnLst>
                                </p:cTn>
                              </p:par>
                              <p:par>
                                <p:cTn id="61" presetID="49" presetClass="entr" presetSubtype="0" decel="100000" fill="hold" grpId="0" nodeType="withEffect">
                                  <p:stCondLst>
                                    <p:cond delay="3400"/>
                                  </p:stCondLst>
                                  <p:childTnLst>
                                    <p:set>
                                      <p:cBhvr>
                                        <p:cTn id="62" dur="1" fill="hold">
                                          <p:stCondLst>
                                            <p:cond delay="0"/>
                                          </p:stCondLst>
                                        </p:cTn>
                                        <p:tgtEl>
                                          <p:spTgt spid="15"/>
                                        </p:tgtEl>
                                        <p:attrNameLst>
                                          <p:attrName>style.visibility</p:attrName>
                                        </p:attrNameLst>
                                      </p:cBhvr>
                                      <p:to>
                                        <p:strVal val="visible"/>
                                      </p:to>
                                    </p:set>
                                    <p:anim calcmode="lin" valueType="num">
                                      <p:cBhvr>
                                        <p:cTn id="63" dur="1000" fill="hold"/>
                                        <p:tgtEl>
                                          <p:spTgt spid="15"/>
                                        </p:tgtEl>
                                        <p:attrNameLst>
                                          <p:attrName>ppt_w</p:attrName>
                                        </p:attrNameLst>
                                      </p:cBhvr>
                                      <p:tavLst>
                                        <p:tav tm="0">
                                          <p:val>
                                            <p:fltVal val="0"/>
                                          </p:val>
                                        </p:tav>
                                        <p:tav tm="100000">
                                          <p:val>
                                            <p:strVal val="#ppt_w"/>
                                          </p:val>
                                        </p:tav>
                                      </p:tavLst>
                                    </p:anim>
                                    <p:anim calcmode="lin" valueType="num">
                                      <p:cBhvr>
                                        <p:cTn id="64" dur="1000" fill="hold"/>
                                        <p:tgtEl>
                                          <p:spTgt spid="15"/>
                                        </p:tgtEl>
                                        <p:attrNameLst>
                                          <p:attrName>ppt_h</p:attrName>
                                        </p:attrNameLst>
                                      </p:cBhvr>
                                      <p:tavLst>
                                        <p:tav tm="0">
                                          <p:val>
                                            <p:fltVal val="0"/>
                                          </p:val>
                                        </p:tav>
                                        <p:tav tm="100000">
                                          <p:val>
                                            <p:strVal val="#ppt_h"/>
                                          </p:val>
                                        </p:tav>
                                      </p:tavLst>
                                    </p:anim>
                                    <p:anim calcmode="lin" valueType="num">
                                      <p:cBhvr>
                                        <p:cTn id="65" dur="1000" fill="hold"/>
                                        <p:tgtEl>
                                          <p:spTgt spid="15"/>
                                        </p:tgtEl>
                                        <p:attrNameLst>
                                          <p:attrName>style.rotation</p:attrName>
                                        </p:attrNameLst>
                                      </p:cBhvr>
                                      <p:tavLst>
                                        <p:tav tm="0">
                                          <p:val>
                                            <p:fltVal val="360"/>
                                          </p:val>
                                        </p:tav>
                                        <p:tav tm="100000">
                                          <p:val>
                                            <p:fltVal val="0"/>
                                          </p:val>
                                        </p:tav>
                                      </p:tavLst>
                                    </p:anim>
                                    <p:animEffect transition="in" filter="fade">
                                      <p:cBhvr>
                                        <p:cTn id="66"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6" grpId="0" animBg="1"/>
      <p:bldP spid="17" grpId="0"/>
      <p:bldP spid="18" grpId="0" animBg="1"/>
      <p:bldP spid="19" grpId="0"/>
      <p:bldP spid="20" grpId="0" animBg="1"/>
      <p:bldP spid="21" grpId="0"/>
      <p:bldP spid="22" grpId="0" animBg="1"/>
      <p:bldP spid="28" grpId="0" bldLvl="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 name="TextBox 52"/>
          <p:cNvSpPr txBox="1"/>
          <p:nvPr/>
        </p:nvSpPr>
        <p:spPr>
          <a:xfrm>
            <a:off x="3162786" y="2995726"/>
            <a:ext cx="3070071" cy="957955"/>
          </a:xfrm>
          <a:prstGeom prst="rect">
            <a:avLst/>
          </a:prstGeom>
          <a:noFill/>
        </p:spPr>
        <p:txBody>
          <a:bodyPr wrap="none" rtlCol="0">
            <a:spAutoFit/>
          </a:bodyPr>
          <a:lstStyle/>
          <a:p>
            <a:pPr algn="r"/>
            <a:r>
              <a:rPr lang="zh-CN" altLang="en-US" sz="5625" dirty="0">
                <a:solidFill>
                  <a:schemeClr val="bg1"/>
                </a:solidFill>
                <a:latin typeface="微软雅黑" pitchFamily="34" charset="-122"/>
                <a:ea typeface="微软雅黑" pitchFamily="34" charset="-122"/>
              </a:rPr>
              <a:t>联系我们</a:t>
            </a:r>
          </a:p>
        </p:txBody>
      </p:sp>
      <p:sp>
        <p:nvSpPr>
          <p:cNvPr id="2" name="TextBox 1"/>
          <p:cNvSpPr txBox="1"/>
          <p:nvPr/>
        </p:nvSpPr>
        <p:spPr>
          <a:xfrm>
            <a:off x="4811661" y="3805771"/>
            <a:ext cx="4749698" cy="957955"/>
          </a:xfrm>
          <a:prstGeom prst="rect">
            <a:avLst/>
          </a:prstGeom>
          <a:noFill/>
        </p:spPr>
        <p:txBody>
          <a:bodyPr wrap="none" rtlCol="0">
            <a:spAutoFit/>
          </a:bodyPr>
          <a:lstStyle/>
          <a:p>
            <a:pPr algn="ctr"/>
            <a:r>
              <a:rPr lang="en-US" altLang="zh-CN" sz="5625" dirty="0">
                <a:solidFill>
                  <a:schemeClr val="bg1"/>
                </a:solidFill>
                <a:latin typeface="微软雅黑" pitchFamily="34" charset="-122"/>
                <a:ea typeface="微软雅黑" pitchFamily="34" charset="-122"/>
              </a:rPr>
              <a:t>CONTACT US</a:t>
            </a:r>
          </a:p>
        </p:txBody>
      </p:sp>
      <p:sp>
        <p:nvSpPr>
          <p:cNvPr id="4" name="TextBox 3"/>
          <p:cNvSpPr txBox="1"/>
          <p:nvPr/>
        </p:nvSpPr>
        <p:spPr>
          <a:xfrm>
            <a:off x="3847003" y="4615816"/>
            <a:ext cx="2556534"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LOGO</a:t>
            </a:r>
            <a:r>
              <a:rPr lang="en-US" altLang="zh-CN" dirty="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上海市某某公司</a:t>
            </a:r>
            <a:endParaRPr lang="zh-CN" altLang="en-US" dirty="0">
              <a:solidFill>
                <a:schemeClr val="bg1"/>
              </a:solidFill>
              <a:latin typeface="微软雅黑" pitchFamily="34" charset="-122"/>
              <a:ea typeface="微软雅黑" pitchFamily="34" charset="-122"/>
            </a:endParaRPr>
          </a:p>
        </p:txBody>
      </p:sp>
      <p:grpSp>
        <p:nvGrpSpPr>
          <p:cNvPr id="3" name="组合 2"/>
          <p:cNvGrpSpPr/>
          <p:nvPr/>
        </p:nvGrpSpPr>
        <p:grpSpPr>
          <a:xfrm>
            <a:off x="6232857" y="1807161"/>
            <a:ext cx="1936924" cy="1936924"/>
            <a:chOff x="4432246" y="1285163"/>
            <a:chExt cx="1377444" cy="1377444"/>
          </a:xfrm>
        </p:grpSpPr>
        <p:sp>
          <p:nvSpPr>
            <p:cNvPr id="36" name="椭圆 35"/>
            <p:cNvSpPr/>
            <p:nvPr/>
          </p:nvSpPr>
          <p:spPr>
            <a:xfrm>
              <a:off x="4432246" y="1285163"/>
              <a:ext cx="1377444" cy="137744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6146" name="Picture 2" descr="F:\1-原创素材\4_ks02\PPT\PPT-0_小图标\023.png"/>
            <p:cNvPicPr>
              <a:picLocks noChangeAspect="1" noChangeArrowheads="1"/>
            </p:cNvPicPr>
            <p:nvPr/>
          </p:nvPicPr>
          <p:blipFill rotWithShape="1">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p:blipFill>
          <p:spPr bwMode="auto">
            <a:xfrm>
              <a:off x="4739259" y="1468374"/>
              <a:ext cx="780480" cy="11005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8135430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3" name="扑1.wav"/>
                                        </p:tgtEl>
                                      </p:cMediaNode>
                                    </p:audio>
                                  </p:subTnLst>
                                </p:cTn>
                              </p:par>
                              <p:par>
                                <p:cTn id="9" presetID="2" presetClass="entr" presetSubtype="8"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610" name="Picture 146"/>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265231" y="1262365"/>
            <a:ext cx="9948242" cy="45471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Line 548"/>
          <p:cNvSpPr>
            <a:spLocks noChangeShapeType="1"/>
          </p:cNvSpPr>
          <p:nvPr/>
        </p:nvSpPr>
        <p:spPr bwMode="auto">
          <a:xfrm flipH="1" flipV="1">
            <a:off x="6430212" y="3539311"/>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1" name="Line 548"/>
          <p:cNvSpPr>
            <a:spLocks noChangeShapeType="1"/>
          </p:cNvSpPr>
          <p:nvPr/>
        </p:nvSpPr>
        <p:spPr bwMode="auto">
          <a:xfrm flipH="1">
            <a:off x="1492925" y="4071714"/>
            <a:ext cx="2581654"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2" name="Line 548"/>
          <p:cNvSpPr>
            <a:spLocks noChangeShapeType="1"/>
          </p:cNvSpPr>
          <p:nvPr/>
        </p:nvSpPr>
        <p:spPr bwMode="auto">
          <a:xfrm flipH="1" flipV="1">
            <a:off x="1492925"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3" name="Line 548"/>
          <p:cNvSpPr>
            <a:spLocks noChangeShapeType="1"/>
          </p:cNvSpPr>
          <p:nvPr/>
        </p:nvSpPr>
        <p:spPr bwMode="auto">
          <a:xfrm flipH="1" flipV="1">
            <a:off x="11138132"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4" name="Line 548"/>
          <p:cNvSpPr>
            <a:spLocks noChangeShapeType="1"/>
          </p:cNvSpPr>
          <p:nvPr/>
        </p:nvSpPr>
        <p:spPr bwMode="auto">
          <a:xfrm flipH="1" flipV="1">
            <a:off x="10225680"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5" name="Line 548"/>
          <p:cNvSpPr>
            <a:spLocks noChangeShapeType="1"/>
          </p:cNvSpPr>
          <p:nvPr/>
        </p:nvSpPr>
        <p:spPr bwMode="auto">
          <a:xfrm flipH="1" flipV="1">
            <a:off x="9391916"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6" name="Line 548"/>
          <p:cNvSpPr>
            <a:spLocks noChangeShapeType="1"/>
          </p:cNvSpPr>
          <p:nvPr/>
        </p:nvSpPr>
        <p:spPr bwMode="auto">
          <a:xfrm flipH="1" flipV="1">
            <a:off x="8479463"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7" name="Line 548"/>
          <p:cNvSpPr>
            <a:spLocks noChangeShapeType="1"/>
          </p:cNvSpPr>
          <p:nvPr/>
        </p:nvSpPr>
        <p:spPr bwMode="auto">
          <a:xfrm flipH="1" flipV="1">
            <a:off x="7721040"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548"/>
          <p:cNvSpPr>
            <a:spLocks noChangeShapeType="1"/>
          </p:cNvSpPr>
          <p:nvPr/>
        </p:nvSpPr>
        <p:spPr bwMode="auto">
          <a:xfrm flipH="1" flipV="1">
            <a:off x="6885601"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9" name="Line 548"/>
          <p:cNvSpPr>
            <a:spLocks noChangeShapeType="1"/>
          </p:cNvSpPr>
          <p:nvPr/>
        </p:nvSpPr>
        <p:spPr bwMode="auto">
          <a:xfrm flipH="1" flipV="1">
            <a:off x="5897809"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0" name="Line 548"/>
          <p:cNvSpPr>
            <a:spLocks noChangeShapeType="1"/>
          </p:cNvSpPr>
          <p:nvPr/>
        </p:nvSpPr>
        <p:spPr bwMode="auto">
          <a:xfrm flipH="1" flipV="1">
            <a:off x="4987031"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1" name="Line 548"/>
          <p:cNvSpPr>
            <a:spLocks noChangeShapeType="1"/>
          </p:cNvSpPr>
          <p:nvPr/>
        </p:nvSpPr>
        <p:spPr bwMode="auto">
          <a:xfrm flipH="1" flipV="1">
            <a:off x="4074579"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2" name="Line 548"/>
          <p:cNvSpPr>
            <a:spLocks noChangeShapeType="1"/>
          </p:cNvSpPr>
          <p:nvPr/>
        </p:nvSpPr>
        <p:spPr bwMode="auto">
          <a:xfrm flipH="1" flipV="1">
            <a:off x="3088460"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3" name="Line 548"/>
          <p:cNvSpPr>
            <a:spLocks noChangeShapeType="1"/>
          </p:cNvSpPr>
          <p:nvPr/>
        </p:nvSpPr>
        <p:spPr bwMode="auto">
          <a:xfrm flipH="1" flipV="1">
            <a:off x="2328362" y="4071714"/>
            <a:ext cx="0" cy="53073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4" name="Line 548"/>
          <p:cNvSpPr>
            <a:spLocks noChangeShapeType="1"/>
          </p:cNvSpPr>
          <p:nvPr/>
        </p:nvSpPr>
        <p:spPr bwMode="auto">
          <a:xfrm flipH="1">
            <a:off x="3391496" y="3388630"/>
            <a:ext cx="5923406"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Line 548"/>
          <p:cNvSpPr>
            <a:spLocks noChangeShapeType="1"/>
          </p:cNvSpPr>
          <p:nvPr/>
        </p:nvSpPr>
        <p:spPr bwMode="auto">
          <a:xfrm flipH="1" flipV="1">
            <a:off x="6430212" y="1793095"/>
            <a:ext cx="0" cy="1593862"/>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6" name="Line 548"/>
          <p:cNvSpPr>
            <a:spLocks noChangeShapeType="1"/>
          </p:cNvSpPr>
          <p:nvPr/>
        </p:nvSpPr>
        <p:spPr bwMode="auto">
          <a:xfrm flipH="1">
            <a:off x="4987031" y="4071714"/>
            <a:ext cx="2734009"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7" name="Line 548"/>
          <p:cNvSpPr>
            <a:spLocks noChangeShapeType="1"/>
          </p:cNvSpPr>
          <p:nvPr/>
        </p:nvSpPr>
        <p:spPr bwMode="auto">
          <a:xfrm flipH="1">
            <a:off x="8479463" y="4071714"/>
            <a:ext cx="2658669" cy="0"/>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488" name="Group 24"/>
          <p:cNvGrpSpPr>
            <a:grpSpLocks/>
          </p:cNvGrpSpPr>
          <p:nvPr/>
        </p:nvGrpSpPr>
        <p:grpSpPr bwMode="auto">
          <a:xfrm flipH="1">
            <a:off x="1645279" y="3160936"/>
            <a:ext cx="2353960" cy="555843"/>
            <a:chOff x="3471" y="884"/>
            <a:chExt cx="1780" cy="420"/>
          </a:xfrm>
        </p:grpSpPr>
        <p:sp>
          <p:nvSpPr>
            <p:cNvPr id="6248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sp>
          <p:nvSpPr>
            <p:cNvPr id="2"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494" name="Group 30"/>
          <p:cNvGrpSpPr>
            <a:grpSpLocks/>
          </p:cNvGrpSpPr>
          <p:nvPr/>
        </p:nvGrpSpPr>
        <p:grpSpPr bwMode="auto">
          <a:xfrm flipH="1">
            <a:off x="5290066" y="3160936"/>
            <a:ext cx="2353960" cy="555843"/>
            <a:chOff x="3471" y="884"/>
            <a:chExt cx="1780" cy="420"/>
          </a:xfrm>
        </p:grpSpPr>
        <p:sp>
          <p:nvSpPr>
            <p:cNvPr id="6249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sp>
          <p:nvSpPr>
            <p:cNvPr id="4"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0" name="Group 36"/>
          <p:cNvGrpSpPr>
            <a:grpSpLocks/>
          </p:cNvGrpSpPr>
          <p:nvPr/>
        </p:nvGrpSpPr>
        <p:grpSpPr bwMode="auto">
          <a:xfrm flipH="1">
            <a:off x="5214726" y="1262365"/>
            <a:ext cx="2353960" cy="555843"/>
            <a:chOff x="3471" y="884"/>
            <a:chExt cx="1780" cy="420"/>
          </a:xfrm>
        </p:grpSpPr>
        <p:sp>
          <p:nvSpPr>
            <p:cNvPr id="6250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sp>
          <p:nvSpPr>
            <p:cNvPr id="6"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06" name="Group 42"/>
          <p:cNvGrpSpPr>
            <a:grpSpLocks/>
          </p:cNvGrpSpPr>
          <p:nvPr/>
        </p:nvGrpSpPr>
        <p:grpSpPr bwMode="auto">
          <a:xfrm flipH="1">
            <a:off x="5290066" y="2174818"/>
            <a:ext cx="2355633" cy="555843"/>
            <a:chOff x="3471" y="884"/>
            <a:chExt cx="1780" cy="420"/>
          </a:xfrm>
        </p:grpSpPr>
        <p:sp>
          <p:nvSpPr>
            <p:cNvPr id="6250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sp>
          <p:nvSpPr>
            <p:cNvPr id="8"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2" name="Group 48"/>
          <p:cNvGrpSpPr>
            <a:grpSpLocks/>
          </p:cNvGrpSpPr>
          <p:nvPr/>
        </p:nvGrpSpPr>
        <p:grpSpPr bwMode="auto">
          <a:xfrm flipH="1">
            <a:off x="8859513" y="3160936"/>
            <a:ext cx="2353960" cy="555843"/>
            <a:chOff x="3471" y="884"/>
            <a:chExt cx="1780" cy="420"/>
          </a:xfrm>
        </p:grpSpPr>
        <p:sp>
          <p:nvSpPr>
            <p:cNvPr id="6251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vert="eaVert"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sp>
          <p:nvSpPr>
            <p:cNvPr id="10" name="圆角矩形 309"/>
            <p:cNvSpPr/>
            <p:nvPr/>
          </p:nvSpPr>
          <p:spPr>
            <a:xfrm>
              <a:off x="3477" y="890"/>
              <a:ext cx="1769" cy="408"/>
            </a:xfrm>
            <a:prstGeom prst="roundRect">
              <a:avLst>
                <a:gd name="adj" fmla="val 50000"/>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任意多边形 308"/>
            <p:cNvSpPr/>
            <p:nvPr/>
          </p:nvSpPr>
          <p:spPr>
            <a:xfrm>
              <a:off x="3477"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18" name="Group 54"/>
          <p:cNvGrpSpPr>
            <a:grpSpLocks/>
          </p:cNvGrpSpPr>
          <p:nvPr/>
        </p:nvGrpSpPr>
        <p:grpSpPr bwMode="auto">
          <a:xfrm rot="16200000" flipH="1">
            <a:off x="290831" y="5123128"/>
            <a:ext cx="2353960" cy="555843"/>
            <a:chOff x="3471" y="884"/>
            <a:chExt cx="1780" cy="420"/>
          </a:xfrm>
        </p:grpSpPr>
        <p:sp>
          <p:nvSpPr>
            <p:cNvPr id="6251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12" name="圆角矩形 309"/>
            <p:cNvGrpSpPr>
              <a:grpSpLocks/>
            </p:cNvGrpSpPr>
            <p:nvPr/>
          </p:nvGrpSpPr>
          <p:grpSpPr bwMode="auto">
            <a:xfrm>
              <a:off x="3471" y="884"/>
              <a:ext cx="1780" cy="420"/>
              <a:chOff x="7327392" y="4980432"/>
              <a:chExt cx="4322064" cy="871728"/>
            </a:xfrm>
          </p:grpSpPr>
          <p:pic>
            <p:nvPicPr>
              <p:cNvPr id="6252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2" name="Text Box 5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24" name="Group 60"/>
          <p:cNvGrpSpPr>
            <a:grpSpLocks/>
          </p:cNvGrpSpPr>
          <p:nvPr/>
        </p:nvGrpSpPr>
        <p:grpSpPr bwMode="auto">
          <a:xfrm rot="16200000" flipH="1">
            <a:off x="1126269" y="5123128"/>
            <a:ext cx="2353960" cy="555843"/>
            <a:chOff x="3471" y="884"/>
            <a:chExt cx="1780" cy="420"/>
          </a:xfrm>
        </p:grpSpPr>
        <p:sp>
          <p:nvSpPr>
            <p:cNvPr id="6252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14" name="圆角矩形 309"/>
            <p:cNvGrpSpPr>
              <a:grpSpLocks/>
            </p:cNvGrpSpPr>
            <p:nvPr/>
          </p:nvGrpSpPr>
          <p:grpSpPr bwMode="auto">
            <a:xfrm>
              <a:off x="3471" y="884"/>
              <a:ext cx="1780" cy="420"/>
              <a:chOff x="7327392" y="4980432"/>
              <a:chExt cx="4322064" cy="871728"/>
            </a:xfrm>
          </p:grpSpPr>
          <p:pic>
            <p:nvPicPr>
              <p:cNvPr id="6252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28" name="Text Box 6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0" name="Group 66"/>
          <p:cNvGrpSpPr>
            <a:grpSpLocks/>
          </p:cNvGrpSpPr>
          <p:nvPr/>
        </p:nvGrpSpPr>
        <p:grpSpPr bwMode="auto">
          <a:xfrm rot="16200000" flipH="1">
            <a:off x="1961707" y="5123128"/>
            <a:ext cx="2353960" cy="555843"/>
            <a:chOff x="3471" y="884"/>
            <a:chExt cx="1780" cy="420"/>
          </a:xfrm>
        </p:grpSpPr>
        <p:sp>
          <p:nvSpPr>
            <p:cNvPr id="6253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16" name="圆角矩形 309"/>
            <p:cNvGrpSpPr>
              <a:grpSpLocks/>
            </p:cNvGrpSpPr>
            <p:nvPr/>
          </p:nvGrpSpPr>
          <p:grpSpPr bwMode="auto">
            <a:xfrm>
              <a:off x="3471" y="884"/>
              <a:ext cx="1780" cy="420"/>
              <a:chOff x="7327392" y="4980432"/>
              <a:chExt cx="4322064" cy="871728"/>
            </a:xfrm>
          </p:grpSpPr>
          <p:pic>
            <p:nvPicPr>
              <p:cNvPr id="62533"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34" name="Text Box 7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36" name="Group 72"/>
          <p:cNvGrpSpPr>
            <a:grpSpLocks/>
          </p:cNvGrpSpPr>
          <p:nvPr/>
        </p:nvGrpSpPr>
        <p:grpSpPr bwMode="auto">
          <a:xfrm rot="16200000" flipH="1">
            <a:off x="2872485" y="5123128"/>
            <a:ext cx="2353960" cy="555843"/>
            <a:chOff x="3471" y="884"/>
            <a:chExt cx="1780" cy="420"/>
          </a:xfrm>
        </p:grpSpPr>
        <p:sp>
          <p:nvSpPr>
            <p:cNvPr id="6253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18" name="圆角矩形 309"/>
            <p:cNvGrpSpPr>
              <a:grpSpLocks/>
            </p:cNvGrpSpPr>
            <p:nvPr/>
          </p:nvGrpSpPr>
          <p:grpSpPr bwMode="auto">
            <a:xfrm>
              <a:off x="3471" y="884"/>
              <a:ext cx="1780" cy="420"/>
              <a:chOff x="7327392" y="4980432"/>
              <a:chExt cx="4322064" cy="871728"/>
            </a:xfrm>
          </p:grpSpPr>
          <p:pic>
            <p:nvPicPr>
              <p:cNvPr id="62539"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0" name="Text Box 7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1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2" name="Group 78"/>
          <p:cNvGrpSpPr>
            <a:grpSpLocks/>
          </p:cNvGrpSpPr>
          <p:nvPr/>
        </p:nvGrpSpPr>
        <p:grpSpPr bwMode="auto">
          <a:xfrm rot="16200000" flipH="1">
            <a:off x="3783263" y="5123128"/>
            <a:ext cx="2353960" cy="555843"/>
            <a:chOff x="3471" y="884"/>
            <a:chExt cx="1780" cy="420"/>
          </a:xfrm>
        </p:grpSpPr>
        <p:sp>
          <p:nvSpPr>
            <p:cNvPr id="6254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20" name="圆角矩形 309"/>
            <p:cNvGrpSpPr>
              <a:grpSpLocks/>
            </p:cNvGrpSpPr>
            <p:nvPr/>
          </p:nvGrpSpPr>
          <p:grpSpPr bwMode="auto">
            <a:xfrm>
              <a:off x="3471" y="884"/>
              <a:ext cx="1780" cy="420"/>
              <a:chOff x="7327392" y="4980432"/>
              <a:chExt cx="4322064" cy="871728"/>
            </a:xfrm>
          </p:grpSpPr>
          <p:pic>
            <p:nvPicPr>
              <p:cNvPr id="62545"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46" name="Text Box 8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48" name="Group 84"/>
          <p:cNvGrpSpPr>
            <a:grpSpLocks/>
          </p:cNvGrpSpPr>
          <p:nvPr/>
        </p:nvGrpSpPr>
        <p:grpSpPr bwMode="auto">
          <a:xfrm rot="16200000" flipH="1">
            <a:off x="4771056" y="5123128"/>
            <a:ext cx="2353960" cy="555843"/>
            <a:chOff x="3471" y="884"/>
            <a:chExt cx="1780" cy="420"/>
          </a:xfrm>
        </p:grpSpPr>
        <p:sp>
          <p:nvSpPr>
            <p:cNvPr id="6254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22" name="圆角矩形 309"/>
            <p:cNvGrpSpPr>
              <a:grpSpLocks/>
            </p:cNvGrpSpPr>
            <p:nvPr/>
          </p:nvGrpSpPr>
          <p:grpSpPr bwMode="auto">
            <a:xfrm>
              <a:off x="3471" y="884"/>
              <a:ext cx="1780" cy="420"/>
              <a:chOff x="7327392" y="4980432"/>
              <a:chExt cx="4322064" cy="871728"/>
            </a:xfrm>
          </p:grpSpPr>
          <p:pic>
            <p:nvPicPr>
              <p:cNvPr id="6255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2" name="Text Box 8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3"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54" name="Group 90"/>
          <p:cNvGrpSpPr>
            <a:grpSpLocks/>
          </p:cNvGrpSpPr>
          <p:nvPr/>
        </p:nvGrpSpPr>
        <p:grpSpPr bwMode="auto">
          <a:xfrm rot="16200000" flipH="1">
            <a:off x="5681834" y="5123128"/>
            <a:ext cx="2353960" cy="555843"/>
            <a:chOff x="3471" y="884"/>
            <a:chExt cx="1780" cy="420"/>
          </a:xfrm>
        </p:grpSpPr>
        <p:sp>
          <p:nvSpPr>
            <p:cNvPr id="6255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24" name="圆角矩形 309"/>
            <p:cNvGrpSpPr>
              <a:grpSpLocks/>
            </p:cNvGrpSpPr>
            <p:nvPr/>
          </p:nvGrpSpPr>
          <p:grpSpPr bwMode="auto">
            <a:xfrm>
              <a:off x="3471" y="884"/>
              <a:ext cx="1780" cy="420"/>
              <a:chOff x="7327392" y="4980432"/>
              <a:chExt cx="4322064" cy="871728"/>
            </a:xfrm>
          </p:grpSpPr>
          <p:pic>
            <p:nvPicPr>
              <p:cNvPr id="6255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58" name="Text Box 9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5"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0" name="Group 96"/>
          <p:cNvGrpSpPr>
            <a:grpSpLocks/>
          </p:cNvGrpSpPr>
          <p:nvPr/>
        </p:nvGrpSpPr>
        <p:grpSpPr bwMode="auto">
          <a:xfrm rot="16200000" flipH="1">
            <a:off x="6517272" y="5123128"/>
            <a:ext cx="2353960" cy="555843"/>
            <a:chOff x="3471" y="884"/>
            <a:chExt cx="1780" cy="420"/>
          </a:xfrm>
        </p:grpSpPr>
        <p:sp>
          <p:nvSpPr>
            <p:cNvPr id="62561"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26" name="圆角矩形 309"/>
            <p:cNvGrpSpPr>
              <a:grpSpLocks/>
            </p:cNvGrpSpPr>
            <p:nvPr/>
          </p:nvGrpSpPr>
          <p:grpSpPr bwMode="auto">
            <a:xfrm>
              <a:off x="3471" y="884"/>
              <a:ext cx="1780" cy="420"/>
              <a:chOff x="7327392" y="4980432"/>
              <a:chExt cx="4322064" cy="871728"/>
            </a:xfrm>
          </p:grpSpPr>
          <p:pic>
            <p:nvPicPr>
              <p:cNvPr id="62563"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64" name="Text Box 100"/>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66" name="Group 102"/>
          <p:cNvGrpSpPr>
            <a:grpSpLocks/>
          </p:cNvGrpSpPr>
          <p:nvPr/>
        </p:nvGrpSpPr>
        <p:grpSpPr bwMode="auto">
          <a:xfrm rot="16200000" flipH="1">
            <a:off x="7352710" y="5123128"/>
            <a:ext cx="2353960" cy="555843"/>
            <a:chOff x="3471" y="884"/>
            <a:chExt cx="1780" cy="420"/>
          </a:xfrm>
        </p:grpSpPr>
        <p:sp>
          <p:nvSpPr>
            <p:cNvPr id="62567"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28" name="圆角矩形 309"/>
            <p:cNvGrpSpPr>
              <a:grpSpLocks/>
            </p:cNvGrpSpPr>
            <p:nvPr/>
          </p:nvGrpSpPr>
          <p:grpSpPr bwMode="auto">
            <a:xfrm>
              <a:off x="3471" y="884"/>
              <a:ext cx="1780" cy="420"/>
              <a:chOff x="7327392" y="4980432"/>
              <a:chExt cx="4322064" cy="871728"/>
            </a:xfrm>
          </p:grpSpPr>
          <p:pic>
            <p:nvPicPr>
              <p:cNvPr id="62569"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0" name="Text Box 106"/>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2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2" name="Group 108"/>
          <p:cNvGrpSpPr>
            <a:grpSpLocks/>
          </p:cNvGrpSpPr>
          <p:nvPr/>
        </p:nvGrpSpPr>
        <p:grpSpPr bwMode="auto">
          <a:xfrm rot="16200000" flipH="1">
            <a:off x="8263488" y="5123128"/>
            <a:ext cx="2353960" cy="555843"/>
            <a:chOff x="3471" y="884"/>
            <a:chExt cx="1780" cy="420"/>
          </a:xfrm>
        </p:grpSpPr>
        <p:sp>
          <p:nvSpPr>
            <p:cNvPr id="62573"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30" name="圆角矩形 309"/>
            <p:cNvGrpSpPr>
              <a:grpSpLocks/>
            </p:cNvGrpSpPr>
            <p:nvPr/>
          </p:nvGrpSpPr>
          <p:grpSpPr bwMode="auto">
            <a:xfrm>
              <a:off x="3471" y="884"/>
              <a:ext cx="1780" cy="420"/>
              <a:chOff x="7327392" y="4980432"/>
              <a:chExt cx="4322064" cy="871728"/>
            </a:xfrm>
          </p:grpSpPr>
          <p:pic>
            <p:nvPicPr>
              <p:cNvPr id="62575"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76" name="Text Box 112"/>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1"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78" name="Group 114"/>
          <p:cNvGrpSpPr>
            <a:grpSpLocks/>
          </p:cNvGrpSpPr>
          <p:nvPr/>
        </p:nvGrpSpPr>
        <p:grpSpPr bwMode="auto">
          <a:xfrm rot="16200000" flipH="1">
            <a:off x="9098927" y="5123128"/>
            <a:ext cx="2353960" cy="555843"/>
            <a:chOff x="3471" y="884"/>
            <a:chExt cx="1780" cy="420"/>
          </a:xfrm>
        </p:grpSpPr>
        <p:sp>
          <p:nvSpPr>
            <p:cNvPr id="62579"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62496" name="圆角矩形 309"/>
            <p:cNvGrpSpPr>
              <a:grpSpLocks/>
            </p:cNvGrpSpPr>
            <p:nvPr/>
          </p:nvGrpSpPr>
          <p:grpSpPr bwMode="auto">
            <a:xfrm>
              <a:off x="3471" y="884"/>
              <a:ext cx="1780" cy="420"/>
              <a:chOff x="7327392" y="4980432"/>
              <a:chExt cx="4322064" cy="871728"/>
            </a:xfrm>
          </p:grpSpPr>
          <p:pic>
            <p:nvPicPr>
              <p:cNvPr id="62581"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2" name="Text Box 118"/>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62497"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grpSp>
        <p:nvGrpSpPr>
          <p:cNvPr id="62584" name="Group 120"/>
          <p:cNvGrpSpPr>
            <a:grpSpLocks/>
          </p:cNvGrpSpPr>
          <p:nvPr/>
        </p:nvGrpSpPr>
        <p:grpSpPr bwMode="auto">
          <a:xfrm rot="16200000" flipH="1">
            <a:off x="10011379" y="5123128"/>
            <a:ext cx="2353960" cy="555843"/>
            <a:chOff x="3471" y="884"/>
            <a:chExt cx="1780" cy="420"/>
          </a:xfrm>
        </p:grpSpPr>
        <p:sp>
          <p:nvSpPr>
            <p:cNvPr id="62585" name="AutoShape 379"/>
            <p:cNvSpPr>
              <a:spLocks noChangeArrowheads="1"/>
            </p:cNvSpPr>
            <p:nvPr/>
          </p:nvSpPr>
          <p:spPr bwMode="auto">
            <a:xfrm rot="5400000">
              <a:off x="4202" y="255"/>
              <a:ext cx="318" cy="1678"/>
            </a:xfrm>
            <a:prstGeom prst="roundRect">
              <a:avLst>
                <a:gd name="adj" fmla="val 7106"/>
              </a:avLst>
            </a:prstGeom>
            <a:gradFill rotWithShape="1">
              <a:gsLst>
                <a:gs pos="0">
                  <a:srgbClr val="EAEAEA"/>
                </a:gs>
                <a:gs pos="100000">
                  <a:srgbClr val="EAEAEA">
                    <a:gamma/>
                    <a:shade val="79216"/>
                    <a:invGamma/>
                  </a:srgbClr>
                </a:gs>
              </a:gsLst>
              <a:lin ang="5400000" scaled="1"/>
            </a:gradFill>
            <a:ln>
              <a:noFill/>
            </a:ln>
            <a:effectLst/>
            <a:extLst>
              <a:ext uri="{91240B29-F687-4F45-9708-019B960494DF}">
                <a14:hiddenLine xmlns:a14="http://schemas.microsoft.com/office/drawing/2010/main" w="19050">
                  <a:solidFill>
                    <a:schemeClr val="bg1"/>
                  </a:solidFill>
                  <a:round/>
                  <a:headEnd/>
                  <a:tailEnd/>
                </a14:hiddenLine>
              </a:ext>
              <a:ext uri="{AF507438-7753-43E0-B8FC-AC1667EBCBE1}">
                <a14:hiddenEffects xmlns:a14="http://schemas.microsoft.com/office/drawing/2010/main">
                  <a:effectLst>
                    <a:outerShdw dist="45791" dir="3378596" algn="ctr" rotWithShape="0">
                      <a:schemeClr val="tx1">
                        <a:alpha val="50000"/>
                      </a:schemeClr>
                    </a:outerShdw>
                  </a:effectLst>
                </a14:hiddenEffects>
              </a:ext>
            </a:extLst>
          </p:spPr>
          <p:txBody>
            <a:bodyPr rot="10800000" wrap="none"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buFont typeface="Arial" charset="0"/>
                <a:buNone/>
              </a:pPr>
              <a:endParaRPr lang="ko-KR" altLang="en-US">
                <a:latin typeface="Gulim" pitchFamily="34" charset="-127"/>
                <a:ea typeface="Gulim" pitchFamily="34" charset="-127"/>
              </a:endParaRPr>
            </a:p>
          </p:txBody>
        </p:sp>
        <p:grpSp>
          <p:nvGrpSpPr>
            <p:cNvPr id="310" name="圆角矩形 309"/>
            <p:cNvGrpSpPr>
              <a:grpSpLocks/>
            </p:cNvGrpSpPr>
            <p:nvPr/>
          </p:nvGrpSpPr>
          <p:grpSpPr bwMode="auto">
            <a:xfrm>
              <a:off x="3471" y="884"/>
              <a:ext cx="1780" cy="420"/>
              <a:chOff x="7327392" y="4980432"/>
              <a:chExt cx="4322064" cy="871728"/>
            </a:xfrm>
          </p:grpSpPr>
          <p:pic>
            <p:nvPicPr>
              <p:cNvPr id="62587" name="圆角矩形 309"/>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7327392" y="4980432"/>
                <a:ext cx="4322064" cy="871728"/>
              </a:xfrm>
              <a:prstGeom prst="rect">
                <a:avLst/>
              </a:prstGeom>
              <a:noFill/>
              <a:extLst>
                <a:ext uri="{909E8E84-426E-40DD-AFC4-6F175D3DCCD1}">
                  <a14:hiddenFill xmlns:a14="http://schemas.microsoft.com/office/drawing/2010/main">
                    <a:solidFill>
                      <a:srgbClr val="FFFFFF"/>
                    </a:solidFill>
                  </a14:hiddenFill>
                </a:ext>
              </a:extLst>
            </p:spPr>
          </p:pic>
          <p:sp>
            <p:nvSpPr>
              <p:cNvPr id="62588" name="Text Box 124"/>
              <p:cNvSpPr txBox="1">
                <a:spLocks noChangeArrowheads="1"/>
              </p:cNvSpPr>
              <p:nvPr/>
            </p:nvSpPr>
            <p:spPr bwMode="auto">
              <a:xfrm>
                <a:off x="7466333" y="5116833"/>
                <a:ext cx="4045897" cy="599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nchor="ct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a:solidFill>
                    <a:srgbClr val="FFFFFF"/>
                  </a:solidFill>
                  <a:ea typeface="微软雅黑" pitchFamily="34" charset="-122"/>
                </a:endParaRPr>
              </a:p>
            </p:txBody>
          </p:sp>
        </p:grpSp>
        <p:sp>
          <p:nvSpPr>
            <p:cNvPr id="309" name="任意多边形 308"/>
            <p:cNvSpPr/>
            <p:nvPr/>
          </p:nvSpPr>
          <p:spPr>
            <a:xfrm>
              <a:off x="3476" y="890"/>
              <a:ext cx="1769" cy="407"/>
            </a:xfrm>
            <a:custGeom>
              <a:avLst/>
              <a:gdLst>
                <a:gd name="connsiteX0" fmla="*/ 619854 w 5832648"/>
                <a:gd name="connsiteY0" fmla="*/ 172234 h 1152128"/>
                <a:gd name="connsiteX1" fmla="*/ 247759 w 5832648"/>
                <a:gd name="connsiteY1" fmla="*/ 418875 h 1152128"/>
                <a:gd name="connsiteX2" fmla="*/ 216024 w 5832648"/>
                <a:gd name="connsiteY2" fmla="*/ 576064 h 1152128"/>
                <a:gd name="connsiteX3" fmla="*/ 216024 w 5832648"/>
                <a:gd name="connsiteY3" fmla="*/ 576063 h 1152128"/>
                <a:gd name="connsiteX4" fmla="*/ 216024 w 5832648"/>
                <a:gd name="connsiteY4" fmla="*/ 576064 h 1152128"/>
                <a:gd name="connsiteX5" fmla="*/ 216024 w 5832648"/>
                <a:gd name="connsiteY5" fmla="*/ 576064 h 1152128"/>
                <a:gd name="connsiteX6" fmla="*/ 247759 w 5832648"/>
                <a:gd name="connsiteY6" fmla="*/ 733252 h 1152128"/>
                <a:gd name="connsiteX7" fmla="*/ 619854 w 5832648"/>
                <a:gd name="connsiteY7" fmla="*/ 979893 h 1152128"/>
                <a:gd name="connsiteX8" fmla="*/ 5212794 w 5832648"/>
                <a:gd name="connsiteY8" fmla="*/ 979894 h 1152128"/>
                <a:gd name="connsiteX9" fmla="*/ 5616624 w 5832648"/>
                <a:gd name="connsiteY9" fmla="*/ 576064 h 1152128"/>
                <a:gd name="connsiteX10" fmla="*/ 5616625 w 5832648"/>
                <a:gd name="connsiteY10" fmla="*/ 576064 h 1152128"/>
                <a:gd name="connsiteX11" fmla="*/ 5212795 w 5832648"/>
                <a:gd name="connsiteY11" fmla="*/ 172234 h 1152128"/>
                <a:gd name="connsiteX12" fmla="*/ 576064 w 5832648"/>
                <a:gd name="connsiteY12" fmla="*/ 0 h 1152128"/>
                <a:gd name="connsiteX13" fmla="*/ 5256584 w 5832648"/>
                <a:gd name="connsiteY13" fmla="*/ 0 h 1152128"/>
                <a:gd name="connsiteX14" fmla="*/ 5832648 w 5832648"/>
                <a:gd name="connsiteY14" fmla="*/ 576064 h 1152128"/>
                <a:gd name="connsiteX15" fmla="*/ 5256584 w 5832648"/>
                <a:gd name="connsiteY15" fmla="*/ 1152128 h 1152128"/>
                <a:gd name="connsiteX16" fmla="*/ 576064 w 5832648"/>
                <a:gd name="connsiteY16" fmla="*/ 1152128 h 1152128"/>
                <a:gd name="connsiteX17" fmla="*/ 0 w 5832648"/>
                <a:gd name="connsiteY17" fmla="*/ 576064 h 1152128"/>
                <a:gd name="connsiteX18" fmla="*/ 576064 w 5832648"/>
                <a:gd name="connsiteY18" fmla="*/ 0 h 11521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32648" h="1152128">
                  <a:moveTo>
                    <a:pt x="619854" y="172234"/>
                  </a:moveTo>
                  <a:cubicBezTo>
                    <a:pt x="452583" y="172234"/>
                    <a:pt x="309064" y="273935"/>
                    <a:pt x="247759" y="418875"/>
                  </a:cubicBezTo>
                  <a:lnTo>
                    <a:pt x="216024" y="576064"/>
                  </a:lnTo>
                  <a:lnTo>
                    <a:pt x="216024" y="576063"/>
                  </a:lnTo>
                  <a:lnTo>
                    <a:pt x="216024" y="576064"/>
                  </a:lnTo>
                  <a:lnTo>
                    <a:pt x="216024" y="576064"/>
                  </a:lnTo>
                  <a:lnTo>
                    <a:pt x="247759" y="733252"/>
                  </a:lnTo>
                  <a:cubicBezTo>
                    <a:pt x="309064" y="878193"/>
                    <a:pt x="452583" y="979893"/>
                    <a:pt x="619854" y="979893"/>
                  </a:cubicBezTo>
                  <a:lnTo>
                    <a:pt x="5212794" y="979894"/>
                  </a:lnTo>
                  <a:cubicBezTo>
                    <a:pt x="5435823" y="979894"/>
                    <a:pt x="5616624" y="799093"/>
                    <a:pt x="5616624" y="576064"/>
                  </a:cubicBezTo>
                  <a:lnTo>
                    <a:pt x="5616625" y="576064"/>
                  </a:lnTo>
                  <a:cubicBezTo>
                    <a:pt x="5616625" y="353035"/>
                    <a:pt x="5435824" y="172234"/>
                    <a:pt x="5212795" y="172234"/>
                  </a:cubicBezTo>
                  <a:close/>
                  <a:moveTo>
                    <a:pt x="576064" y="0"/>
                  </a:moveTo>
                  <a:lnTo>
                    <a:pt x="5256584" y="0"/>
                  </a:lnTo>
                  <a:cubicBezTo>
                    <a:pt x="5574735" y="0"/>
                    <a:pt x="5832648" y="257913"/>
                    <a:pt x="5832648" y="576064"/>
                  </a:cubicBezTo>
                  <a:cubicBezTo>
                    <a:pt x="5832648" y="894215"/>
                    <a:pt x="5574735" y="1152128"/>
                    <a:pt x="5256584" y="1152128"/>
                  </a:cubicBezTo>
                  <a:lnTo>
                    <a:pt x="576064" y="1152128"/>
                  </a:lnTo>
                  <a:cubicBezTo>
                    <a:pt x="257913" y="1152128"/>
                    <a:pt x="0" y="894215"/>
                    <a:pt x="0" y="576064"/>
                  </a:cubicBezTo>
                  <a:cubicBezTo>
                    <a:pt x="0" y="257913"/>
                    <a:pt x="257913" y="0"/>
                    <a:pt x="576064" y="0"/>
                  </a:cubicBezTo>
                  <a:close/>
                </a:path>
              </a:pathLst>
            </a:custGeom>
            <a:solidFill>
              <a:srgbClr val="F3F3F3"/>
            </a:soli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grpSp>
      <p:sp>
        <p:nvSpPr>
          <p:cNvPr id="62590" name="Line 548"/>
          <p:cNvSpPr>
            <a:spLocks noChangeShapeType="1"/>
          </p:cNvSpPr>
          <p:nvPr/>
        </p:nvSpPr>
        <p:spPr bwMode="auto">
          <a:xfrm flipH="1" flipV="1">
            <a:off x="2860766" y="3768681"/>
            <a:ext cx="0" cy="303034"/>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1" name="Line 548"/>
          <p:cNvSpPr>
            <a:spLocks noChangeShapeType="1"/>
          </p:cNvSpPr>
          <p:nvPr/>
        </p:nvSpPr>
        <p:spPr bwMode="auto">
          <a:xfrm flipH="1" flipV="1">
            <a:off x="9997985" y="3767005"/>
            <a:ext cx="0" cy="303035"/>
          </a:xfrm>
          <a:prstGeom prst="line">
            <a:avLst/>
          </a:prstGeom>
          <a:noFill/>
          <a:ln w="1905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92" name="Text Box 128"/>
          <p:cNvSpPr txBox="1">
            <a:spLocks noChangeArrowheads="1"/>
          </p:cNvSpPr>
          <p:nvPr/>
        </p:nvSpPr>
        <p:spPr bwMode="auto">
          <a:xfrm>
            <a:off x="5897809" y="1337706"/>
            <a:ext cx="1595537"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董事会</a:t>
            </a:r>
          </a:p>
        </p:txBody>
      </p:sp>
      <p:sp>
        <p:nvSpPr>
          <p:cNvPr id="62593" name="Text Box 129"/>
          <p:cNvSpPr txBox="1">
            <a:spLocks noChangeArrowheads="1"/>
          </p:cNvSpPr>
          <p:nvPr/>
        </p:nvSpPr>
        <p:spPr bwMode="auto">
          <a:xfrm>
            <a:off x="5897809" y="2248484"/>
            <a:ext cx="1595537"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总经理</a:t>
            </a:r>
          </a:p>
        </p:txBody>
      </p:sp>
      <p:sp>
        <p:nvSpPr>
          <p:cNvPr id="62594" name="Text Box 130"/>
          <p:cNvSpPr txBox="1">
            <a:spLocks noChangeArrowheads="1"/>
          </p:cNvSpPr>
          <p:nvPr/>
        </p:nvSpPr>
        <p:spPr bwMode="auto">
          <a:xfrm>
            <a:off x="5820794" y="3236277"/>
            <a:ext cx="1595537"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行政副总</a:t>
            </a:r>
          </a:p>
        </p:txBody>
      </p:sp>
      <p:sp>
        <p:nvSpPr>
          <p:cNvPr id="62595" name="Text Box 131"/>
          <p:cNvSpPr txBox="1">
            <a:spLocks noChangeArrowheads="1"/>
          </p:cNvSpPr>
          <p:nvPr/>
        </p:nvSpPr>
        <p:spPr bwMode="auto">
          <a:xfrm>
            <a:off x="2176009" y="3237951"/>
            <a:ext cx="1595535"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生产副总</a:t>
            </a:r>
          </a:p>
        </p:txBody>
      </p:sp>
      <p:sp>
        <p:nvSpPr>
          <p:cNvPr id="62596" name="Text Box 132"/>
          <p:cNvSpPr txBox="1">
            <a:spLocks noChangeArrowheads="1"/>
          </p:cNvSpPr>
          <p:nvPr/>
        </p:nvSpPr>
        <p:spPr bwMode="auto">
          <a:xfrm>
            <a:off x="9314903" y="3236277"/>
            <a:ext cx="1595535"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营销副总</a:t>
            </a:r>
          </a:p>
        </p:txBody>
      </p:sp>
      <p:sp>
        <p:nvSpPr>
          <p:cNvPr id="62597" name="Text Box 133"/>
          <p:cNvSpPr txBox="1">
            <a:spLocks noChangeArrowheads="1"/>
          </p:cNvSpPr>
          <p:nvPr/>
        </p:nvSpPr>
        <p:spPr bwMode="auto">
          <a:xfrm>
            <a:off x="1265230" y="4830139"/>
            <a:ext cx="380048"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研发部</a:t>
            </a:r>
          </a:p>
        </p:txBody>
      </p:sp>
      <p:sp>
        <p:nvSpPr>
          <p:cNvPr id="62598" name="Text Box 134"/>
          <p:cNvSpPr txBox="1">
            <a:spLocks noChangeArrowheads="1"/>
          </p:cNvSpPr>
          <p:nvPr/>
        </p:nvSpPr>
        <p:spPr bwMode="auto">
          <a:xfrm>
            <a:off x="2053790" y="4830139"/>
            <a:ext cx="380049"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资料部</a:t>
            </a:r>
          </a:p>
        </p:txBody>
      </p:sp>
      <p:sp>
        <p:nvSpPr>
          <p:cNvPr id="62599" name="Text Box 135"/>
          <p:cNvSpPr txBox="1">
            <a:spLocks noChangeArrowheads="1"/>
          </p:cNvSpPr>
          <p:nvPr/>
        </p:nvSpPr>
        <p:spPr bwMode="auto">
          <a:xfrm>
            <a:off x="2936107" y="4830139"/>
            <a:ext cx="380048"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质管部</a:t>
            </a:r>
          </a:p>
        </p:txBody>
      </p:sp>
      <p:sp>
        <p:nvSpPr>
          <p:cNvPr id="62600" name="Text Box 136"/>
          <p:cNvSpPr txBox="1">
            <a:spLocks noChangeArrowheads="1"/>
          </p:cNvSpPr>
          <p:nvPr/>
        </p:nvSpPr>
        <p:spPr bwMode="auto">
          <a:xfrm>
            <a:off x="4759337" y="4528779"/>
            <a:ext cx="380049" cy="171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行政人事部</a:t>
            </a:r>
          </a:p>
        </p:txBody>
      </p:sp>
      <p:sp>
        <p:nvSpPr>
          <p:cNvPr id="62601" name="Text Box 137"/>
          <p:cNvSpPr txBox="1">
            <a:spLocks noChangeArrowheads="1"/>
          </p:cNvSpPr>
          <p:nvPr/>
        </p:nvSpPr>
        <p:spPr bwMode="auto">
          <a:xfrm>
            <a:off x="3846885" y="4830139"/>
            <a:ext cx="380048"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生产部</a:t>
            </a:r>
          </a:p>
        </p:txBody>
      </p:sp>
      <p:sp>
        <p:nvSpPr>
          <p:cNvPr id="62602" name="Text Box 138"/>
          <p:cNvSpPr txBox="1">
            <a:spLocks noChangeArrowheads="1"/>
          </p:cNvSpPr>
          <p:nvPr/>
        </p:nvSpPr>
        <p:spPr bwMode="auto">
          <a:xfrm>
            <a:off x="5745455" y="4508688"/>
            <a:ext cx="380048" cy="171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信息管理部</a:t>
            </a:r>
          </a:p>
        </p:txBody>
      </p:sp>
      <p:sp>
        <p:nvSpPr>
          <p:cNvPr id="62603" name="Text Box 139"/>
          <p:cNvSpPr txBox="1">
            <a:spLocks noChangeArrowheads="1"/>
          </p:cNvSpPr>
          <p:nvPr/>
        </p:nvSpPr>
        <p:spPr bwMode="auto">
          <a:xfrm>
            <a:off x="8328784" y="4830139"/>
            <a:ext cx="380049"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财务部</a:t>
            </a:r>
          </a:p>
        </p:txBody>
      </p:sp>
      <p:sp>
        <p:nvSpPr>
          <p:cNvPr id="62604" name="Text Box 140"/>
          <p:cNvSpPr txBox="1">
            <a:spLocks noChangeArrowheads="1"/>
          </p:cNvSpPr>
          <p:nvPr/>
        </p:nvSpPr>
        <p:spPr bwMode="auto">
          <a:xfrm>
            <a:off x="9239562" y="4830139"/>
            <a:ext cx="380049"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股份部</a:t>
            </a:r>
          </a:p>
        </p:txBody>
      </p:sp>
      <p:sp>
        <p:nvSpPr>
          <p:cNvPr id="62605" name="Text Box 141"/>
          <p:cNvSpPr txBox="1">
            <a:spLocks noChangeArrowheads="1"/>
          </p:cNvSpPr>
          <p:nvPr/>
        </p:nvSpPr>
        <p:spPr bwMode="auto">
          <a:xfrm>
            <a:off x="10075000" y="4830139"/>
            <a:ext cx="380048"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营销部</a:t>
            </a:r>
          </a:p>
        </p:txBody>
      </p:sp>
      <p:sp>
        <p:nvSpPr>
          <p:cNvPr id="62606" name="Text Box 142"/>
          <p:cNvSpPr txBox="1">
            <a:spLocks noChangeArrowheads="1"/>
          </p:cNvSpPr>
          <p:nvPr/>
        </p:nvSpPr>
        <p:spPr bwMode="auto">
          <a:xfrm>
            <a:off x="10985778" y="4830139"/>
            <a:ext cx="380048" cy="1066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国际部</a:t>
            </a:r>
          </a:p>
        </p:txBody>
      </p:sp>
      <p:sp>
        <p:nvSpPr>
          <p:cNvPr id="62607" name="Text Box 143"/>
          <p:cNvSpPr txBox="1">
            <a:spLocks noChangeArrowheads="1"/>
          </p:cNvSpPr>
          <p:nvPr/>
        </p:nvSpPr>
        <p:spPr bwMode="auto">
          <a:xfrm>
            <a:off x="6657908" y="4508688"/>
            <a:ext cx="380049" cy="171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执行管理部</a:t>
            </a:r>
          </a:p>
        </p:txBody>
      </p:sp>
      <p:sp>
        <p:nvSpPr>
          <p:cNvPr id="62608" name="Text Box 144"/>
          <p:cNvSpPr txBox="1">
            <a:spLocks noChangeArrowheads="1"/>
          </p:cNvSpPr>
          <p:nvPr/>
        </p:nvSpPr>
        <p:spPr bwMode="auto">
          <a:xfrm>
            <a:off x="7493346" y="4508688"/>
            <a:ext cx="380048" cy="171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2109">
                <a:ea typeface="微软雅黑" pitchFamily="34" charset="-122"/>
              </a:rPr>
              <a:t>合约管理部</a:t>
            </a:r>
          </a:p>
        </p:txBody>
      </p:sp>
      <p:sp>
        <p:nvSpPr>
          <p:cNvPr id="62612" name="Rectangle 148"/>
          <p:cNvSpPr>
            <a:spLocks noChangeArrowheads="1"/>
          </p:cNvSpPr>
          <p:nvPr/>
        </p:nvSpPr>
        <p:spPr bwMode="auto">
          <a:xfrm>
            <a:off x="386262" y="351588"/>
            <a:ext cx="1806905"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zh-CN" altLang="en-US" sz="3164">
                <a:solidFill>
                  <a:schemeClr val="bg1"/>
                </a:solidFill>
                <a:latin typeface="方正正大黑简体" pitchFamily="2" charset="-122"/>
                <a:ea typeface="方正正大黑简体" pitchFamily="2" charset="-122"/>
              </a:rPr>
              <a:t>企业构架</a:t>
            </a:r>
          </a:p>
        </p:txBody>
      </p:sp>
      <p:sp>
        <p:nvSpPr>
          <p:cNvPr id="62613" name="Rectangle 149"/>
          <p:cNvSpPr>
            <a:spLocks noChangeArrowheads="1"/>
          </p:cNvSpPr>
          <p:nvPr/>
        </p:nvSpPr>
        <p:spPr bwMode="auto">
          <a:xfrm>
            <a:off x="2035374" y="463761"/>
            <a:ext cx="1531188"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en-US" altLang="zh-CN" sz="2109">
                <a:solidFill>
                  <a:schemeClr val="bg1"/>
                </a:solidFill>
                <a:latin typeface="方正正中黑简体" pitchFamily="2" charset="-122"/>
                <a:ea typeface="方正正中黑简体" pitchFamily="2" charset="-122"/>
              </a:rPr>
              <a:t>Enterprise</a:t>
            </a:r>
          </a:p>
        </p:txBody>
      </p:sp>
    </p:spTree>
    <p:extLst>
      <p:ext uri="{BB962C8B-B14F-4D97-AF65-F5344CB8AC3E}">
        <p14:creationId xmlns:p14="http://schemas.microsoft.com/office/powerpoint/2010/main" val="3313955750"/>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2612"/>
                                        </p:tgtEl>
                                        <p:attrNameLst>
                                          <p:attrName>style.visibility</p:attrName>
                                        </p:attrNameLst>
                                      </p:cBhvr>
                                      <p:to>
                                        <p:strVal val="visible"/>
                                      </p:to>
                                    </p:set>
                                    <p:anim calcmode="lin" valueType="num">
                                      <p:cBhvr>
                                        <p:cTn id="7" dur="500" fill="hold"/>
                                        <p:tgtEl>
                                          <p:spTgt spid="626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2612"/>
                                        </p:tgtEl>
                                        <p:attrNameLst>
                                          <p:attrName>ppt_y</p:attrName>
                                        </p:attrNameLst>
                                      </p:cBhvr>
                                      <p:tavLst>
                                        <p:tav tm="0">
                                          <p:val>
                                            <p:strVal val="#ppt_y"/>
                                          </p:val>
                                        </p:tav>
                                        <p:tav tm="100000">
                                          <p:val>
                                            <p:strVal val="#ppt_y"/>
                                          </p:val>
                                        </p:tav>
                                      </p:tavLst>
                                    </p:anim>
                                    <p:anim calcmode="lin" valueType="num">
                                      <p:cBhvr>
                                        <p:cTn id="9" dur="500" fill="hold"/>
                                        <p:tgtEl>
                                          <p:spTgt spid="626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26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261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62613"/>
                                        </p:tgtEl>
                                        <p:attrNameLst>
                                          <p:attrName>style.visibility</p:attrName>
                                        </p:attrNameLst>
                                      </p:cBhvr>
                                      <p:to>
                                        <p:strVal val="visible"/>
                                      </p:to>
                                    </p:set>
                                    <p:anim calcmode="lin" valueType="num">
                                      <p:cBhvr>
                                        <p:cTn id="14" dur="500" fill="hold"/>
                                        <p:tgtEl>
                                          <p:spTgt spid="6261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62613"/>
                                        </p:tgtEl>
                                        <p:attrNameLst>
                                          <p:attrName>ppt_y</p:attrName>
                                        </p:attrNameLst>
                                      </p:cBhvr>
                                      <p:tavLst>
                                        <p:tav tm="0">
                                          <p:val>
                                            <p:strVal val="#ppt_y"/>
                                          </p:val>
                                        </p:tav>
                                        <p:tav tm="100000">
                                          <p:val>
                                            <p:strVal val="#ppt_y"/>
                                          </p:val>
                                        </p:tav>
                                      </p:tavLst>
                                    </p:anim>
                                    <p:anim calcmode="lin" valueType="num">
                                      <p:cBhvr>
                                        <p:cTn id="16" dur="500" fill="hold"/>
                                        <p:tgtEl>
                                          <p:spTgt spid="6261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6261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62613"/>
                                        </p:tgtEl>
                                      </p:cBhvr>
                                    </p:animEffect>
                                  </p:childTnLst>
                                </p:cTn>
                              </p:par>
                            </p:childTnLst>
                          </p:cTn>
                        </p:par>
                        <p:par>
                          <p:cTn id="19" fill="hold" nodeType="afterGroup">
                            <p:stCondLst>
                              <p:cond delay="950"/>
                            </p:stCondLst>
                            <p:childTnLst>
                              <p:par>
                                <p:cTn id="20" presetID="42" presetClass="entr" presetSubtype="0" fill="hold" nodeType="afterEffect">
                                  <p:stCondLst>
                                    <p:cond delay="0"/>
                                  </p:stCondLst>
                                  <p:childTnLst>
                                    <p:set>
                                      <p:cBhvr>
                                        <p:cTn id="21" dur="1" fill="hold">
                                          <p:stCondLst>
                                            <p:cond delay="0"/>
                                          </p:stCondLst>
                                        </p:cTn>
                                        <p:tgtEl>
                                          <p:spTgt spid="62610"/>
                                        </p:tgtEl>
                                        <p:attrNameLst>
                                          <p:attrName>style.visibility</p:attrName>
                                        </p:attrNameLst>
                                      </p:cBhvr>
                                      <p:to>
                                        <p:strVal val="visible"/>
                                      </p:to>
                                    </p:set>
                                    <p:animEffect transition="in" filter="fade">
                                      <p:cBhvr>
                                        <p:cTn id="22" dur="1000"/>
                                        <p:tgtEl>
                                          <p:spTgt spid="62610"/>
                                        </p:tgtEl>
                                      </p:cBhvr>
                                    </p:animEffect>
                                    <p:anim calcmode="lin" valueType="num">
                                      <p:cBhvr>
                                        <p:cTn id="23" dur="1000" fill="hold"/>
                                        <p:tgtEl>
                                          <p:spTgt spid="62610"/>
                                        </p:tgtEl>
                                        <p:attrNameLst>
                                          <p:attrName>ppt_x</p:attrName>
                                        </p:attrNameLst>
                                      </p:cBhvr>
                                      <p:tavLst>
                                        <p:tav tm="0">
                                          <p:val>
                                            <p:strVal val="#ppt_x"/>
                                          </p:val>
                                        </p:tav>
                                        <p:tav tm="100000">
                                          <p:val>
                                            <p:strVal val="#ppt_x"/>
                                          </p:val>
                                        </p:tav>
                                      </p:tavLst>
                                    </p:anim>
                                    <p:anim calcmode="lin" valueType="num">
                                      <p:cBhvr>
                                        <p:cTn id="24" dur="1000" fill="hold"/>
                                        <p:tgtEl>
                                          <p:spTgt spid="62610"/>
                                        </p:tgtEl>
                                        <p:attrNameLst>
                                          <p:attrName>ppt_y</p:attrName>
                                        </p:attrNameLst>
                                      </p:cBhvr>
                                      <p:tavLst>
                                        <p:tav tm="0">
                                          <p:val>
                                            <p:strVal val="#ppt_y+.1"/>
                                          </p:val>
                                        </p:tav>
                                        <p:tav tm="100000">
                                          <p:val>
                                            <p:strVal val="#ppt_y"/>
                                          </p:val>
                                        </p:tav>
                                      </p:tavLst>
                                    </p:anim>
                                  </p:childTnLst>
                                </p:cTn>
                              </p:par>
                            </p:childTnLst>
                          </p:cTn>
                        </p:par>
                        <p:par>
                          <p:cTn id="25" fill="hold" nodeType="afterGroup">
                            <p:stCondLst>
                              <p:cond delay="1950"/>
                            </p:stCondLst>
                            <p:childTnLst>
                              <p:par>
                                <p:cTn id="26" presetID="2" presetClass="entr" presetSubtype="4" fill="hold" grpId="0" nodeType="afterEffect">
                                  <p:stCondLst>
                                    <p:cond delay="0"/>
                                  </p:stCondLst>
                                  <p:childTnLst>
                                    <p:set>
                                      <p:cBhvr>
                                        <p:cTn id="27" dur="1" fill="hold">
                                          <p:stCondLst>
                                            <p:cond delay="0"/>
                                          </p:stCondLst>
                                        </p:cTn>
                                        <p:tgtEl>
                                          <p:spTgt spid="62485"/>
                                        </p:tgtEl>
                                        <p:attrNameLst>
                                          <p:attrName>style.visibility</p:attrName>
                                        </p:attrNameLst>
                                      </p:cBhvr>
                                      <p:to>
                                        <p:strVal val="visible"/>
                                      </p:to>
                                    </p:set>
                                    <p:anim calcmode="lin" valueType="num">
                                      <p:cBhvr additive="base">
                                        <p:cTn id="28" dur="500" fill="hold"/>
                                        <p:tgtEl>
                                          <p:spTgt spid="62485"/>
                                        </p:tgtEl>
                                        <p:attrNameLst>
                                          <p:attrName>ppt_x</p:attrName>
                                        </p:attrNameLst>
                                      </p:cBhvr>
                                      <p:tavLst>
                                        <p:tav tm="0">
                                          <p:val>
                                            <p:strVal val="#ppt_x"/>
                                          </p:val>
                                        </p:tav>
                                        <p:tav tm="100000">
                                          <p:val>
                                            <p:strVal val="#ppt_x"/>
                                          </p:val>
                                        </p:tav>
                                      </p:tavLst>
                                    </p:anim>
                                    <p:anim calcmode="lin" valueType="num">
                                      <p:cBhvr additive="base">
                                        <p:cTn id="29" dur="500" fill="hold"/>
                                        <p:tgtEl>
                                          <p:spTgt spid="62485"/>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62494"/>
                                        </p:tgtEl>
                                        <p:attrNameLst>
                                          <p:attrName>style.visibility</p:attrName>
                                        </p:attrNameLst>
                                      </p:cBhvr>
                                      <p:to>
                                        <p:strVal val="visible"/>
                                      </p:to>
                                    </p:set>
                                    <p:anim calcmode="lin" valueType="num">
                                      <p:cBhvr additive="base">
                                        <p:cTn id="32" dur="500" fill="hold"/>
                                        <p:tgtEl>
                                          <p:spTgt spid="62494"/>
                                        </p:tgtEl>
                                        <p:attrNameLst>
                                          <p:attrName>ppt_x</p:attrName>
                                        </p:attrNameLst>
                                      </p:cBhvr>
                                      <p:tavLst>
                                        <p:tav tm="0">
                                          <p:val>
                                            <p:strVal val="#ppt_x"/>
                                          </p:val>
                                        </p:tav>
                                        <p:tav tm="100000">
                                          <p:val>
                                            <p:strVal val="#ppt_x"/>
                                          </p:val>
                                        </p:tav>
                                      </p:tavLst>
                                    </p:anim>
                                    <p:anim calcmode="lin" valueType="num">
                                      <p:cBhvr additive="base">
                                        <p:cTn id="33" dur="500" fill="hold"/>
                                        <p:tgtEl>
                                          <p:spTgt spid="62494"/>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62500"/>
                                        </p:tgtEl>
                                        <p:attrNameLst>
                                          <p:attrName>style.visibility</p:attrName>
                                        </p:attrNameLst>
                                      </p:cBhvr>
                                      <p:to>
                                        <p:strVal val="visible"/>
                                      </p:to>
                                    </p:set>
                                    <p:anim calcmode="lin" valueType="num">
                                      <p:cBhvr additive="base">
                                        <p:cTn id="36" dur="500" fill="hold"/>
                                        <p:tgtEl>
                                          <p:spTgt spid="62500"/>
                                        </p:tgtEl>
                                        <p:attrNameLst>
                                          <p:attrName>ppt_x</p:attrName>
                                        </p:attrNameLst>
                                      </p:cBhvr>
                                      <p:tavLst>
                                        <p:tav tm="0">
                                          <p:val>
                                            <p:strVal val="#ppt_x"/>
                                          </p:val>
                                        </p:tav>
                                        <p:tav tm="100000">
                                          <p:val>
                                            <p:strVal val="#ppt_x"/>
                                          </p:val>
                                        </p:tav>
                                      </p:tavLst>
                                    </p:anim>
                                    <p:anim calcmode="lin" valueType="num">
                                      <p:cBhvr additive="base">
                                        <p:cTn id="37" dur="500" fill="hold"/>
                                        <p:tgtEl>
                                          <p:spTgt spid="62500"/>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62506"/>
                                        </p:tgtEl>
                                        <p:attrNameLst>
                                          <p:attrName>style.visibility</p:attrName>
                                        </p:attrNameLst>
                                      </p:cBhvr>
                                      <p:to>
                                        <p:strVal val="visible"/>
                                      </p:to>
                                    </p:set>
                                    <p:anim calcmode="lin" valueType="num">
                                      <p:cBhvr additive="base">
                                        <p:cTn id="40" dur="500" fill="hold"/>
                                        <p:tgtEl>
                                          <p:spTgt spid="62506"/>
                                        </p:tgtEl>
                                        <p:attrNameLst>
                                          <p:attrName>ppt_x</p:attrName>
                                        </p:attrNameLst>
                                      </p:cBhvr>
                                      <p:tavLst>
                                        <p:tav tm="0">
                                          <p:val>
                                            <p:strVal val="#ppt_x"/>
                                          </p:val>
                                        </p:tav>
                                        <p:tav tm="100000">
                                          <p:val>
                                            <p:strVal val="#ppt_x"/>
                                          </p:val>
                                        </p:tav>
                                      </p:tavLst>
                                    </p:anim>
                                    <p:anim calcmode="lin" valueType="num">
                                      <p:cBhvr additive="base">
                                        <p:cTn id="41" dur="500" fill="hold"/>
                                        <p:tgtEl>
                                          <p:spTgt spid="6250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62592"/>
                                        </p:tgtEl>
                                        <p:attrNameLst>
                                          <p:attrName>style.visibility</p:attrName>
                                        </p:attrNameLst>
                                      </p:cBhvr>
                                      <p:to>
                                        <p:strVal val="visible"/>
                                      </p:to>
                                    </p:set>
                                    <p:anim calcmode="lin" valueType="num">
                                      <p:cBhvr additive="base">
                                        <p:cTn id="44" dur="500" fill="hold"/>
                                        <p:tgtEl>
                                          <p:spTgt spid="62592"/>
                                        </p:tgtEl>
                                        <p:attrNameLst>
                                          <p:attrName>ppt_x</p:attrName>
                                        </p:attrNameLst>
                                      </p:cBhvr>
                                      <p:tavLst>
                                        <p:tav tm="0">
                                          <p:val>
                                            <p:strVal val="#ppt_x"/>
                                          </p:val>
                                        </p:tav>
                                        <p:tav tm="100000">
                                          <p:val>
                                            <p:strVal val="#ppt_x"/>
                                          </p:val>
                                        </p:tav>
                                      </p:tavLst>
                                    </p:anim>
                                    <p:anim calcmode="lin" valueType="num">
                                      <p:cBhvr additive="base">
                                        <p:cTn id="45" dur="500" fill="hold"/>
                                        <p:tgtEl>
                                          <p:spTgt spid="6259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62593"/>
                                        </p:tgtEl>
                                        <p:attrNameLst>
                                          <p:attrName>style.visibility</p:attrName>
                                        </p:attrNameLst>
                                      </p:cBhvr>
                                      <p:to>
                                        <p:strVal val="visible"/>
                                      </p:to>
                                    </p:set>
                                    <p:anim calcmode="lin" valueType="num">
                                      <p:cBhvr additive="base">
                                        <p:cTn id="48" dur="500" fill="hold"/>
                                        <p:tgtEl>
                                          <p:spTgt spid="62593"/>
                                        </p:tgtEl>
                                        <p:attrNameLst>
                                          <p:attrName>ppt_x</p:attrName>
                                        </p:attrNameLst>
                                      </p:cBhvr>
                                      <p:tavLst>
                                        <p:tav tm="0">
                                          <p:val>
                                            <p:strVal val="#ppt_x"/>
                                          </p:val>
                                        </p:tav>
                                        <p:tav tm="100000">
                                          <p:val>
                                            <p:strVal val="#ppt_x"/>
                                          </p:val>
                                        </p:tav>
                                      </p:tavLst>
                                    </p:anim>
                                    <p:anim calcmode="lin" valueType="num">
                                      <p:cBhvr additive="base">
                                        <p:cTn id="49" dur="500" fill="hold"/>
                                        <p:tgtEl>
                                          <p:spTgt spid="62593"/>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62594"/>
                                        </p:tgtEl>
                                        <p:attrNameLst>
                                          <p:attrName>style.visibility</p:attrName>
                                        </p:attrNameLst>
                                      </p:cBhvr>
                                      <p:to>
                                        <p:strVal val="visible"/>
                                      </p:to>
                                    </p:set>
                                    <p:anim calcmode="lin" valueType="num">
                                      <p:cBhvr additive="base">
                                        <p:cTn id="52" dur="500" fill="hold"/>
                                        <p:tgtEl>
                                          <p:spTgt spid="62594"/>
                                        </p:tgtEl>
                                        <p:attrNameLst>
                                          <p:attrName>ppt_x</p:attrName>
                                        </p:attrNameLst>
                                      </p:cBhvr>
                                      <p:tavLst>
                                        <p:tav tm="0">
                                          <p:val>
                                            <p:strVal val="#ppt_x"/>
                                          </p:val>
                                        </p:tav>
                                        <p:tav tm="100000">
                                          <p:val>
                                            <p:strVal val="#ppt_x"/>
                                          </p:val>
                                        </p:tav>
                                      </p:tavLst>
                                    </p:anim>
                                    <p:anim calcmode="lin" valueType="num">
                                      <p:cBhvr additive="base">
                                        <p:cTn id="53" dur="500" fill="hold"/>
                                        <p:tgtEl>
                                          <p:spTgt spid="62594"/>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2450"/>
                            </p:stCondLst>
                            <p:childTnLst>
                              <p:par>
                                <p:cTn id="55" presetID="29" presetClass="entr" presetSubtype="0" fill="hold" grpId="0" nodeType="afterEffect">
                                  <p:stCondLst>
                                    <p:cond delay="0"/>
                                  </p:stCondLst>
                                  <p:childTnLst>
                                    <p:set>
                                      <p:cBhvr>
                                        <p:cTn id="56" dur="1" fill="hold">
                                          <p:stCondLst>
                                            <p:cond delay="0"/>
                                          </p:stCondLst>
                                        </p:cTn>
                                        <p:tgtEl>
                                          <p:spTgt spid="62484"/>
                                        </p:tgtEl>
                                        <p:attrNameLst>
                                          <p:attrName>style.visibility</p:attrName>
                                        </p:attrNameLst>
                                      </p:cBhvr>
                                      <p:to>
                                        <p:strVal val="visible"/>
                                      </p:to>
                                    </p:set>
                                    <p:anim calcmode="lin" valueType="num">
                                      <p:cBhvr>
                                        <p:cTn id="57" dur="500" fill="hold"/>
                                        <p:tgtEl>
                                          <p:spTgt spid="62484"/>
                                        </p:tgtEl>
                                        <p:attrNameLst>
                                          <p:attrName>ppt_x</p:attrName>
                                        </p:attrNameLst>
                                      </p:cBhvr>
                                      <p:tavLst>
                                        <p:tav tm="0">
                                          <p:val>
                                            <p:strVal val="#ppt_x-.2"/>
                                          </p:val>
                                        </p:tav>
                                        <p:tav tm="100000">
                                          <p:val>
                                            <p:strVal val="#ppt_x"/>
                                          </p:val>
                                        </p:tav>
                                      </p:tavLst>
                                    </p:anim>
                                    <p:anim calcmode="lin" valueType="num">
                                      <p:cBhvr>
                                        <p:cTn id="58" dur="500" fill="hold"/>
                                        <p:tgtEl>
                                          <p:spTgt spid="62484"/>
                                        </p:tgtEl>
                                        <p:attrNameLst>
                                          <p:attrName>ppt_y</p:attrName>
                                        </p:attrNameLst>
                                      </p:cBhvr>
                                      <p:tavLst>
                                        <p:tav tm="0">
                                          <p:val>
                                            <p:strVal val="#ppt_y"/>
                                          </p:val>
                                        </p:tav>
                                        <p:tav tm="100000">
                                          <p:val>
                                            <p:strVal val="#ppt_y"/>
                                          </p:val>
                                        </p:tav>
                                      </p:tavLst>
                                    </p:anim>
                                    <p:animEffect transition="in" filter="wipe(right)" prLst="gradientSize: 0.1">
                                      <p:cBhvr>
                                        <p:cTn id="59" dur="500"/>
                                        <p:tgtEl>
                                          <p:spTgt spid="62484"/>
                                        </p:tgtEl>
                                      </p:cBhvr>
                                    </p:animEffect>
                                  </p:childTnLst>
                                </p:cTn>
                              </p:par>
                            </p:childTnLst>
                          </p:cTn>
                        </p:par>
                        <p:par>
                          <p:cTn id="60" fill="hold" nodeType="afterGroup">
                            <p:stCondLst>
                              <p:cond delay="2950"/>
                            </p:stCondLst>
                            <p:childTnLst>
                              <p:par>
                                <p:cTn id="61" presetID="2" presetClass="entr" presetSubtype="8" fill="hold" nodeType="afterEffect">
                                  <p:stCondLst>
                                    <p:cond delay="0"/>
                                  </p:stCondLst>
                                  <p:childTnLst>
                                    <p:set>
                                      <p:cBhvr>
                                        <p:cTn id="62" dur="1" fill="hold">
                                          <p:stCondLst>
                                            <p:cond delay="0"/>
                                          </p:stCondLst>
                                        </p:cTn>
                                        <p:tgtEl>
                                          <p:spTgt spid="62488"/>
                                        </p:tgtEl>
                                        <p:attrNameLst>
                                          <p:attrName>style.visibility</p:attrName>
                                        </p:attrNameLst>
                                      </p:cBhvr>
                                      <p:to>
                                        <p:strVal val="visible"/>
                                      </p:to>
                                    </p:set>
                                    <p:anim calcmode="lin" valueType="num">
                                      <p:cBhvr additive="base">
                                        <p:cTn id="63" dur="500" fill="hold"/>
                                        <p:tgtEl>
                                          <p:spTgt spid="62488"/>
                                        </p:tgtEl>
                                        <p:attrNameLst>
                                          <p:attrName>ppt_x</p:attrName>
                                        </p:attrNameLst>
                                      </p:cBhvr>
                                      <p:tavLst>
                                        <p:tav tm="0">
                                          <p:val>
                                            <p:strVal val="0-#ppt_w/2"/>
                                          </p:val>
                                        </p:tav>
                                        <p:tav tm="100000">
                                          <p:val>
                                            <p:strVal val="#ppt_x"/>
                                          </p:val>
                                        </p:tav>
                                      </p:tavLst>
                                    </p:anim>
                                    <p:anim calcmode="lin" valueType="num">
                                      <p:cBhvr additive="base">
                                        <p:cTn id="64" dur="500" fill="hold"/>
                                        <p:tgtEl>
                                          <p:spTgt spid="62488"/>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62595"/>
                                        </p:tgtEl>
                                        <p:attrNameLst>
                                          <p:attrName>style.visibility</p:attrName>
                                        </p:attrNameLst>
                                      </p:cBhvr>
                                      <p:to>
                                        <p:strVal val="visible"/>
                                      </p:to>
                                    </p:set>
                                    <p:anim calcmode="lin" valueType="num">
                                      <p:cBhvr additive="base">
                                        <p:cTn id="67" dur="500" fill="hold"/>
                                        <p:tgtEl>
                                          <p:spTgt spid="62595"/>
                                        </p:tgtEl>
                                        <p:attrNameLst>
                                          <p:attrName>ppt_x</p:attrName>
                                        </p:attrNameLst>
                                      </p:cBhvr>
                                      <p:tavLst>
                                        <p:tav tm="0">
                                          <p:val>
                                            <p:strVal val="0-#ppt_w/2"/>
                                          </p:val>
                                        </p:tav>
                                        <p:tav tm="100000">
                                          <p:val>
                                            <p:strVal val="#ppt_x"/>
                                          </p:val>
                                        </p:tav>
                                      </p:tavLst>
                                    </p:anim>
                                    <p:anim calcmode="lin" valueType="num">
                                      <p:cBhvr additive="base">
                                        <p:cTn id="68" dur="500" fill="hold"/>
                                        <p:tgtEl>
                                          <p:spTgt spid="62595"/>
                                        </p:tgtEl>
                                        <p:attrNameLst>
                                          <p:attrName>ppt_y</p:attrName>
                                        </p:attrNameLst>
                                      </p:cBhvr>
                                      <p:tavLst>
                                        <p:tav tm="0">
                                          <p:val>
                                            <p:strVal val="#ppt_y"/>
                                          </p:val>
                                        </p:tav>
                                        <p:tav tm="100000">
                                          <p:val>
                                            <p:strVal val="#ppt_y"/>
                                          </p:val>
                                        </p:tav>
                                      </p:tavLst>
                                    </p:anim>
                                  </p:childTnLst>
                                </p:cTn>
                              </p:par>
                              <p:par>
                                <p:cTn id="69" presetID="2" presetClass="entr" presetSubtype="8" fill="hold" grpId="0" nodeType="withEffect">
                                  <p:stCondLst>
                                    <p:cond delay="0"/>
                                  </p:stCondLst>
                                  <p:childTnLst>
                                    <p:set>
                                      <p:cBhvr>
                                        <p:cTn id="70" dur="1" fill="hold">
                                          <p:stCondLst>
                                            <p:cond delay="0"/>
                                          </p:stCondLst>
                                        </p:cTn>
                                        <p:tgtEl>
                                          <p:spTgt spid="62590"/>
                                        </p:tgtEl>
                                        <p:attrNameLst>
                                          <p:attrName>style.visibility</p:attrName>
                                        </p:attrNameLst>
                                      </p:cBhvr>
                                      <p:to>
                                        <p:strVal val="visible"/>
                                      </p:to>
                                    </p:set>
                                    <p:anim calcmode="lin" valueType="num">
                                      <p:cBhvr additive="base">
                                        <p:cTn id="71" dur="500" fill="hold"/>
                                        <p:tgtEl>
                                          <p:spTgt spid="62590"/>
                                        </p:tgtEl>
                                        <p:attrNameLst>
                                          <p:attrName>ppt_x</p:attrName>
                                        </p:attrNameLst>
                                      </p:cBhvr>
                                      <p:tavLst>
                                        <p:tav tm="0">
                                          <p:val>
                                            <p:strVal val="0-#ppt_w/2"/>
                                          </p:val>
                                        </p:tav>
                                        <p:tav tm="100000">
                                          <p:val>
                                            <p:strVal val="#ppt_x"/>
                                          </p:val>
                                        </p:tav>
                                      </p:tavLst>
                                    </p:anim>
                                    <p:anim calcmode="lin" valueType="num">
                                      <p:cBhvr additive="base">
                                        <p:cTn id="72" dur="500" fill="hold"/>
                                        <p:tgtEl>
                                          <p:spTgt spid="62590"/>
                                        </p:tgtEl>
                                        <p:attrNameLst>
                                          <p:attrName>ppt_y</p:attrName>
                                        </p:attrNameLst>
                                      </p:cBhvr>
                                      <p:tavLst>
                                        <p:tav tm="0">
                                          <p:val>
                                            <p:strVal val="#ppt_y"/>
                                          </p:val>
                                        </p:tav>
                                        <p:tav tm="100000">
                                          <p:val>
                                            <p:strVal val="#ppt_y"/>
                                          </p:val>
                                        </p:tav>
                                      </p:tavLst>
                                    </p:anim>
                                  </p:childTnLst>
                                </p:cTn>
                              </p:par>
                            </p:childTnLst>
                          </p:cTn>
                        </p:par>
                        <p:par>
                          <p:cTn id="73" fill="hold" nodeType="afterGroup">
                            <p:stCondLst>
                              <p:cond delay="3450"/>
                            </p:stCondLst>
                            <p:childTnLst>
                              <p:par>
                                <p:cTn id="74" presetID="2" presetClass="entr" presetSubtype="2" fill="hold" nodeType="afterEffect">
                                  <p:stCondLst>
                                    <p:cond delay="0"/>
                                  </p:stCondLst>
                                  <p:childTnLst>
                                    <p:set>
                                      <p:cBhvr>
                                        <p:cTn id="75" dur="1" fill="hold">
                                          <p:stCondLst>
                                            <p:cond delay="0"/>
                                          </p:stCondLst>
                                        </p:cTn>
                                        <p:tgtEl>
                                          <p:spTgt spid="62512"/>
                                        </p:tgtEl>
                                        <p:attrNameLst>
                                          <p:attrName>style.visibility</p:attrName>
                                        </p:attrNameLst>
                                      </p:cBhvr>
                                      <p:to>
                                        <p:strVal val="visible"/>
                                      </p:to>
                                    </p:set>
                                    <p:anim calcmode="lin" valueType="num">
                                      <p:cBhvr additive="base">
                                        <p:cTn id="76" dur="500" fill="hold"/>
                                        <p:tgtEl>
                                          <p:spTgt spid="62512"/>
                                        </p:tgtEl>
                                        <p:attrNameLst>
                                          <p:attrName>ppt_x</p:attrName>
                                        </p:attrNameLst>
                                      </p:cBhvr>
                                      <p:tavLst>
                                        <p:tav tm="0">
                                          <p:val>
                                            <p:strVal val="1+#ppt_w/2"/>
                                          </p:val>
                                        </p:tav>
                                        <p:tav tm="100000">
                                          <p:val>
                                            <p:strVal val="#ppt_x"/>
                                          </p:val>
                                        </p:tav>
                                      </p:tavLst>
                                    </p:anim>
                                    <p:anim calcmode="lin" valueType="num">
                                      <p:cBhvr additive="base">
                                        <p:cTn id="77" dur="500" fill="hold"/>
                                        <p:tgtEl>
                                          <p:spTgt spid="62512"/>
                                        </p:tgtEl>
                                        <p:attrNameLst>
                                          <p:attrName>ppt_y</p:attrName>
                                        </p:attrNameLst>
                                      </p:cBhvr>
                                      <p:tavLst>
                                        <p:tav tm="0">
                                          <p:val>
                                            <p:strVal val="#ppt_y"/>
                                          </p:val>
                                        </p:tav>
                                        <p:tav tm="100000">
                                          <p:val>
                                            <p:strVal val="#ppt_y"/>
                                          </p:val>
                                        </p:tav>
                                      </p:tavLst>
                                    </p:anim>
                                  </p:childTnLst>
                                </p:cTn>
                              </p:par>
                              <p:par>
                                <p:cTn id="78" presetID="2" presetClass="entr" presetSubtype="2" fill="hold" grpId="0" nodeType="withEffect">
                                  <p:stCondLst>
                                    <p:cond delay="0"/>
                                  </p:stCondLst>
                                  <p:childTnLst>
                                    <p:set>
                                      <p:cBhvr>
                                        <p:cTn id="79" dur="1" fill="hold">
                                          <p:stCondLst>
                                            <p:cond delay="0"/>
                                          </p:stCondLst>
                                        </p:cTn>
                                        <p:tgtEl>
                                          <p:spTgt spid="62596"/>
                                        </p:tgtEl>
                                        <p:attrNameLst>
                                          <p:attrName>style.visibility</p:attrName>
                                        </p:attrNameLst>
                                      </p:cBhvr>
                                      <p:to>
                                        <p:strVal val="visible"/>
                                      </p:to>
                                    </p:set>
                                    <p:anim calcmode="lin" valueType="num">
                                      <p:cBhvr additive="base">
                                        <p:cTn id="80" dur="500" fill="hold"/>
                                        <p:tgtEl>
                                          <p:spTgt spid="62596"/>
                                        </p:tgtEl>
                                        <p:attrNameLst>
                                          <p:attrName>ppt_x</p:attrName>
                                        </p:attrNameLst>
                                      </p:cBhvr>
                                      <p:tavLst>
                                        <p:tav tm="0">
                                          <p:val>
                                            <p:strVal val="1+#ppt_w/2"/>
                                          </p:val>
                                        </p:tav>
                                        <p:tav tm="100000">
                                          <p:val>
                                            <p:strVal val="#ppt_x"/>
                                          </p:val>
                                        </p:tav>
                                      </p:tavLst>
                                    </p:anim>
                                    <p:anim calcmode="lin" valueType="num">
                                      <p:cBhvr additive="base">
                                        <p:cTn id="81" dur="500" fill="hold"/>
                                        <p:tgtEl>
                                          <p:spTgt spid="62596"/>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62591"/>
                                        </p:tgtEl>
                                        <p:attrNameLst>
                                          <p:attrName>style.visibility</p:attrName>
                                        </p:attrNameLst>
                                      </p:cBhvr>
                                      <p:to>
                                        <p:strVal val="visible"/>
                                      </p:to>
                                    </p:set>
                                    <p:anim calcmode="lin" valueType="num">
                                      <p:cBhvr additive="base">
                                        <p:cTn id="84" dur="500" fill="hold"/>
                                        <p:tgtEl>
                                          <p:spTgt spid="62591"/>
                                        </p:tgtEl>
                                        <p:attrNameLst>
                                          <p:attrName>ppt_x</p:attrName>
                                        </p:attrNameLst>
                                      </p:cBhvr>
                                      <p:tavLst>
                                        <p:tav tm="0">
                                          <p:val>
                                            <p:strVal val="1+#ppt_w/2"/>
                                          </p:val>
                                        </p:tav>
                                        <p:tav tm="100000">
                                          <p:val>
                                            <p:strVal val="#ppt_x"/>
                                          </p:val>
                                        </p:tav>
                                      </p:tavLst>
                                    </p:anim>
                                    <p:anim calcmode="lin" valueType="num">
                                      <p:cBhvr additive="base">
                                        <p:cTn id="85" dur="500" fill="hold"/>
                                        <p:tgtEl>
                                          <p:spTgt spid="62591"/>
                                        </p:tgtEl>
                                        <p:attrNameLst>
                                          <p:attrName>ppt_y</p:attrName>
                                        </p:attrNameLst>
                                      </p:cBhvr>
                                      <p:tavLst>
                                        <p:tav tm="0">
                                          <p:val>
                                            <p:strVal val="#ppt_y"/>
                                          </p:val>
                                        </p:tav>
                                        <p:tav tm="100000">
                                          <p:val>
                                            <p:strVal val="#ppt_y"/>
                                          </p:val>
                                        </p:tav>
                                      </p:tavLst>
                                    </p:anim>
                                  </p:childTnLst>
                                </p:cTn>
                              </p:par>
                            </p:childTnLst>
                          </p:cTn>
                        </p:par>
                        <p:par>
                          <p:cTn id="86" fill="hold" nodeType="afterGroup">
                            <p:stCondLst>
                              <p:cond delay="3950"/>
                            </p:stCondLst>
                            <p:childTnLst>
                              <p:par>
                                <p:cTn id="87" presetID="18" presetClass="entr" presetSubtype="12" fill="hold" grpId="0" nodeType="afterEffect">
                                  <p:stCondLst>
                                    <p:cond delay="0"/>
                                  </p:stCondLst>
                                  <p:childTnLst>
                                    <p:set>
                                      <p:cBhvr>
                                        <p:cTn id="88" dur="1" fill="hold">
                                          <p:stCondLst>
                                            <p:cond delay="0"/>
                                          </p:stCondLst>
                                        </p:cTn>
                                        <p:tgtEl>
                                          <p:spTgt spid="62470"/>
                                        </p:tgtEl>
                                        <p:attrNameLst>
                                          <p:attrName>style.visibility</p:attrName>
                                        </p:attrNameLst>
                                      </p:cBhvr>
                                      <p:to>
                                        <p:strVal val="visible"/>
                                      </p:to>
                                    </p:set>
                                    <p:animEffect transition="in" filter="strips(downLeft)">
                                      <p:cBhvr>
                                        <p:cTn id="89" dur="500"/>
                                        <p:tgtEl>
                                          <p:spTgt spid="62470"/>
                                        </p:tgtEl>
                                      </p:cBhvr>
                                    </p:animEffect>
                                  </p:childTnLst>
                                </p:cTn>
                              </p:par>
                            </p:childTnLst>
                          </p:cTn>
                        </p:par>
                        <p:par>
                          <p:cTn id="90" fill="hold" nodeType="afterGroup">
                            <p:stCondLst>
                              <p:cond delay="4450"/>
                            </p:stCondLst>
                            <p:childTnLst>
                              <p:par>
                                <p:cTn id="91" presetID="18" presetClass="entr" presetSubtype="12" fill="hold" grpId="0" nodeType="afterEffect">
                                  <p:stCondLst>
                                    <p:cond delay="0"/>
                                  </p:stCondLst>
                                  <p:childTnLst>
                                    <p:set>
                                      <p:cBhvr>
                                        <p:cTn id="92" dur="1" fill="hold">
                                          <p:stCondLst>
                                            <p:cond delay="0"/>
                                          </p:stCondLst>
                                        </p:cTn>
                                        <p:tgtEl>
                                          <p:spTgt spid="62471"/>
                                        </p:tgtEl>
                                        <p:attrNameLst>
                                          <p:attrName>style.visibility</p:attrName>
                                        </p:attrNameLst>
                                      </p:cBhvr>
                                      <p:to>
                                        <p:strVal val="visible"/>
                                      </p:to>
                                    </p:set>
                                    <p:animEffect transition="in" filter="strips(downLeft)">
                                      <p:cBhvr>
                                        <p:cTn id="93" dur="500"/>
                                        <p:tgtEl>
                                          <p:spTgt spid="62471"/>
                                        </p:tgtEl>
                                      </p:cBhvr>
                                    </p:animEffect>
                                  </p:childTnLst>
                                </p:cTn>
                              </p:par>
                              <p:par>
                                <p:cTn id="94" presetID="18" presetClass="entr" presetSubtype="12" fill="hold" grpId="0" nodeType="withEffect">
                                  <p:stCondLst>
                                    <p:cond delay="0"/>
                                  </p:stCondLst>
                                  <p:childTnLst>
                                    <p:set>
                                      <p:cBhvr>
                                        <p:cTn id="95" dur="1" fill="hold">
                                          <p:stCondLst>
                                            <p:cond delay="0"/>
                                          </p:stCondLst>
                                        </p:cTn>
                                        <p:tgtEl>
                                          <p:spTgt spid="62472"/>
                                        </p:tgtEl>
                                        <p:attrNameLst>
                                          <p:attrName>style.visibility</p:attrName>
                                        </p:attrNameLst>
                                      </p:cBhvr>
                                      <p:to>
                                        <p:strVal val="visible"/>
                                      </p:to>
                                    </p:set>
                                    <p:animEffect transition="in" filter="strips(downLeft)">
                                      <p:cBhvr>
                                        <p:cTn id="96" dur="500"/>
                                        <p:tgtEl>
                                          <p:spTgt spid="62472"/>
                                        </p:tgtEl>
                                      </p:cBhvr>
                                    </p:animEffect>
                                  </p:childTnLst>
                                </p:cTn>
                              </p:par>
                              <p:par>
                                <p:cTn id="97" presetID="18" presetClass="entr" presetSubtype="12" fill="hold" grpId="0" nodeType="withEffect">
                                  <p:stCondLst>
                                    <p:cond delay="0"/>
                                  </p:stCondLst>
                                  <p:childTnLst>
                                    <p:set>
                                      <p:cBhvr>
                                        <p:cTn id="98" dur="1" fill="hold">
                                          <p:stCondLst>
                                            <p:cond delay="0"/>
                                          </p:stCondLst>
                                        </p:cTn>
                                        <p:tgtEl>
                                          <p:spTgt spid="62473"/>
                                        </p:tgtEl>
                                        <p:attrNameLst>
                                          <p:attrName>style.visibility</p:attrName>
                                        </p:attrNameLst>
                                      </p:cBhvr>
                                      <p:to>
                                        <p:strVal val="visible"/>
                                      </p:to>
                                    </p:set>
                                    <p:animEffect transition="in" filter="strips(downLeft)">
                                      <p:cBhvr>
                                        <p:cTn id="99" dur="500"/>
                                        <p:tgtEl>
                                          <p:spTgt spid="62473"/>
                                        </p:tgtEl>
                                      </p:cBhvr>
                                    </p:animEffect>
                                  </p:childTnLst>
                                </p:cTn>
                              </p:par>
                              <p:par>
                                <p:cTn id="100" presetID="18" presetClass="entr" presetSubtype="12" fill="hold" grpId="0" nodeType="withEffect">
                                  <p:stCondLst>
                                    <p:cond delay="0"/>
                                  </p:stCondLst>
                                  <p:childTnLst>
                                    <p:set>
                                      <p:cBhvr>
                                        <p:cTn id="101" dur="1" fill="hold">
                                          <p:stCondLst>
                                            <p:cond delay="0"/>
                                          </p:stCondLst>
                                        </p:cTn>
                                        <p:tgtEl>
                                          <p:spTgt spid="62474"/>
                                        </p:tgtEl>
                                        <p:attrNameLst>
                                          <p:attrName>style.visibility</p:attrName>
                                        </p:attrNameLst>
                                      </p:cBhvr>
                                      <p:to>
                                        <p:strVal val="visible"/>
                                      </p:to>
                                    </p:set>
                                    <p:animEffect transition="in" filter="strips(downLeft)">
                                      <p:cBhvr>
                                        <p:cTn id="102" dur="500"/>
                                        <p:tgtEl>
                                          <p:spTgt spid="62474"/>
                                        </p:tgtEl>
                                      </p:cBhvr>
                                    </p:animEffect>
                                  </p:childTnLst>
                                </p:cTn>
                              </p:par>
                              <p:par>
                                <p:cTn id="103" presetID="18" presetClass="entr" presetSubtype="12" fill="hold" grpId="0" nodeType="withEffect">
                                  <p:stCondLst>
                                    <p:cond delay="0"/>
                                  </p:stCondLst>
                                  <p:childTnLst>
                                    <p:set>
                                      <p:cBhvr>
                                        <p:cTn id="104" dur="1" fill="hold">
                                          <p:stCondLst>
                                            <p:cond delay="0"/>
                                          </p:stCondLst>
                                        </p:cTn>
                                        <p:tgtEl>
                                          <p:spTgt spid="62475"/>
                                        </p:tgtEl>
                                        <p:attrNameLst>
                                          <p:attrName>style.visibility</p:attrName>
                                        </p:attrNameLst>
                                      </p:cBhvr>
                                      <p:to>
                                        <p:strVal val="visible"/>
                                      </p:to>
                                    </p:set>
                                    <p:animEffect transition="in" filter="strips(downLeft)">
                                      <p:cBhvr>
                                        <p:cTn id="105" dur="500"/>
                                        <p:tgtEl>
                                          <p:spTgt spid="62475"/>
                                        </p:tgtEl>
                                      </p:cBhvr>
                                    </p:animEffect>
                                  </p:childTnLst>
                                </p:cTn>
                              </p:par>
                              <p:par>
                                <p:cTn id="106" presetID="18" presetClass="entr" presetSubtype="12" fill="hold" grpId="0" nodeType="withEffect">
                                  <p:stCondLst>
                                    <p:cond delay="0"/>
                                  </p:stCondLst>
                                  <p:childTnLst>
                                    <p:set>
                                      <p:cBhvr>
                                        <p:cTn id="107" dur="1" fill="hold">
                                          <p:stCondLst>
                                            <p:cond delay="0"/>
                                          </p:stCondLst>
                                        </p:cTn>
                                        <p:tgtEl>
                                          <p:spTgt spid="62476"/>
                                        </p:tgtEl>
                                        <p:attrNameLst>
                                          <p:attrName>style.visibility</p:attrName>
                                        </p:attrNameLst>
                                      </p:cBhvr>
                                      <p:to>
                                        <p:strVal val="visible"/>
                                      </p:to>
                                    </p:set>
                                    <p:animEffect transition="in" filter="strips(downLeft)">
                                      <p:cBhvr>
                                        <p:cTn id="108" dur="500"/>
                                        <p:tgtEl>
                                          <p:spTgt spid="62476"/>
                                        </p:tgtEl>
                                      </p:cBhvr>
                                    </p:animEffect>
                                  </p:childTnLst>
                                </p:cTn>
                              </p:par>
                              <p:par>
                                <p:cTn id="109" presetID="18" presetClass="entr" presetSubtype="12" fill="hold" grpId="0" nodeType="withEffect">
                                  <p:stCondLst>
                                    <p:cond delay="0"/>
                                  </p:stCondLst>
                                  <p:childTnLst>
                                    <p:set>
                                      <p:cBhvr>
                                        <p:cTn id="110" dur="1" fill="hold">
                                          <p:stCondLst>
                                            <p:cond delay="0"/>
                                          </p:stCondLst>
                                        </p:cTn>
                                        <p:tgtEl>
                                          <p:spTgt spid="62477"/>
                                        </p:tgtEl>
                                        <p:attrNameLst>
                                          <p:attrName>style.visibility</p:attrName>
                                        </p:attrNameLst>
                                      </p:cBhvr>
                                      <p:to>
                                        <p:strVal val="visible"/>
                                      </p:to>
                                    </p:set>
                                    <p:animEffect transition="in" filter="strips(downLeft)">
                                      <p:cBhvr>
                                        <p:cTn id="111" dur="500"/>
                                        <p:tgtEl>
                                          <p:spTgt spid="62477"/>
                                        </p:tgtEl>
                                      </p:cBhvr>
                                    </p:animEffect>
                                  </p:childTnLst>
                                </p:cTn>
                              </p:par>
                              <p:par>
                                <p:cTn id="112" presetID="18" presetClass="entr" presetSubtype="12" fill="hold" grpId="0" nodeType="withEffect">
                                  <p:stCondLst>
                                    <p:cond delay="0"/>
                                  </p:stCondLst>
                                  <p:childTnLst>
                                    <p:set>
                                      <p:cBhvr>
                                        <p:cTn id="113" dur="1" fill="hold">
                                          <p:stCondLst>
                                            <p:cond delay="0"/>
                                          </p:stCondLst>
                                        </p:cTn>
                                        <p:tgtEl>
                                          <p:spTgt spid="62478"/>
                                        </p:tgtEl>
                                        <p:attrNameLst>
                                          <p:attrName>style.visibility</p:attrName>
                                        </p:attrNameLst>
                                      </p:cBhvr>
                                      <p:to>
                                        <p:strVal val="visible"/>
                                      </p:to>
                                    </p:set>
                                    <p:animEffect transition="in" filter="strips(downLeft)">
                                      <p:cBhvr>
                                        <p:cTn id="114" dur="500"/>
                                        <p:tgtEl>
                                          <p:spTgt spid="62478"/>
                                        </p:tgtEl>
                                      </p:cBhvr>
                                    </p:animEffect>
                                  </p:childTnLst>
                                </p:cTn>
                              </p:par>
                              <p:par>
                                <p:cTn id="115" presetID="18" presetClass="entr" presetSubtype="12" fill="hold" grpId="0" nodeType="withEffect">
                                  <p:stCondLst>
                                    <p:cond delay="0"/>
                                  </p:stCondLst>
                                  <p:childTnLst>
                                    <p:set>
                                      <p:cBhvr>
                                        <p:cTn id="116" dur="1" fill="hold">
                                          <p:stCondLst>
                                            <p:cond delay="0"/>
                                          </p:stCondLst>
                                        </p:cTn>
                                        <p:tgtEl>
                                          <p:spTgt spid="62479"/>
                                        </p:tgtEl>
                                        <p:attrNameLst>
                                          <p:attrName>style.visibility</p:attrName>
                                        </p:attrNameLst>
                                      </p:cBhvr>
                                      <p:to>
                                        <p:strVal val="visible"/>
                                      </p:to>
                                    </p:set>
                                    <p:animEffect transition="in" filter="strips(downLeft)">
                                      <p:cBhvr>
                                        <p:cTn id="117" dur="500"/>
                                        <p:tgtEl>
                                          <p:spTgt spid="62479"/>
                                        </p:tgtEl>
                                      </p:cBhvr>
                                    </p:animEffect>
                                  </p:childTnLst>
                                </p:cTn>
                              </p:par>
                              <p:par>
                                <p:cTn id="118" presetID="18" presetClass="entr" presetSubtype="12" fill="hold" grpId="0" nodeType="withEffect">
                                  <p:stCondLst>
                                    <p:cond delay="0"/>
                                  </p:stCondLst>
                                  <p:childTnLst>
                                    <p:set>
                                      <p:cBhvr>
                                        <p:cTn id="119" dur="1" fill="hold">
                                          <p:stCondLst>
                                            <p:cond delay="0"/>
                                          </p:stCondLst>
                                        </p:cTn>
                                        <p:tgtEl>
                                          <p:spTgt spid="62480"/>
                                        </p:tgtEl>
                                        <p:attrNameLst>
                                          <p:attrName>style.visibility</p:attrName>
                                        </p:attrNameLst>
                                      </p:cBhvr>
                                      <p:to>
                                        <p:strVal val="visible"/>
                                      </p:to>
                                    </p:set>
                                    <p:animEffect transition="in" filter="strips(downLeft)">
                                      <p:cBhvr>
                                        <p:cTn id="120" dur="500"/>
                                        <p:tgtEl>
                                          <p:spTgt spid="62480"/>
                                        </p:tgtEl>
                                      </p:cBhvr>
                                    </p:animEffect>
                                  </p:childTnLst>
                                </p:cTn>
                              </p:par>
                              <p:par>
                                <p:cTn id="121" presetID="18" presetClass="entr" presetSubtype="12" fill="hold" grpId="0" nodeType="withEffect">
                                  <p:stCondLst>
                                    <p:cond delay="0"/>
                                  </p:stCondLst>
                                  <p:childTnLst>
                                    <p:set>
                                      <p:cBhvr>
                                        <p:cTn id="122" dur="1" fill="hold">
                                          <p:stCondLst>
                                            <p:cond delay="0"/>
                                          </p:stCondLst>
                                        </p:cTn>
                                        <p:tgtEl>
                                          <p:spTgt spid="62481"/>
                                        </p:tgtEl>
                                        <p:attrNameLst>
                                          <p:attrName>style.visibility</p:attrName>
                                        </p:attrNameLst>
                                      </p:cBhvr>
                                      <p:to>
                                        <p:strVal val="visible"/>
                                      </p:to>
                                    </p:set>
                                    <p:animEffect transition="in" filter="strips(downLeft)">
                                      <p:cBhvr>
                                        <p:cTn id="123" dur="500"/>
                                        <p:tgtEl>
                                          <p:spTgt spid="62481"/>
                                        </p:tgtEl>
                                      </p:cBhvr>
                                    </p:animEffect>
                                  </p:childTnLst>
                                </p:cTn>
                              </p:par>
                              <p:par>
                                <p:cTn id="124" presetID="18" presetClass="entr" presetSubtype="12" fill="hold" grpId="0" nodeType="withEffect">
                                  <p:stCondLst>
                                    <p:cond delay="0"/>
                                  </p:stCondLst>
                                  <p:childTnLst>
                                    <p:set>
                                      <p:cBhvr>
                                        <p:cTn id="125" dur="1" fill="hold">
                                          <p:stCondLst>
                                            <p:cond delay="0"/>
                                          </p:stCondLst>
                                        </p:cTn>
                                        <p:tgtEl>
                                          <p:spTgt spid="62482"/>
                                        </p:tgtEl>
                                        <p:attrNameLst>
                                          <p:attrName>style.visibility</p:attrName>
                                        </p:attrNameLst>
                                      </p:cBhvr>
                                      <p:to>
                                        <p:strVal val="visible"/>
                                      </p:to>
                                    </p:set>
                                    <p:animEffect transition="in" filter="strips(downLeft)">
                                      <p:cBhvr>
                                        <p:cTn id="126" dur="500"/>
                                        <p:tgtEl>
                                          <p:spTgt spid="62482"/>
                                        </p:tgtEl>
                                      </p:cBhvr>
                                    </p:animEffect>
                                  </p:childTnLst>
                                </p:cTn>
                              </p:par>
                              <p:par>
                                <p:cTn id="127" presetID="18" presetClass="entr" presetSubtype="12" fill="hold" grpId="0" nodeType="withEffect">
                                  <p:stCondLst>
                                    <p:cond delay="0"/>
                                  </p:stCondLst>
                                  <p:childTnLst>
                                    <p:set>
                                      <p:cBhvr>
                                        <p:cTn id="128" dur="1" fill="hold">
                                          <p:stCondLst>
                                            <p:cond delay="0"/>
                                          </p:stCondLst>
                                        </p:cTn>
                                        <p:tgtEl>
                                          <p:spTgt spid="62483"/>
                                        </p:tgtEl>
                                        <p:attrNameLst>
                                          <p:attrName>style.visibility</p:attrName>
                                        </p:attrNameLst>
                                      </p:cBhvr>
                                      <p:to>
                                        <p:strVal val="visible"/>
                                      </p:to>
                                    </p:set>
                                    <p:animEffect transition="in" filter="strips(downLeft)">
                                      <p:cBhvr>
                                        <p:cTn id="129" dur="500"/>
                                        <p:tgtEl>
                                          <p:spTgt spid="62483"/>
                                        </p:tgtEl>
                                      </p:cBhvr>
                                    </p:animEffect>
                                  </p:childTnLst>
                                </p:cTn>
                              </p:par>
                              <p:par>
                                <p:cTn id="130" presetID="18" presetClass="entr" presetSubtype="12" fill="hold" grpId="0" nodeType="withEffect">
                                  <p:stCondLst>
                                    <p:cond delay="0"/>
                                  </p:stCondLst>
                                  <p:childTnLst>
                                    <p:set>
                                      <p:cBhvr>
                                        <p:cTn id="131" dur="1" fill="hold">
                                          <p:stCondLst>
                                            <p:cond delay="0"/>
                                          </p:stCondLst>
                                        </p:cTn>
                                        <p:tgtEl>
                                          <p:spTgt spid="62486"/>
                                        </p:tgtEl>
                                        <p:attrNameLst>
                                          <p:attrName>style.visibility</p:attrName>
                                        </p:attrNameLst>
                                      </p:cBhvr>
                                      <p:to>
                                        <p:strVal val="visible"/>
                                      </p:to>
                                    </p:set>
                                    <p:animEffect transition="in" filter="strips(downLeft)">
                                      <p:cBhvr>
                                        <p:cTn id="132" dur="500"/>
                                        <p:tgtEl>
                                          <p:spTgt spid="62486"/>
                                        </p:tgtEl>
                                      </p:cBhvr>
                                    </p:animEffect>
                                  </p:childTnLst>
                                </p:cTn>
                              </p:par>
                              <p:par>
                                <p:cTn id="133" presetID="18" presetClass="entr" presetSubtype="12" fill="hold" grpId="0" nodeType="withEffect">
                                  <p:stCondLst>
                                    <p:cond delay="0"/>
                                  </p:stCondLst>
                                  <p:childTnLst>
                                    <p:set>
                                      <p:cBhvr>
                                        <p:cTn id="134" dur="1" fill="hold">
                                          <p:stCondLst>
                                            <p:cond delay="0"/>
                                          </p:stCondLst>
                                        </p:cTn>
                                        <p:tgtEl>
                                          <p:spTgt spid="62487"/>
                                        </p:tgtEl>
                                        <p:attrNameLst>
                                          <p:attrName>style.visibility</p:attrName>
                                        </p:attrNameLst>
                                      </p:cBhvr>
                                      <p:to>
                                        <p:strVal val="visible"/>
                                      </p:to>
                                    </p:set>
                                    <p:animEffect transition="in" filter="strips(downLeft)">
                                      <p:cBhvr>
                                        <p:cTn id="135" dur="500"/>
                                        <p:tgtEl>
                                          <p:spTgt spid="62487"/>
                                        </p:tgtEl>
                                      </p:cBhvr>
                                    </p:animEffect>
                                  </p:childTnLst>
                                </p:cTn>
                              </p:par>
                            </p:childTnLst>
                          </p:cTn>
                        </p:par>
                        <p:par>
                          <p:cTn id="136" fill="hold" nodeType="afterGroup">
                            <p:stCondLst>
                              <p:cond delay="4950"/>
                            </p:stCondLst>
                            <p:childTnLst>
                              <p:par>
                                <p:cTn id="137" presetID="18" presetClass="entr" presetSubtype="12" fill="hold" nodeType="afterEffect">
                                  <p:stCondLst>
                                    <p:cond delay="0"/>
                                  </p:stCondLst>
                                  <p:childTnLst>
                                    <p:set>
                                      <p:cBhvr>
                                        <p:cTn id="138" dur="1" fill="hold">
                                          <p:stCondLst>
                                            <p:cond delay="0"/>
                                          </p:stCondLst>
                                        </p:cTn>
                                        <p:tgtEl>
                                          <p:spTgt spid="62518"/>
                                        </p:tgtEl>
                                        <p:attrNameLst>
                                          <p:attrName>style.visibility</p:attrName>
                                        </p:attrNameLst>
                                      </p:cBhvr>
                                      <p:to>
                                        <p:strVal val="visible"/>
                                      </p:to>
                                    </p:set>
                                    <p:animEffect transition="in" filter="strips(downLeft)">
                                      <p:cBhvr>
                                        <p:cTn id="139" dur="500"/>
                                        <p:tgtEl>
                                          <p:spTgt spid="62518"/>
                                        </p:tgtEl>
                                      </p:cBhvr>
                                    </p:animEffect>
                                  </p:childTnLst>
                                </p:cTn>
                              </p:par>
                              <p:par>
                                <p:cTn id="140" presetID="18" presetClass="entr" presetSubtype="12" fill="hold" nodeType="withEffect">
                                  <p:stCondLst>
                                    <p:cond delay="0"/>
                                  </p:stCondLst>
                                  <p:childTnLst>
                                    <p:set>
                                      <p:cBhvr>
                                        <p:cTn id="141" dur="1" fill="hold">
                                          <p:stCondLst>
                                            <p:cond delay="0"/>
                                          </p:stCondLst>
                                        </p:cTn>
                                        <p:tgtEl>
                                          <p:spTgt spid="62524"/>
                                        </p:tgtEl>
                                        <p:attrNameLst>
                                          <p:attrName>style.visibility</p:attrName>
                                        </p:attrNameLst>
                                      </p:cBhvr>
                                      <p:to>
                                        <p:strVal val="visible"/>
                                      </p:to>
                                    </p:set>
                                    <p:animEffect transition="in" filter="strips(downLeft)">
                                      <p:cBhvr>
                                        <p:cTn id="142" dur="500"/>
                                        <p:tgtEl>
                                          <p:spTgt spid="62524"/>
                                        </p:tgtEl>
                                      </p:cBhvr>
                                    </p:animEffect>
                                  </p:childTnLst>
                                </p:cTn>
                              </p:par>
                              <p:par>
                                <p:cTn id="143" presetID="18" presetClass="entr" presetSubtype="12" fill="hold" nodeType="withEffect">
                                  <p:stCondLst>
                                    <p:cond delay="0"/>
                                  </p:stCondLst>
                                  <p:childTnLst>
                                    <p:set>
                                      <p:cBhvr>
                                        <p:cTn id="144" dur="1" fill="hold">
                                          <p:stCondLst>
                                            <p:cond delay="0"/>
                                          </p:stCondLst>
                                        </p:cTn>
                                        <p:tgtEl>
                                          <p:spTgt spid="62530"/>
                                        </p:tgtEl>
                                        <p:attrNameLst>
                                          <p:attrName>style.visibility</p:attrName>
                                        </p:attrNameLst>
                                      </p:cBhvr>
                                      <p:to>
                                        <p:strVal val="visible"/>
                                      </p:to>
                                    </p:set>
                                    <p:animEffect transition="in" filter="strips(downLeft)">
                                      <p:cBhvr>
                                        <p:cTn id="145" dur="500"/>
                                        <p:tgtEl>
                                          <p:spTgt spid="62530"/>
                                        </p:tgtEl>
                                      </p:cBhvr>
                                    </p:animEffect>
                                  </p:childTnLst>
                                </p:cTn>
                              </p:par>
                              <p:par>
                                <p:cTn id="146" presetID="18" presetClass="entr" presetSubtype="12" fill="hold" nodeType="withEffect">
                                  <p:stCondLst>
                                    <p:cond delay="0"/>
                                  </p:stCondLst>
                                  <p:childTnLst>
                                    <p:set>
                                      <p:cBhvr>
                                        <p:cTn id="147" dur="1" fill="hold">
                                          <p:stCondLst>
                                            <p:cond delay="0"/>
                                          </p:stCondLst>
                                        </p:cTn>
                                        <p:tgtEl>
                                          <p:spTgt spid="62536"/>
                                        </p:tgtEl>
                                        <p:attrNameLst>
                                          <p:attrName>style.visibility</p:attrName>
                                        </p:attrNameLst>
                                      </p:cBhvr>
                                      <p:to>
                                        <p:strVal val="visible"/>
                                      </p:to>
                                    </p:set>
                                    <p:animEffect transition="in" filter="strips(downLeft)">
                                      <p:cBhvr>
                                        <p:cTn id="148" dur="500"/>
                                        <p:tgtEl>
                                          <p:spTgt spid="62536"/>
                                        </p:tgtEl>
                                      </p:cBhvr>
                                    </p:animEffect>
                                  </p:childTnLst>
                                </p:cTn>
                              </p:par>
                              <p:par>
                                <p:cTn id="149" presetID="18" presetClass="entr" presetSubtype="12" fill="hold" nodeType="withEffect">
                                  <p:stCondLst>
                                    <p:cond delay="0"/>
                                  </p:stCondLst>
                                  <p:childTnLst>
                                    <p:set>
                                      <p:cBhvr>
                                        <p:cTn id="150" dur="1" fill="hold">
                                          <p:stCondLst>
                                            <p:cond delay="0"/>
                                          </p:stCondLst>
                                        </p:cTn>
                                        <p:tgtEl>
                                          <p:spTgt spid="62542"/>
                                        </p:tgtEl>
                                        <p:attrNameLst>
                                          <p:attrName>style.visibility</p:attrName>
                                        </p:attrNameLst>
                                      </p:cBhvr>
                                      <p:to>
                                        <p:strVal val="visible"/>
                                      </p:to>
                                    </p:set>
                                    <p:animEffect transition="in" filter="strips(downLeft)">
                                      <p:cBhvr>
                                        <p:cTn id="151" dur="500"/>
                                        <p:tgtEl>
                                          <p:spTgt spid="62542"/>
                                        </p:tgtEl>
                                      </p:cBhvr>
                                    </p:animEffect>
                                  </p:childTnLst>
                                </p:cTn>
                              </p:par>
                              <p:par>
                                <p:cTn id="152" presetID="18" presetClass="entr" presetSubtype="12" fill="hold" nodeType="withEffect">
                                  <p:stCondLst>
                                    <p:cond delay="0"/>
                                  </p:stCondLst>
                                  <p:childTnLst>
                                    <p:set>
                                      <p:cBhvr>
                                        <p:cTn id="153" dur="1" fill="hold">
                                          <p:stCondLst>
                                            <p:cond delay="0"/>
                                          </p:stCondLst>
                                        </p:cTn>
                                        <p:tgtEl>
                                          <p:spTgt spid="62548"/>
                                        </p:tgtEl>
                                        <p:attrNameLst>
                                          <p:attrName>style.visibility</p:attrName>
                                        </p:attrNameLst>
                                      </p:cBhvr>
                                      <p:to>
                                        <p:strVal val="visible"/>
                                      </p:to>
                                    </p:set>
                                    <p:animEffect transition="in" filter="strips(downLeft)">
                                      <p:cBhvr>
                                        <p:cTn id="154" dur="500"/>
                                        <p:tgtEl>
                                          <p:spTgt spid="62548"/>
                                        </p:tgtEl>
                                      </p:cBhvr>
                                    </p:animEffect>
                                  </p:childTnLst>
                                </p:cTn>
                              </p:par>
                              <p:par>
                                <p:cTn id="155" presetID="18" presetClass="entr" presetSubtype="12" fill="hold" nodeType="withEffect">
                                  <p:stCondLst>
                                    <p:cond delay="0"/>
                                  </p:stCondLst>
                                  <p:childTnLst>
                                    <p:set>
                                      <p:cBhvr>
                                        <p:cTn id="156" dur="1" fill="hold">
                                          <p:stCondLst>
                                            <p:cond delay="0"/>
                                          </p:stCondLst>
                                        </p:cTn>
                                        <p:tgtEl>
                                          <p:spTgt spid="62554"/>
                                        </p:tgtEl>
                                        <p:attrNameLst>
                                          <p:attrName>style.visibility</p:attrName>
                                        </p:attrNameLst>
                                      </p:cBhvr>
                                      <p:to>
                                        <p:strVal val="visible"/>
                                      </p:to>
                                    </p:set>
                                    <p:animEffect transition="in" filter="strips(downLeft)">
                                      <p:cBhvr>
                                        <p:cTn id="157" dur="500"/>
                                        <p:tgtEl>
                                          <p:spTgt spid="62554"/>
                                        </p:tgtEl>
                                      </p:cBhvr>
                                    </p:animEffect>
                                  </p:childTnLst>
                                </p:cTn>
                              </p:par>
                              <p:par>
                                <p:cTn id="158" presetID="18" presetClass="entr" presetSubtype="12" fill="hold" nodeType="withEffect">
                                  <p:stCondLst>
                                    <p:cond delay="0"/>
                                  </p:stCondLst>
                                  <p:childTnLst>
                                    <p:set>
                                      <p:cBhvr>
                                        <p:cTn id="159" dur="1" fill="hold">
                                          <p:stCondLst>
                                            <p:cond delay="0"/>
                                          </p:stCondLst>
                                        </p:cTn>
                                        <p:tgtEl>
                                          <p:spTgt spid="62560"/>
                                        </p:tgtEl>
                                        <p:attrNameLst>
                                          <p:attrName>style.visibility</p:attrName>
                                        </p:attrNameLst>
                                      </p:cBhvr>
                                      <p:to>
                                        <p:strVal val="visible"/>
                                      </p:to>
                                    </p:set>
                                    <p:animEffect transition="in" filter="strips(downLeft)">
                                      <p:cBhvr>
                                        <p:cTn id="160" dur="500"/>
                                        <p:tgtEl>
                                          <p:spTgt spid="62560"/>
                                        </p:tgtEl>
                                      </p:cBhvr>
                                    </p:animEffect>
                                  </p:childTnLst>
                                </p:cTn>
                              </p:par>
                              <p:par>
                                <p:cTn id="161" presetID="18" presetClass="entr" presetSubtype="12" fill="hold" nodeType="withEffect">
                                  <p:stCondLst>
                                    <p:cond delay="0"/>
                                  </p:stCondLst>
                                  <p:childTnLst>
                                    <p:set>
                                      <p:cBhvr>
                                        <p:cTn id="162" dur="1" fill="hold">
                                          <p:stCondLst>
                                            <p:cond delay="0"/>
                                          </p:stCondLst>
                                        </p:cTn>
                                        <p:tgtEl>
                                          <p:spTgt spid="62566"/>
                                        </p:tgtEl>
                                        <p:attrNameLst>
                                          <p:attrName>style.visibility</p:attrName>
                                        </p:attrNameLst>
                                      </p:cBhvr>
                                      <p:to>
                                        <p:strVal val="visible"/>
                                      </p:to>
                                    </p:set>
                                    <p:animEffect transition="in" filter="strips(downLeft)">
                                      <p:cBhvr>
                                        <p:cTn id="163" dur="500"/>
                                        <p:tgtEl>
                                          <p:spTgt spid="62566"/>
                                        </p:tgtEl>
                                      </p:cBhvr>
                                    </p:animEffect>
                                  </p:childTnLst>
                                </p:cTn>
                              </p:par>
                              <p:par>
                                <p:cTn id="164" presetID="18" presetClass="entr" presetSubtype="12" fill="hold" nodeType="withEffect">
                                  <p:stCondLst>
                                    <p:cond delay="0"/>
                                  </p:stCondLst>
                                  <p:childTnLst>
                                    <p:set>
                                      <p:cBhvr>
                                        <p:cTn id="165" dur="1" fill="hold">
                                          <p:stCondLst>
                                            <p:cond delay="0"/>
                                          </p:stCondLst>
                                        </p:cTn>
                                        <p:tgtEl>
                                          <p:spTgt spid="62572"/>
                                        </p:tgtEl>
                                        <p:attrNameLst>
                                          <p:attrName>style.visibility</p:attrName>
                                        </p:attrNameLst>
                                      </p:cBhvr>
                                      <p:to>
                                        <p:strVal val="visible"/>
                                      </p:to>
                                    </p:set>
                                    <p:animEffect transition="in" filter="strips(downLeft)">
                                      <p:cBhvr>
                                        <p:cTn id="166" dur="500"/>
                                        <p:tgtEl>
                                          <p:spTgt spid="62572"/>
                                        </p:tgtEl>
                                      </p:cBhvr>
                                    </p:animEffect>
                                  </p:childTnLst>
                                </p:cTn>
                              </p:par>
                              <p:par>
                                <p:cTn id="167" presetID="18" presetClass="entr" presetSubtype="12" fill="hold" nodeType="withEffect">
                                  <p:stCondLst>
                                    <p:cond delay="0"/>
                                  </p:stCondLst>
                                  <p:childTnLst>
                                    <p:set>
                                      <p:cBhvr>
                                        <p:cTn id="168" dur="1" fill="hold">
                                          <p:stCondLst>
                                            <p:cond delay="0"/>
                                          </p:stCondLst>
                                        </p:cTn>
                                        <p:tgtEl>
                                          <p:spTgt spid="62578"/>
                                        </p:tgtEl>
                                        <p:attrNameLst>
                                          <p:attrName>style.visibility</p:attrName>
                                        </p:attrNameLst>
                                      </p:cBhvr>
                                      <p:to>
                                        <p:strVal val="visible"/>
                                      </p:to>
                                    </p:set>
                                    <p:animEffect transition="in" filter="strips(downLeft)">
                                      <p:cBhvr>
                                        <p:cTn id="169" dur="500"/>
                                        <p:tgtEl>
                                          <p:spTgt spid="62578"/>
                                        </p:tgtEl>
                                      </p:cBhvr>
                                    </p:animEffect>
                                  </p:childTnLst>
                                </p:cTn>
                              </p:par>
                              <p:par>
                                <p:cTn id="170" presetID="18" presetClass="entr" presetSubtype="12" fill="hold" nodeType="withEffect">
                                  <p:stCondLst>
                                    <p:cond delay="0"/>
                                  </p:stCondLst>
                                  <p:childTnLst>
                                    <p:set>
                                      <p:cBhvr>
                                        <p:cTn id="171" dur="1" fill="hold">
                                          <p:stCondLst>
                                            <p:cond delay="0"/>
                                          </p:stCondLst>
                                        </p:cTn>
                                        <p:tgtEl>
                                          <p:spTgt spid="62584"/>
                                        </p:tgtEl>
                                        <p:attrNameLst>
                                          <p:attrName>style.visibility</p:attrName>
                                        </p:attrNameLst>
                                      </p:cBhvr>
                                      <p:to>
                                        <p:strVal val="visible"/>
                                      </p:to>
                                    </p:set>
                                    <p:animEffect transition="in" filter="strips(downLeft)">
                                      <p:cBhvr>
                                        <p:cTn id="172" dur="500"/>
                                        <p:tgtEl>
                                          <p:spTgt spid="62584"/>
                                        </p:tgtEl>
                                      </p:cBhvr>
                                    </p:animEffect>
                                  </p:childTnLst>
                                </p:cTn>
                              </p:par>
                              <p:par>
                                <p:cTn id="173" presetID="18" presetClass="entr" presetSubtype="12" fill="hold" grpId="0" nodeType="withEffect">
                                  <p:stCondLst>
                                    <p:cond delay="0"/>
                                  </p:stCondLst>
                                  <p:childTnLst>
                                    <p:set>
                                      <p:cBhvr>
                                        <p:cTn id="174" dur="1" fill="hold">
                                          <p:stCondLst>
                                            <p:cond delay="0"/>
                                          </p:stCondLst>
                                        </p:cTn>
                                        <p:tgtEl>
                                          <p:spTgt spid="62597"/>
                                        </p:tgtEl>
                                        <p:attrNameLst>
                                          <p:attrName>style.visibility</p:attrName>
                                        </p:attrNameLst>
                                      </p:cBhvr>
                                      <p:to>
                                        <p:strVal val="visible"/>
                                      </p:to>
                                    </p:set>
                                    <p:animEffect transition="in" filter="strips(downLeft)">
                                      <p:cBhvr>
                                        <p:cTn id="175" dur="500"/>
                                        <p:tgtEl>
                                          <p:spTgt spid="62597"/>
                                        </p:tgtEl>
                                      </p:cBhvr>
                                    </p:animEffect>
                                  </p:childTnLst>
                                </p:cTn>
                              </p:par>
                              <p:par>
                                <p:cTn id="176" presetID="18" presetClass="entr" presetSubtype="12" fill="hold" grpId="0" nodeType="withEffect">
                                  <p:stCondLst>
                                    <p:cond delay="0"/>
                                  </p:stCondLst>
                                  <p:childTnLst>
                                    <p:set>
                                      <p:cBhvr>
                                        <p:cTn id="177" dur="1" fill="hold">
                                          <p:stCondLst>
                                            <p:cond delay="0"/>
                                          </p:stCondLst>
                                        </p:cTn>
                                        <p:tgtEl>
                                          <p:spTgt spid="62598"/>
                                        </p:tgtEl>
                                        <p:attrNameLst>
                                          <p:attrName>style.visibility</p:attrName>
                                        </p:attrNameLst>
                                      </p:cBhvr>
                                      <p:to>
                                        <p:strVal val="visible"/>
                                      </p:to>
                                    </p:set>
                                    <p:animEffect transition="in" filter="strips(downLeft)">
                                      <p:cBhvr>
                                        <p:cTn id="178" dur="500"/>
                                        <p:tgtEl>
                                          <p:spTgt spid="62598"/>
                                        </p:tgtEl>
                                      </p:cBhvr>
                                    </p:animEffect>
                                  </p:childTnLst>
                                </p:cTn>
                              </p:par>
                              <p:par>
                                <p:cTn id="179" presetID="18" presetClass="entr" presetSubtype="12" fill="hold" grpId="0" nodeType="withEffect">
                                  <p:stCondLst>
                                    <p:cond delay="0"/>
                                  </p:stCondLst>
                                  <p:childTnLst>
                                    <p:set>
                                      <p:cBhvr>
                                        <p:cTn id="180" dur="1" fill="hold">
                                          <p:stCondLst>
                                            <p:cond delay="0"/>
                                          </p:stCondLst>
                                        </p:cTn>
                                        <p:tgtEl>
                                          <p:spTgt spid="62599"/>
                                        </p:tgtEl>
                                        <p:attrNameLst>
                                          <p:attrName>style.visibility</p:attrName>
                                        </p:attrNameLst>
                                      </p:cBhvr>
                                      <p:to>
                                        <p:strVal val="visible"/>
                                      </p:to>
                                    </p:set>
                                    <p:animEffect transition="in" filter="strips(downLeft)">
                                      <p:cBhvr>
                                        <p:cTn id="181" dur="500"/>
                                        <p:tgtEl>
                                          <p:spTgt spid="62599"/>
                                        </p:tgtEl>
                                      </p:cBhvr>
                                    </p:animEffect>
                                  </p:childTnLst>
                                </p:cTn>
                              </p:par>
                              <p:par>
                                <p:cTn id="182" presetID="18" presetClass="entr" presetSubtype="12" fill="hold" grpId="0" nodeType="withEffect">
                                  <p:stCondLst>
                                    <p:cond delay="0"/>
                                  </p:stCondLst>
                                  <p:childTnLst>
                                    <p:set>
                                      <p:cBhvr>
                                        <p:cTn id="183" dur="1" fill="hold">
                                          <p:stCondLst>
                                            <p:cond delay="0"/>
                                          </p:stCondLst>
                                        </p:cTn>
                                        <p:tgtEl>
                                          <p:spTgt spid="62600"/>
                                        </p:tgtEl>
                                        <p:attrNameLst>
                                          <p:attrName>style.visibility</p:attrName>
                                        </p:attrNameLst>
                                      </p:cBhvr>
                                      <p:to>
                                        <p:strVal val="visible"/>
                                      </p:to>
                                    </p:set>
                                    <p:animEffect transition="in" filter="strips(downLeft)">
                                      <p:cBhvr>
                                        <p:cTn id="184" dur="500"/>
                                        <p:tgtEl>
                                          <p:spTgt spid="62600"/>
                                        </p:tgtEl>
                                      </p:cBhvr>
                                    </p:animEffect>
                                  </p:childTnLst>
                                </p:cTn>
                              </p:par>
                              <p:par>
                                <p:cTn id="185" presetID="18" presetClass="entr" presetSubtype="12" fill="hold" grpId="0" nodeType="withEffect">
                                  <p:stCondLst>
                                    <p:cond delay="0"/>
                                  </p:stCondLst>
                                  <p:childTnLst>
                                    <p:set>
                                      <p:cBhvr>
                                        <p:cTn id="186" dur="1" fill="hold">
                                          <p:stCondLst>
                                            <p:cond delay="0"/>
                                          </p:stCondLst>
                                        </p:cTn>
                                        <p:tgtEl>
                                          <p:spTgt spid="62601"/>
                                        </p:tgtEl>
                                        <p:attrNameLst>
                                          <p:attrName>style.visibility</p:attrName>
                                        </p:attrNameLst>
                                      </p:cBhvr>
                                      <p:to>
                                        <p:strVal val="visible"/>
                                      </p:to>
                                    </p:set>
                                    <p:animEffect transition="in" filter="strips(downLeft)">
                                      <p:cBhvr>
                                        <p:cTn id="187" dur="500"/>
                                        <p:tgtEl>
                                          <p:spTgt spid="62601"/>
                                        </p:tgtEl>
                                      </p:cBhvr>
                                    </p:animEffect>
                                  </p:childTnLst>
                                </p:cTn>
                              </p:par>
                              <p:par>
                                <p:cTn id="188" presetID="18" presetClass="entr" presetSubtype="12" fill="hold" grpId="0" nodeType="withEffect">
                                  <p:stCondLst>
                                    <p:cond delay="0"/>
                                  </p:stCondLst>
                                  <p:childTnLst>
                                    <p:set>
                                      <p:cBhvr>
                                        <p:cTn id="189" dur="1" fill="hold">
                                          <p:stCondLst>
                                            <p:cond delay="0"/>
                                          </p:stCondLst>
                                        </p:cTn>
                                        <p:tgtEl>
                                          <p:spTgt spid="62602"/>
                                        </p:tgtEl>
                                        <p:attrNameLst>
                                          <p:attrName>style.visibility</p:attrName>
                                        </p:attrNameLst>
                                      </p:cBhvr>
                                      <p:to>
                                        <p:strVal val="visible"/>
                                      </p:to>
                                    </p:set>
                                    <p:animEffect transition="in" filter="strips(downLeft)">
                                      <p:cBhvr>
                                        <p:cTn id="190" dur="500"/>
                                        <p:tgtEl>
                                          <p:spTgt spid="62602"/>
                                        </p:tgtEl>
                                      </p:cBhvr>
                                    </p:animEffect>
                                  </p:childTnLst>
                                </p:cTn>
                              </p:par>
                              <p:par>
                                <p:cTn id="191" presetID="18" presetClass="entr" presetSubtype="12" fill="hold" grpId="0" nodeType="withEffect">
                                  <p:stCondLst>
                                    <p:cond delay="0"/>
                                  </p:stCondLst>
                                  <p:childTnLst>
                                    <p:set>
                                      <p:cBhvr>
                                        <p:cTn id="192" dur="1" fill="hold">
                                          <p:stCondLst>
                                            <p:cond delay="0"/>
                                          </p:stCondLst>
                                        </p:cTn>
                                        <p:tgtEl>
                                          <p:spTgt spid="62603"/>
                                        </p:tgtEl>
                                        <p:attrNameLst>
                                          <p:attrName>style.visibility</p:attrName>
                                        </p:attrNameLst>
                                      </p:cBhvr>
                                      <p:to>
                                        <p:strVal val="visible"/>
                                      </p:to>
                                    </p:set>
                                    <p:animEffect transition="in" filter="strips(downLeft)">
                                      <p:cBhvr>
                                        <p:cTn id="193" dur="500"/>
                                        <p:tgtEl>
                                          <p:spTgt spid="62603"/>
                                        </p:tgtEl>
                                      </p:cBhvr>
                                    </p:animEffect>
                                  </p:childTnLst>
                                </p:cTn>
                              </p:par>
                              <p:par>
                                <p:cTn id="194" presetID="18" presetClass="entr" presetSubtype="12" fill="hold" grpId="0" nodeType="withEffect">
                                  <p:stCondLst>
                                    <p:cond delay="0"/>
                                  </p:stCondLst>
                                  <p:childTnLst>
                                    <p:set>
                                      <p:cBhvr>
                                        <p:cTn id="195" dur="1" fill="hold">
                                          <p:stCondLst>
                                            <p:cond delay="0"/>
                                          </p:stCondLst>
                                        </p:cTn>
                                        <p:tgtEl>
                                          <p:spTgt spid="62604"/>
                                        </p:tgtEl>
                                        <p:attrNameLst>
                                          <p:attrName>style.visibility</p:attrName>
                                        </p:attrNameLst>
                                      </p:cBhvr>
                                      <p:to>
                                        <p:strVal val="visible"/>
                                      </p:to>
                                    </p:set>
                                    <p:animEffect transition="in" filter="strips(downLeft)">
                                      <p:cBhvr>
                                        <p:cTn id="196" dur="500"/>
                                        <p:tgtEl>
                                          <p:spTgt spid="62604"/>
                                        </p:tgtEl>
                                      </p:cBhvr>
                                    </p:animEffect>
                                  </p:childTnLst>
                                </p:cTn>
                              </p:par>
                              <p:par>
                                <p:cTn id="197" presetID="18" presetClass="entr" presetSubtype="12" fill="hold" grpId="0" nodeType="withEffect">
                                  <p:stCondLst>
                                    <p:cond delay="0"/>
                                  </p:stCondLst>
                                  <p:childTnLst>
                                    <p:set>
                                      <p:cBhvr>
                                        <p:cTn id="198" dur="1" fill="hold">
                                          <p:stCondLst>
                                            <p:cond delay="0"/>
                                          </p:stCondLst>
                                        </p:cTn>
                                        <p:tgtEl>
                                          <p:spTgt spid="62605"/>
                                        </p:tgtEl>
                                        <p:attrNameLst>
                                          <p:attrName>style.visibility</p:attrName>
                                        </p:attrNameLst>
                                      </p:cBhvr>
                                      <p:to>
                                        <p:strVal val="visible"/>
                                      </p:to>
                                    </p:set>
                                    <p:animEffect transition="in" filter="strips(downLeft)">
                                      <p:cBhvr>
                                        <p:cTn id="199" dur="500"/>
                                        <p:tgtEl>
                                          <p:spTgt spid="62605"/>
                                        </p:tgtEl>
                                      </p:cBhvr>
                                    </p:animEffect>
                                  </p:childTnLst>
                                </p:cTn>
                              </p:par>
                              <p:par>
                                <p:cTn id="200" presetID="18" presetClass="entr" presetSubtype="12" fill="hold" grpId="0" nodeType="withEffect">
                                  <p:stCondLst>
                                    <p:cond delay="0"/>
                                  </p:stCondLst>
                                  <p:childTnLst>
                                    <p:set>
                                      <p:cBhvr>
                                        <p:cTn id="201" dur="1" fill="hold">
                                          <p:stCondLst>
                                            <p:cond delay="0"/>
                                          </p:stCondLst>
                                        </p:cTn>
                                        <p:tgtEl>
                                          <p:spTgt spid="62606"/>
                                        </p:tgtEl>
                                        <p:attrNameLst>
                                          <p:attrName>style.visibility</p:attrName>
                                        </p:attrNameLst>
                                      </p:cBhvr>
                                      <p:to>
                                        <p:strVal val="visible"/>
                                      </p:to>
                                    </p:set>
                                    <p:animEffect transition="in" filter="strips(downLeft)">
                                      <p:cBhvr>
                                        <p:cTn id="202" dur="500"/>
                                        <p:tgtEl>
                                          <p:spTgt spid="62606"/>
                                        </p:tgtEl>
                                      </p:cBhvr>
                                    </p:animEffect>
                                  </p:childTnLst>
                                </p:cTn>
                              </p:par>
                              <p:par>
                                <p:cTn id="203" presetID="18" presetClass="entr" presetSubtype="12" fill="hold" grpId="0" nodeType="withEffect">
                                  <p:stCondLst>
                                    <p:cond delay="0"/>
                                  </p:stCondLst>
                                  <p:childTnLst>
                                    <p:set>
                                      <p:cBhvr>
                                        <p:cTn id="204" dur="1" fill="hold">
                                          <p:stCondLst>
                                            <p:cond delay="0"/>
                                          </p:stCondLst>
                                        </p:cTn>
                                        <p:tgtEl>
                                          <p:spTgt spid="62607"/>
                                        </p:tgtEl>
                                        <p:attrNameLst>
                                          <p:attrName>style.visibility</p:attrName>
                                        </p:attrNameLst>
                                      </p:cBhvr>
                                      <p:to>
                                        <p:strVal val="visible"/>
                                      </p:to>
                                    </p:set>
                                    <p:animEffect transition="in" filter="strips(downLeft)">
                                      <p:cBhvr>
                                        <p:cTn id="205" dur="500"/>
                                        <p:tgtEl>
                                          <p:spTgt spid="62607"/>
                                        </p:tgtEl>
                                      </p:cBhvr>
                                    </p:animEffect>
                                  </p:childTnLst>
                                </p:cTn>
                              </p:par>
                              <p:par>
                                <p:cTn id="206" presetID="18" presetClass="entr" presetSubtype="12" fill="hold" grpId="0" nodeType="withEffect">
                                  <p:stCondLst>
                                    <p:cond delay="0"/>
                                  </p:stCondLst>
                                  <p:childTnLst>
                                    <p:set>
                                      <p:cBhvr>
                                        <p:cTn id="207" dur="1" fill="hold">
                                          <p:stCondLst>
                                            <p:cond delay="0"/>
                                          </p:stCondLst>
                                        </p:cTn>
                                        <p:tgtEl>
                                          <p:spTgt spid="62608"/>
                                        </p:tgtEl>
                                        <p:attrNameLst>
                                          <p:attrName>style.visibility</p:attrName>
                                        </p:attrNameLst>
                                      </p:cBhvr>
                                      <p:to>
                                        <p:strVal val="visible"/>
                                      </p:to>
                                    </p:set>
                                    <p:animEffect transition="in" filter="strips(downLeft)">
                                      <p:cBhvr>
                                        <p:cTn id="208" dur="500"/>
                                        <p:tgtEl>
                                          <p:spTgt spid="62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70" grpId="0" animBg="1"/>
      <p:bldP spid="62471" grpId="0" animBg="1"/>
      <p:bldP spid="62472" grpId="0" animBg="1"/>
      <p:bldP spid="62473" grpId="0" animBg="1"/>
      <p:bldP spid="62474" grpId="0" animBg="1"/>
      <p:bldP spid="62475" grpId="0" animBg="1"/>
      <p:bldP spid="62476" grpId="0" animBg="1"/>
      <p:bldP spid="62477" grpId="0" animBg="1"/>
      <p:bldP spid="62478" grpId="0" animBg="1"/>
      <p:bldP spid="62479" grpId="0" animBg="1"/>
      <p:bldP spid="62480" grpId="0" animBg="1"/>
      <p:bldP spid="62481" grpId="0" animBg="1"/>
      <p:bldP spid="62482" grpId="0" animBg="1"/>
      <p:bldP spid="62483" grpId="0" animBg="1"/>
      <p:bldP spid="62484" grpId="0" animBg="1"/>
      <p:bldP spid="62485" grpId="0" animBg="1"/>
      <p:bldP spid="62486" grpId="0" animBg="1"/>
      <p:bldP spid="62487" grpId="0" animBg="1"/>
      <p:bldP spid="62590" grpId="0" animBg="1"/>
      <p:bldP spid="62591" grpId="0" animBg="1"/>
      <p:bldP spid="62592" grpId="0"/>
      <p:bldP spid="62593" grpId="0"/>
      <p:bldP spid="62594" grpId="0"/>
      <p:bldP spid="62595" grpId="0"/>
      <p:bldP spid="62596" grpId="0"/>
      <p:bldP spid="62597" grpId="0"/>
      <p:bldP spid="62598" grpId="0"/>
      <p:bldP spid="62599" grpId="0"/>
      <p:bldP spid="62600" grpId="0"/>
      <p:bldP spid="62601" grpId="0"/>
      <p:bldP spid="62602" grpId="0"/>
      <p:bldP spid="62603" grpId="0"/>
      <p:bldP spid="62604" grpId="0"/>
      <p:bldP spid="62605" grpId="0"/>
      <p:bldP spid="62606" grpId="0"/>
      <p:bldP spid="62607" grpId="0"/>
      <p:bldP spid="62608" grpId="0"/>
      <p:bldP spid="62612" grpId="0"/>
      <p:bldP spid="6261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Oval 53"/>
          <p:cNvSpPr>
            <a:spLocks noChangeArrowheads="1"/>
          </p:cNvSpPr>
          <p:nvPr/>
        </p:nvSpPr>
        <p:spPr bwMode="auto">
          <a:xfrm>
            <a:off x="5886156" y="1323976"/>
            <a:ext cx="1364051" cy="136500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2" name="Oval 53"/>
          <p:cNvSpPr>
            <a:spLocks noChangeArrowheads="1"/>
          </p:cNvSpPr>
          <p:nvPr/>
        </p:nvSpPr>
        <p:spPr bwMode="auto">
          <a:xfrm>
            <a:off x="7563729" y="1323976"/>
            <a:ext cx="1364051" cy="136500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3" name="Oval 53"/>
          <p:cNvSpPr>
            <a:spLocks noChangeArrowheads="1"/>
          </p:cNvSpPr>
          <p:nvPr/>
        </p:nvSpPr>
        <p:spPr bwMode="auto">
          <a:xfrm>
            <a:off x="9211166" y="1323976"/>
            <a:ext cx="1364051" cy="136500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4" name="Oval 53"/>
          <p:cNvSpPr>
            <a:spLocks noChangeArrowheads="1"/>
          </p:cNvSpPr>
          <p:nvPr/>
        </p:nvSpPr>
        <p:spPr bwMode="auto">
          <a:xfrm>
            <a:off x="10928920" y="1323976"/>
            <a:ext cx="1364051" cy="1365004"/>
          </a:xfrm>
          <a:prstGeom prst="ellipse">
            <a:avLst/>
          </a:prstGeom>
          <a:gradFill flip="none" rotWithShape="1">
            <a:gsLst>
              <a:gs pos="100000">
                <a:srgbClr val="FFFFFF"/>
              </a:gs>
              <a:gs pos="0">
                <a:srgbClr val="D9DEDF"/>
              </a:gs>
            </a:gsLst>
            <a:lin ang="2700000" scaled="0"/>
            <a:tileRect/>
          </a:gradFill>
          <a:ln w="28575">
            <a:gradFill flip="none" rotWithShape="1">
              <a:gsLst>
                <a:gs pos="0">
                  <a:srgbClr val="FFFFFF"/>
                </a:gs>
                <a:gs pos="100000">
                  <a:srgbClr val="D9D9DA"/>
                </a:gs>
              </a:gsLst>
              <a:lin ang="2700000" scaled="0"/>
              <a:tileRect/>
            </a:gradFill>
          </a:ln>
          <a:effectLst>
            <a:outerShdw blurRad="279400" dist="76200" dir="2700000" sx="101000" sy="101000" algn="tl" rotWithShape="0">
              <a:prstClr val="black">
                <a:alpha val="28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95248" name="Text Box 16"/>
          <p:cNvSpPr txBox="1">
            <a:spLocks noChangeArrowheads="1"/>
          </p:cNvSpPr>
          <p:nvPr/>
        </p:nvSpPr>
        <p:spPr bwMode="auto">
          <a:xfrm>
            <a:off x="7710995" y="1781375"/>
            <a:ext cx="1140146"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375">
                <a:solidFill>
                  <a:srgbClr val="2A2A2A"/>
                </a:solidFill>
                <a:ea typeface="方正正中黑简体" pitchFamily="2" charset="-122"/>
              </a:rPr>
              <a:t>正直</a:t>
            </a:r>
          </a:p>
        </p:txBody>
      </p:sp>
      <p:sp>
        <p:nvSpPr>
          <p:cNvPr id="95249" name="Rectangle 17"/>
          <p:cNvSpPr>
            <a:spLocks noChangeArrowheads="1"/>
          </p:cNvSpPr>
          <p:nvPr/>
        </p:nvSpPr>
        <p:spPr bwMode="auto">
          <a:xfrm>
            <a:off x="6051838" y="1769656"/>
            <a:ext cx="1050288"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375">
                <a:solidFill>
                  <a:srgbClr val="2A2A2A"/>
                </a:solidFill>
                <a:ea typeface="方正正中黑简体" pitchFamily="2" charset="-122"/>
              </a:rPr>
              <a:t>简单</a:t>
            </a:r>
          </a:p>
        </p:txBody>
      </p:sp>
      <p:sp>
        <p:nvSpPr>
          <p:cNvPr id="95250" name="Rectangle 18"/>
          <p:cNvSpPr>
            <a:spLocks noChangeArrowheads="1"/>
          </p:cNvSpPr>
          <p:nvPr/>
        </p:nvSpPr>
        <p:spPr bwMode="auto">
          <a:xfrm>
            <a:off x="9391916" y="1781375"/>
            <a:ext cx="1050288"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375">
                <a:solidFill>
                  <a:srgbClr val="2A2A2A"/>
                </a:solidFill>
                <a:ea typeface="方正正中黑简体" pitchFamily="2" charset="-122"/>
              </a:rPr>
              <a:t>创新</a:t>
            </a:r>
          </a:p>
        </p:txBody>
      </p:sp>
      <p:sp>
        <p:nvSpPr>
          <p:cNvPr id="95251" name="Rectangle 19"/>
          <p:cNvSpPr>
            <a:spLocks noChangeArrowheads="1"/>
          </p:cNvSpPr>
          <p:nvPr/>
        </p:nvSpPr>
        <p:spPr bwMode="auto">
          <a:xfrm>
            <a:off x="11061117" y="1789747"/>
            <a:ext cx="1050288" cy="6117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en-US" sz="3375">
                <a:solidFill>
                  <a:srgbClr val="2A2A2A"/>
                </a:solidFill>
                <a:ea typeface="方正正中黑简体" pitchFamily="2" charset="-122"/>
              </a:rPr>
              <a:t>极致</a:t>
            </a:r>
          </a:p>
        </p:txBody>
      </p:sp>
      <p:sp>
        <p:nvSpPr>
          <p:cNvPr id="95252" name="Text Box 20"/>
          <p:cNvSpPr txBox="1">
            <a:spLocks noChangeArrowheads="1"/>
          </p:cNvSpPr>
          <p:nvPr/>
        </p:nvSpPr>
        <p:spPr bwMode="auto">
          <a:xfrm>
            <a:off x="6125504" y="2856227"/>
            <a:ext cx="6378795" cy="3907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20000"/>
              </a:lnSpc>
            </a:pPr>
            <a:r>
              <a:rPr lang="zh-CN" altLang="en-US" sz="1476" b="1" dirty="0">
                <a:solidFill>
                  <a:srgbClr val="2A2A2A"/>
                </a:solidFill>
                <a:latin typeface="微软雅黑" pitchFamily="34" charset="-122"/>
                <a:ea typeface="微软雅黑" pitchFamily="34" charset="-122"/>
              </a:rPr>
              <a:t>简单：</a:t>
            </a:r>
            <a:r>
              <a:rPr lang="zh-CN" altLang="en-US" sz="1476" dirty="0">
                <a:solidFill>
                  <a:srgbClr val="2A2A2A"/>
                </a:solidFill>
                <a:latin typeface="微软雅黑" pitchFamily="34" charset="-122"/>
                <a:ea typeface="微软雅黑" pitchFamily="34" charset="-122"/>
              </a:rPr>
              <a:t>人与人之间交流的简单，追求设计产品的简单。</a:t>
            </a:r>
            <a:endParaRPr lang="zh-CN" altLang="en-US" sz="1476" b="1" dirty="0">
              <a:solidFill>
                <a:srgbClr val="2A2A2A"/>
              </a:solidFill>
              <a:latin typeface="微软雅黑" pitchFamily="34" charset="-122"/>
              <a:ea typeface="微软雅黑" pitchFamily="34" charset="-122"/>
            </a:endParaRPr>
          </a:p>
          <a:p>
            <a:pPr>
              <a:lnSpc>
                <a:spcPct val="120000"/>
              </a:lnSpc>
            </a:pPr>
            <a:r>
              <a:rPr lang="zh-CN" altLang="en-US" sz="1476" b="1" dirty="0">
                <a:solidFill>
                  <a:srgbClr val="2A2A2A"/>
                </a:solidFill>
                <a:latin typeface="微软雅黑" pitchFamily="34" charset="-122"/>
                <a:ea typeface="微软雅黑" pitchFamily="34" charset="-122"/>
              </a:rPr>
              <a:t>正直：</a:t>
            </a:r>
            <a:r>
              <a:rPr lang="zh-CN" altLang="en-US" sz="1476" dirty="0">
                <a:solidFill>
                  <a:srgbClr val="2A2A2A"/>
                </a:solidFill>
                <a:latin typeface="微软雅黑" pitchFamily="34" charset="-122"/>
                <a:ea typeface="微软雅黑" pitchFamily="34" charset="-122"/>
              </a:rPr>
              <a:t>信守承诺，做正直的事，做正直的人。</a:t>
            </a:r>
            <a:endParaRPr lang="zh-CN" altLang="en-US" sz="1476" b="1" dirty="0">
              <a:solidFill>
                <a:srgbClr val="2A2A2A"/>
              </a:solidFill>
              <a:latin typeface="微软雅黑" pitchFamily="34" charset="-122"/>
              <a:ea typeface="微软雅黑" pitchFamily="34" charset="-122"/>
            </a:endParaRPr>
          </a:p>
          <a:p>
            <a:pPr>
              <a:lnSpc>
                <a:spcPct val="120000"/>
              </a:lnSpc>
            </a:pPr>
            <a:r>
              <a:rPr lang="zh-CN" altLang="en-US" sz="1476" b="1" dirty="0">
                <a:solidFill>
                  <a:srgbClr val="2A2A2A"/>
                </a:solidFill>
                <a:latin typeface="微软雅黑" pitchFamily="34" charset="-122"/>
                <a:ea typeface="微软雅黑" pitchFamily="34" charset="-122"/>
              </a:rPr>
              <a:t>创新：</a:t>
            </a:r>
            <a:r>
              <a:rPr lang="zh-CN" altLang="en-US" sz="1476" dirty="0">
                <a:solidFill>
                  <a:srgbClr val="2A2A2A"/>
                </a:solidFill>
                <a:latin typeface="微软雅黑" pitchFamily="34" charset="-122"/>
                <a:ea typeface="微软雅黑" pitchFamily="34" charset="-122"/>
              </a:rPr>
              <a:t>创新是进步的灵魂，勇与尝试，大胆想象。</a:t>
            </a:r>
            <a:endParaRPr lang="zh-CN" altLang="en-US" sz="1476" b="1" dirty="0">
              <a:solidFill>
                <a:srgbClr val="2A2A2A"/>
              </a:solidFill>
              <a:latin typeface="微软雅黑" pitchFamily="34" charset="-122"/>
              <a:ea typeface="微软雅黑" pitchFamily="34" charset="-122"/>
            </a:endParaRPr>
          </a:p>
          <a:p>
            <a:pPr>
              <a:lnSpc>
                <a:spcPct val="120000"/>
              </a:lnSpc>
            </a:pPr>
            <a:r>
              <a:rPr lang="zh-CN" altLang="en-US" sz="1476" b="1" dirty="0">
                <a:solidFill>
                  <a:srgbClr val="2A2A2A"/>
                </a:solidFill>
                <a:latin typeface="微软雅黑" pitchFamily="34" charset="-122"/>
                <a:ea typeface="微软雅黑" pitchFamily="34" charset="-122"/>
              </a:rPr>
              <a:t>极致：</a:t>
            </a:r>
            <a:r>
              <a:rPr lang="zh-CN" altLang="en-US" sz="1476" dirty="0">
                <a:solidFill>
                  <a:srgbClr val="2A2A2A"/>
                </a:solidFill>
                <a:latin typeface="微软雅黑" pitchFamily="34" charset="-122"/>
                <a:ea typeface="微软雅黑" pitchFamily="34" charset="-122"/>
              </a:rPr>
              <a:t>从优秀走向卓越，不断超越，锐意进取。</a:t>
            </a:r>
            <a:endParaRPr lang="zh-CN" altLang="en-US" sz="1476" b="1" dirty="0">
              <a:solidFill>
                <a:srgbClr val="2A2A2A"/>
              </a:solidFill>
              <a:latin typeface="微软雅黑" pitchFamily="34" charset="-122"/>
              <a:ea typeface="微软雅黑" pitchFamily="34" charset="-122"/>
            </a:endParaRPr>
          </a:p>
          <a:p>
            <a:pPr>
              <a:lnSpc>
                <a:spcPct val="120000"/>
              </a:lnSpc>
            </a:pPr>
            <a:r>
              <a:rPr lang="zh-CN" altLang="en-US" sz="1476" b="1" dirty="0">
                <a:solidFill>
                  <a:srgbClr val="2A2A2A"/>
                </a:solidFill>
                <a:latin typeface="微软雅黑" pitchFamily="34" charset="-122"/>
                <a:ea typeface="微软雅黑" pitchFamily="34" charset="-122"/>
              </a:rPr>
              <a:t>成长：</a:t>
            </a:r>
            <a:r>
              <a:rPr lang="zh-CN" altLang="en-US" sz="1476" dirty="0">
                <a:solidFill>
                  <a:srgbClr val="2A2A2A"/>
                </a:solidFill>
                <a:latin typeface="微软雅黑" pitchFamily="34" charset="-122"/>
                <a:ea typeface="微软雅黑" pitchFamily="34" charset="-122"/>
              </a:rPr>
              <a:t>广阔的成长空间，让成长进步贯穿</a:t>
            </a:r>
            <a:r>
              <a:rPr lang="en-US" altLang="zh-CN" sz="1476" dirty="0">
                <a:solidFill>
                  <a:srgbClr val="2A2A2A"/>
                </a:solidFill>
                <a:latin typeface="微软雅黑" pitchFamily="34" charset="-122"/>
                <a:ea typeface="微软雅黑" pitchFamily="34" charset="-122"/>
              </a:rPr>
              <a:t>XXXXX</a:t>
            </a:r>
            <a:r>
              <a:rPr lang="zh-CN" altLang="en-US" sz="1476" dirty="0">
                <a:solidFill>
                  <a:srgbClr val="2A2A2A"/>
                </a:solidFill>
                <a:latin typeface="微软雅黑" pitchFamily="34" charset="-122"/>
                <a:ea typeface="微软雅黑" pitchFamily="34" charset="-122"/>
              </a:rPr>
              <a:t>每一天。</a:t>
            </a:r>
          </a:p>
          <a:p>
            <a:pPr>
              <a:lnSpc>
                <a:spcPct val="120000"/>
              </a:lnSpc>
            </a:pPr>
            <a:r>
              <a:rPr lang="zh-CN" altLang="en-US" sz="1476" dirty="0">
                <a:solidFill>
                  <a:srgbClr val="2A2A2A"/>
                </a:solidFill>
                <a:latin typeface="微软雅黑" pitchFamily="34" charset="-122"/>
                <a:ea typeface="微软雅黑" pitchFamily="34" charset="-122"/>
              </a:rPr>
              <a:t>       我们是一支专业的团队。我们的成员拥有多年的信息安全专业技术背景，来自国内知名安全公司的一线骨干。</a:t>
            </a:r>
          </a:p>
          <a:p>
            <a:pPr>
              <a:lnSpc>
                <a:spcPct val="120000"/>
              </a:lnSpc>
            </a:pPr>
            <a:r>
              <a:rPr lang="zh-CN" altLang="en-US" sz="1476" dirty="0">
                <a:solidFill>
                  <a:srgbClr val="2A2A2A"/>
                </a:solidFill>
                <a:latin typeface="微软雅黑" pitchFamily="34" charset="-122"/>
                <a:ea typeface="微软雅黑" pitchFamily="34" charset="-122"/>
              </a:rPr>
              <a:t>我们是一支年轻的团队。我们的平均年龄仅有</a:t>
            </a:r>
            <a:r>
              <a:rPr lang="en-US" altLang="zh-CN" sz="1476" dirty="0">
                <a:solidFill>
                  <a:srgbClr val="2A2A2A"/>
                </a:solidFill>
                <a:latin typeface="微软雅黑" pitchFamily="34" charset="-122"/>
                <a:ea typeface="微软雅黑" pitchFamily="34" charset="-122"/>
              </a:rPr>
              <a:t>26</a:t>
            </a:r>
            <a:r>
              <a:rPr lang="zh-CN" altLang="en-US" sz="1476" dirty="0">
                <a:solidFill>
                  <a:srgbClr val="2A2A2A"/>
                </a:solidFill>
                <a:latin typeface="微软雅黑" pitchFamily="34" charset="-122"/>
                <a:ea typeface="微软雅黑" pitchFamily="34" charset="-122"/>
              </a:rPr>
              <a:t>岁，充满了朝气和创新精神。</a:t>
            </a:r>
          </a:p>
          <a:p>
            <a:pPr>
              <a:lnSpc>
                <a:spcPct val="120000"/>
              </a:lnSpc>
            </a:pPr>
            <a:r>
              <a:rPr lang="zh-CN" altLang="en-US" sz="1476" dirty="0">
                <a:solidFill>
                  <a:srgbClr val="2A2A2A"/>
                </a:solidFill>
                <a:latin typeface="微软雅黑" pitchFamily="34" charset="-122"/>
                <a:ea typeface="微软雅黑" pitchFamily="34" charset="-122"/>
              </a:rPr>
              <a:t>       我们是一支专注的团队。我们坚信，安全的品牌源自客户的信任。只有专注，才能做好安全。</a:t>
            </a:r>
          </a:p>
          <a:p>
            <a:pPr>
              <a:lnSpc>
                <a:spcPct val="120000"/>
              </a:lnSpc>
            </a:pPr>
            <a:r>
              <a:rPr lang="zh-CN" altLang="en-US" sz="1476" dirty="0">
                <a:solidFill>
                  <a:srgbClr val="2A2A2A"/>
                </a:solidFill>
                <a:latin typeface="微软雅黑" pitchFamily="34" charset="-122"/>
                <a:ea typeface="微软雅黑" pitchFamily="34" charset="-122"/>
              </a:rPr>
              <a:t>       我们是一支有梦想的团队。我们来自五湖四海，因为一个共同的梦想：做一家真正优秀的信息安全企业，为客户提供最可靠的互联网安全防护。</a:t>
            </a:r>
          </a:p>
        </p:txBody>
      </p:sp>
      <p:pic>
        <p:nvPicPr>
          <p:cNvPr id="95253" name="Picture 21"/>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265230" y="2173144"/>
            <a:ext cx="3797141" cy="37971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95254" name="组合 4"/>
          <p:cNvGrpSpPr>
            <a:grpSpLocks/>
          </p:cNvGrpSpPr>
          <p:nvPr/>
        </p:nvGrpSpPr>
        <p:grpSpPr bwMode="auto">
          <a:xfrm>
            <a:off x="582146" y="1414720"/>
            <a:ext cx="5089643" cy="5082946"/>
            <a:chOff x="3733576" y="3930057"/>
            <a:chExt cx="1800000" cy="1800000"/>
          </a:xfrm>
        </p:grpSpPr>
        <p:sp>
          <p:nvSpPr>
            <p:cNvPr id="6" name="椭圆 5"/>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7" name="任意多边形 6"/>
            <p:cNvSpPr/>
            <p:nvPr/>
          </p:nvSpPr>
          <p:spPr>
            <a:xfrm>
              <a:off x="3733576" y="3930057"/>
              <a:ext cx="1800000" cy="1800000"/>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sp>
          <p:nvSpPr>
            <p:cNvPr id="8"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solidFill>
                  <a:srgbClr val="2A2A2A"/>
                </a:solidFill>
              </a:endParaRPr>
            </a:p>
          </p:txBody>
        </p:sp>
      </p:grpSp>
      <p:sp>
        <p:nvSpPr>
          <p:cNvPr id="95262" name="Rectangle 30"/>
          <p:cNvSpPr>
            <a:spLocks noChangeArrowheads="1"/>
          </p:cNvSpPr>
          <p:nvPr/>
        </p:nvSpPr>
        <p:spPr bwMode="auto">
          <a:xfrm>
            <a:off x="386262" y="351588"/>
            <a:ext cx="1806905" cy="579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zh-CN" altLang="en-US" sz="3164">
                <a:solidFill>
                  <a:srgbClr val="2A2A2A"/>
                </a:solidFill>
                <a:latin typeface="方正正大黑简体" pitchFamily="2" charset="-122"/>
                <a:ea typeface="方正正大黑简体" pitchFamily="2" charset="-122"/>
              </a:rPr>
              <a:t>团队精神</a:t>
            </a:r>
          </a:p>
        </p:txBody>
      </p:sp>
      <p:sp>
        <p:nvSpPr>
          <p:cNvPr id="95263" name="Rectangle 31"/>
          <p:cNvSpPr>
            <a:spLocks noChangeArrowheads="1"/>
          </p:cNvSpPr>
          <p:nvPr/>
        </p:nvSpPr>
        <p:spPr bwMode="auto">
          <a:xfrm>
            <a:off x="2100668" y="502268"/>
            <a:ext cx="723275" cy="4169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1474788">
              <a:defRPr>
                <a:solidFill>
                  <a:schemeClr val="tx1"/>
                </a:solidFill>
                <a:latin typeface="Arial" charset="0"/>
                <a:ea typeface="宋体" pitchFamily="2" charset="-122"/>
              </a:defRPr>
            </a:lvl1pPr>
            <a:lvl2pPr defTabSz="1474788">
              <a:defRPr>
                <a:solidFill>
                  <a:schemeClr val="tx1"/>
                </a:solidFill>
                <a:latin typeface="Arial" charset="0"/>
                <a:ea typeface="宋体" pitchFamily="2" charset="-122"/>
              </a:defRPr>
            </a:lvl2pPr>
            <a:lvl3pPr defTabSz="1474788">
              <a:defRPr>
                <a:solidFill>
                  <a:schemeClr val="tx1"/>
                </a:solidFill>
                <a:latin typeface="Arial" charset="0"/>
                <a:ea typeface="宋体" pitchFamily="2" charset="-122"/>
              </a:defRPr>
            </a:lvl3pPr>
            <a:lvl4pPr defTabSz="1474788">
              <a:defRPr>
                <a:solidFill>
                  <a:schemeClr val="tx1"/>
                </a:solidFill>
                <a:latin typeface="Arial" charset="0"/>
                <a:ea typeface="宋体" pitchFamily="2" charset="-122"/>
              </a:defRPr>
            </a:lvl4pPr>
            <a:lvl5pPr defTabSz="1474788">
              <a:defRPr>
                <a:solidFill>
                  <a:schemeClr val="tx1"/>
                </a:solidFill>
                <a:latin typeface="Arial" charset="0"/>
                <a:ea typeface="宋体" pitchFamily="2" charset="-122"/>
              </a:defRPr>
            </a:lvl5pPr>
            <a:lvl6pPr defTabSz="1474788" fontAlgn="base">
              <a:spcBef>
                <a:spcPct val="0"/>
              </a:spcBef>
              <a:spcAft>
                <a:spcPct val="0"/>
              </a:spcAft>
              <a:defRPr>
                <a:solidFill>
                  <a:schemeClr val="tx1"/>
                </a:solidFill>
                <a:latin typeface="Arial" charset="0"/>
                <a:ea typeface="宋体" pitchFamily="2" charset="-122"/>
              </a:defRPr>
            </a:lvl6pPr>
            <a:lvl7pPr defTabSz="1474788" fontAlgn="base">
              <a:spcBef>
                <a:spcPct val="0"/>
              </a:spcBef>
              <a:spcAft>
                <a:spcPct val="0"/>
              </a:spcAft>
              <a:defRPr>
                <a:solidFill>
                  <a:schemeClr val="tx1"/>
                </a:solidFill>
                <a:latin typeface="Arial" charset="0"/>
                <a:ea typeface="宋体" pitchFamily="2" charset="-122"/>
              </a:defRPr>
            </a:lvl7pPr>
            <a:lvl8pPr defTabSz="1474788" fontAlgn="base">
              <a:spcBef>
                <a:spcPct val="0"/>
              </a:spcBef>
              <a:spcAft>
                <a:spcPct val="0"/>
              </a:spcAft>
              <a:defRPr>
                <a:solidFill>
                  <a:schemeClr val="tx1"/>
                </a:solidFill>
                <a:latin typeface="Arial" charset="0"/>
                <a:ea typeface="宋体" pitchFamily="2" charset="-122"/>
              </a:defRPr>
            </a:lvl8pPr>
            <a:lvl9pPr defTabSz="1474788" fontAlgn="base">
              <a:spcBef>
                <a:spcPct val="0"/>
              </a:spcBef>
              <a:spcAft>
                <a:spcPct val="0"/>
              </a:spcAft>
              <a:defRPr>
                <a:solidFill>
                  <a:schemeClr val="tx1"/>
                </a:solidFill>
                <a:latin typeface="Arial" charset="0"/>
                <a:ea typeface="宋体" pitchFamily="2" charset="-122"/>
              </a:defRPr>
            </a:lvl9pPr>
          </a:lstStyle>
          <a:p>
            <a:r>
              <a:rPr lang="en-US" altLang="zh-CN" sz="2109">
                <a:solidFill>
                  <a:srgbClr val="2A2A2A"/>
                </a:solidFill>
                <a:latin typeface="方正正中黑简体" pitchFamily="2" charset="-122"/>
                <a:ea typeface="方正正中黑简体" pitchFamily="2" charset="-122"/>
              </a:rPr>
              <a:t>Team</a:t>
            </a:r>
          </a:p>
        </p:txBody>
      </p:sp>
      <p:pic>
        <p:nvPicPr>
          <p:cNvPr id="95264" name="Picture 32"/>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02098" y="5742590"/>
            <a:ext cx="1215487" cy="85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5265" name="Picture 33"/>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1213473" y="2993514"/>
            <a:ext cx="1215487" cy="8505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4462964"/>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95262"/>
                                        </p:tgtEl>
                                        <p:attrNameLst>
                                          <p:attrName>style.visibility</p:attrName>
                                        </p:attrNameLst>
                                      </p:cBhvr>
                                      <p:to>
                                        <p:strVal val="visible"/>
                                      </p:to>
                                    </p:set>
                                    <p:anim calcmode="lin" valueType="num">
                                      <p:cBhvr>
                                        <p:cTn id="7" dur="500" fill="hold"/>
                                        <p:tgtEl>
                                          <p:spTgt spid="952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5262"/>
                                        </p:tgtEl>
                                        <p:attrNameLst>
                                          <p:attrName>ppt_y</p:attrName>
                                        </p:attrNameLst>
                                      </p:cBhvr>
                                      <p:tavLst>
                                        <p:tav tm="0">
                                          <p:val>
                                            <p:strVal val="#ppt_y"/>
                                          </p:val>
                                        </p:tav>
                                        <p:tav tm="100000">
                                          <p:val>
                                            <p:strVal val="#ppt_y"/>
                                          </p:val>
                                        </p:tav>
                                      </p:tavLst>
                                    </p:anim>
                                    <p:anim calcmode="lin" valueType="num">
                                      <p:cBhvr>
                                        <p:cTn id="9" dur="500" fill="hold"/>
                                        <p:tgtEl>
                                          <p:spTgt spid="952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52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5262"/>
                                        </p:tgtEl>
                                      </p:cBhvr>
                                    </p:animEffect>
                                  </p:childTnLst>
                                </p:cTn>
                              </p:par>
                              <p:par>
                                <p:cTn id="12" presetID="41" presetClass="entr" presetSubtype="0" fill="hold" grpId="0" nodeType="withEffect">
                                  <p:stCondLst>
                                    <p:cond delay="0"/>
                                  </p:stCondLst>
                                  <p:iterate type="lt">
                                    <p:tmPct val="10000"/>
                                  </p:iterate>
                                  <p:childTnLst>
                                    <p:set>
                                      <p:cBhvr>
                                        <p:cTn id="13" dur="1" fill="hold">
                                          <p:stCondLst>
                                            <p:cond delay="0"/>
                                          </p:stCondLst>
                                        </p:cTn>
                                        <p:tgtEl>
                                          <p:spTgt spid="95263"/>
                                        </p:tgtEl>
                                        <p:attrNameLst>
                                          <p:attrName>style.visibility</p:attrName>
                                        </p:attrNameLst>
                                      </p:cBhvr>
                                      <p:to>
                                        <p:strVal val="visible"/>
                                      </p:to>
                                    </p:set>
                                    <p:anim calcmode="lin" valueType="num">
                                      <p:cBhvr>
                                        <p:cTn id="14" dur="500" fill="hold"/>
                                        <p:tgtEl>
                                          <p:spTgt spid="95263"/>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95263"/>
                                        </p:tgtEl>
                                        <p:attrNameLst>
                                          <p:attrName>ppt_y</p:attrName>
                                        </p:attrNameLst>
                                      </p:cBhvr>
                                      <p:tavLst>
                                        <p:tav tm="0">
                                          <p:val>
                                            <p:strVal val="#ppt_y"/>
                                          </p:val>
                                        </p:tav>
                                        <p:tav tm="100000">
                                          <p:val>
                                            <p:strVal val="#ppt_y"/>
                                          </p:val>
                                        </p:tav>
                                      </p:tavLst>
                                    </p:anim>
                                    <p:anim calcmode="lin" valueType="num">
                                      <p:cBhvr>
                                        <p:cTn id="16" dur="500" fill="hold"/>
                                        <p:tgtEl>
                                          <p:spTgt spid="95263"/>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95263"/>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95263"/>
                                        </p:tgtEl>
                                      </p:cBhvr>
                                    </p:animEffect>
                                  </p:childTnLst>
                                </p:cTn>
                              </p:par>
                            </p:childTnLst>
                          </p:cTn>
                        </p:par>
                        <p:par>
                          <p:cTn id="19" fill="hold" nodeType="afterGroup">
                            <p:stCondLst>
                              <p:cond delay="650"/>
                            </p:stCondLst>
                            <p:childTnLst>
                              <p:par>
                                <p:cTn id="20" presetID="52" presetClass="entr" presetSubtype="0" fill="hold" nodeType="afterEffect">
                                  <p:stCondLst>
                                    <p:cond delay="0"/>
                                  </p:stCondLst>
                                  <p:childTnLst>
                                    <p:set>
                                      <p:cBhvr>
                                        <p:cTn id="21" dur="1" fill="hold">
                                          <p:stCondLst>
                                            <p:cond delay="0"/>
                                          </p:stCondLst>
                                        </p:cTn>
                                        <p:tgtEl>
                                          <p:spTgt spid="95254"/>
                                        </p:tgtEl>
                                        <p:attrNameLst>
                                          <p:attrName>style.visibility</p:attrName>
                                        </p:attrNameLst>
                                      </p:cBhvr>
                                      <p:to>
                                        <p:strVal val="visible"/>
                                      </p:to>
                                    </p:set>
                                    <p:animScale>
                                      <p:cBhvr>
                                        <p:cTn id="22" dur="1000" decel="50000" fill="hold">
                                          <p:stCondLst>
                                            <p:cond delay="0"/>
                                          </p:stCondLst>
                                        </p:cTn>
                                        <p:tgtEl>
                                          <p:spTgt spid="9525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95254"/>
                                        </p:tgtEl>
                                        <p:attrNameLst>
                                          <p:attrName>ppt_x</p:attrName>
                                          <p:attrName>ppt_y</p:attrName>
                                        </p:attrNameLst>
                                      </p:cBhvr>
                                    </p:animMotion>
                                    <p:animEffect transition="in" filter="fade">
                                      <p:cBhvr>
                                        <p:cTn id="24" dur="1000"/>
                                        <p:tgtEl>
                                          <p:spTgt spid="95254"/>
                                        </p:tgtEl>
                                      </p:cBhvr>
                                    </p:animEffect>
                                  </p:childTnLst>
                                </p:cTn>
                              </p:par>
                            </p:childTnLst>
                          </p:cTn>
                        </p:par>
                        <p:par>
                          <p:cTn id="25" fill="hold" nodeType="afterGroup">
                            <p:stCondLst>
                              <p:cond delay="1650"/>
                            </p:stCondLst>
                            <p:childTnLst>
                              <p:par>
                                <p:cTn id="26" presetID="52" presetClass="entr" presetSubtype="0" fill="hold" nodeType="afterEffect">
                                  <p:stCondLst>
                                    <p:cond delay="0"/>
                                  </p:stCondLst>
                                  <p:childTnLst>
                                    <p:set>
                                      <p:cBhvr>
                                        <p:cTn id="27" dur="1" fill="hold">
                                          <p:stCondLst>
                                            <p:cond delay="0"/>
                                          </p:stCondLst>
                                        </p:cTn>
                                        <p:tgtEl>
                                          <p:spTgt spid="95253"/>
                                        </p:tgtEl>
                                        <p:attrNameLst>
                                          <p:attrName>style.visibility</p:attrName>
                                        </p:attrNameLst>
                                      </p:cBhvr>
                                      <p:to>
                                        <p:strVal val="visible"/>
                                      </p:to>
                                    </p:set>
                                    <p:animScale>
                                      <p:cBhvr>
                                        <p:cTn id="28" dur="1000" decel="50000" fill="hold">
                                          <p:stCondLst>
                                            <p:cond delay="0"/>
                                          </p:stCondLst>
                                        </p:cTn>
                                        <p:tgtEl>
                                          <p:spTgt spid="9525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95253"/>
                                        </p:tgtEl>
                                        <p:attrNameLst>
                                          <p:attrName>ppt_x</p:attrName>
                                          <p:attrName>ppt_y</p:attrName>
                                        </p:attrNameLst>
                                      </p:cBhvr>
                                    </p:animMotion>
                                    <p:animEffect transition="in" filter="fade">
                                      <p:cBhvr>
                                        <p:cTn id="30" dur="1000"/>
                                        <p:tgtEl>
                                          <p:spTgt spid="95253"/>
                                        </p:tgtEl>
                                      </p:cBhvr>
                                    </p:animEffect>
                                  </p:childTnLst>
                                </p:cTn>
                              </p:par>
                            </p:childTnLst>
                          </p:cTn>
                        </p:par>
                        <p:par>
                          <p:cTn id="31" fill="hold" nodeType="afterGroup">
                            <p:stCondLst>
                              <p:cond delay="2650"/>
                            </p:stCondLst>
                            <p:childTnLst>
                              <p:par>
                                <p:cTn id="32" presetID="18" presetClass="entr" presetSubtype="12"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strips(downLeft)">
                                      <p:cBhvr>
                                        <p:cTn id="34" dur="500"/>
                                        <p:tgtEl>
                                          <p:spTgt spid="17"/>
                                        </p:tgtEl>
                                      </p:cBhvr>
                                    </p:animEffect>
                                  </p:childTnLst>
                                </p:cTn>
                              </p:par>
                              <p:par>
                                <p:cTn id="35" presetID="18" presetClass="entr" presetSubtype="9"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strips(upLeft)">
                                      <p:cBhvr>
                                        <p:cTn id="37" dur="500"/>
                                        <p:tgtEl>
                                          <p:spTgt spid="2"/>
                                        </p:tgtEl>
                                      </p:cBhvr>
                                    </p:animEffect>
                                  </p:childTnLst>
                                </p:cTn>
                              </p:par>
                              <p:par>
                                <p:cTn id="38" presetID="18" presetClass="entr" presetSubtype="6" fill="hold" nodeType="with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strips(downRight)">
                                      <p:cBhvr>
                                        <p:cTn id="40" dur="500"/>
                                        <p:tgtEl>
                                          <p:spTgt spid="3"/>
                                        </p:tgtEl>
                                      </p:cBhvr>
                                    </p:animEffect>
                                  </p:childTnLst>
                                </p:cTn>
                              </p:par>
                              <p:par>
                                <p:cTn id="41" presetID="18" presetClass="entr" presetSubtype="3" fill="hold" nodeType="with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strips(upRight)">
                                      <p:cBhvr>
                                        <p:cTn id="43" dur="500"/>
                                        <p:tgtEl>
                                          <p:spTgt spid="4"/>
                                        </p:tgtEl>
                                      </p:cBhvr>
                                    </p:animEffect>
                                  </p:childTnLst>
                                </p:cTn>
                              </p:par>
                              <p:par>
                                <p:cTn id="44" presetID="29" presetClass="entr" presetSubtype="0" fill="hold" nodeType="withEffect">
                                  <p:stCondLst>
                                    <p:cond delay="0"/>
                                  </p:stCondLst>
                                  <p:childTnLst>
                                    <p:set>
                                      <p:cBhvr>
                                        <p:cTn id="45" dur="1" fill="hold">
                                          <p:stCondLst>
                                            <p:cond delay="0"/>
                                          </p:stCondLst>
                                        </p:cTn>
                                        <p:tgtEl>
                                          <p:spTgt spid="95264"/>
                                        </p:tgtEl>
                                        <p:attrNameLst>
                                          <p:attrName>style.visibility</p:attrName>
                                        </p:attrNameLst>
                                      </p:cBhvr>
                                      <p:to>
                                        <p:strVal val="visible"/>
                                      </p:to>
                                    </p:set>
                                    <p:anim calcmode="lin" valueType="num">
                                      <p:cBhvr>
                                        <p:cTn id="46" dur="500" fill="hold"/>
                                        <p:tgtEl>
                                          <p:spTgt spid="95264"/>
                                        </p:tgtEl>
                                        <p:attrNameLst>
                                          <p:attrName>ppt_x</p:attrName>
                                        </p:attrNameLst>
                                      </p:cBhvr>
                                      <p:tavLst>
                                        <p:tav tm="0">
                                          <p:val>
                                            <p:strVal val="#ppt_x-.2"/>
                                          </p:val>
                                        </p:tav>
                                        <p:tav tm="100000">
                                          <p:val>
                                            <p:strVal val="#ppt_x"/>
                                          </p:val>
                                        </p:tav>
                                      </p:tavLst>
                                    </p:anim>
                                    <p:anim calcmode="lin" valueType="num">
                                      <p:cBhvr>
                                        <p:cTn id="47" dur="500" fill="hold"/>
                                        <p:tgtEl>
                                          <p:spTgt spid="95264"/>
                                        </p:tgtEl>
                                        <p:attrNameLst>
                                          <p:attrName>ppt_y</p:attrName>
                                        </p:attrNameLst>
                                      </p:cBhvr>
                                      <p:tavLst>
                                        <p:tav tm="0">
                                          <p:val>
                                            <p:strVal val="#ppt_y"/>
                                          </p:val>
                                        </p:tav>
                                        <p:tav tm="100000">
                                          <p:val>
                                            <p:strVal val="#ppt_y"/>
                                          </p:val>
                                        </p:tav>
                                      </p:tavLst>
                                    </p:anim>
                                    <p:animEffect transition="in" filter="wipe(right)" prLst="gradientSize: 0.1">
                                      <p:cBhvr>
                                        <p:cTn id="48" dur="500"/>
                                        <p:tgtEl>
                                          <p:spTgt spid="95264"/>
                                        </p:tgtEl>
                                      </p:cBhvr>
                                    </p:animEffect>
                                  </p:childTnLst>
                                </p:cTn>
                              </p:par>
                              <p:par>
                                <p:cTn id="49" presetID="29" presetClass="entr" presetSubtype="0" fill="hold" nodeType="withEffect">
                                  <p:stCondLst>
                                    <p:cond delay="0"/>
                                  </p:stCondLst>
                                  <p:childTnLst>
                                    <p:set>
                                      <p:cBhvr>
                                        <p:cTn id="50" dur="1" fill="hold">
                                          <p:stCondLst>
                                            <p:cond delay="0"/>
                                          </p:stCondLst>
                                        </p:cTn>
                                        <p:tgtEl>
                                          <p:spTgt spid="95265"/>
                                        </p:tgtEl>
                                        <p:attrNameLst>
                                          <p:attrName>style.visibility</p:attrName>
                                        </p:attrNameLst>
                                      </p:cBhvr>
                                      <p:to>
                                        <p:strVal val="visible"/>
                                      </p:to>
                                    </p:set>
                                    <p:anim calcmode="lin" valueType="num">
                                      <p:cBhvr>
                                        <p:cTn id="51" dur="500" fill="hold"/>
                                        <p:tgtEl>
                                          <p:spTgt spid="95265"/>
                                        </p:tgtEl>
                                        <p:attrNameLst>
                                          <p:attrName>ppt_x</p:attrName>
                                        </p:attrNameLst>
                                      </p:cBhvr>
                                      <p:tavLst>
                                        <p:tav tm="0">
                                          <p:val>
                                            <p:strVal val="#ppt_x-.2"/>
                                          </p:val>
                                        </p:tav>
                                        <p:tav tm="100000">
                                          <p:val>
                                            <p:strVal val="#ppt_x"/>
                                          </p:val>
                                        </p:tav>
                                      </p:tavLst>
                                    </p:anim>
                                    <p:anim calcmode="lin" valueType="num">
                                      <p:cBhvr>
                                        <p:cTn id="52" dur="500" fill="hold"/>
                                        <p:tgtEl>
                                          <p:spTgt spid="95265"/>
                                        </p:tgtEl>
                                        <p:attrNameLst>
                                          <p:attrName>ppt_y</p:attrName>
                                        </p:attrNameLst>
                                      </p:cBhvr>
                                      <p:tavLst>
                                        <p:tav tm="0">
                                          <p:val>
                                            <p:strVal val="#ppt_y"/>
                                          </p:val>
                                        </p:tav>
                                        <p:tav tm="100000">
                                          <p:val>
                                            <p:strVal val="#ppt_y"/>
                                          </p:val>
                                        </p:tav>
                                      </p:tavLst>
                                    </p:anim>
                                    <p:animEffect transition="in" filter="wipe(right)" prLst="gradientSize: 0.1">
                                      <p:cBhvr>
                                        <p:cTn id="53" dur="500"/>
                                        <p:tgtEl>
                                          <p:spTgt spid="95265"/>
                                        </p:tgtEl>
                                      </p:cBhvr>
                                    </p:animEffect>
                                  </p:childTnLst>
                                </p:cTn>
                              </p:par>
                            </p:childTnLst>
                          </p:cTn>
                        </p:par>
                        <p:par>
                          <p:cTn id="54" fill="hold" nodeType="afterGroup">
                            <p:stCondLst>
                              <p:cond delay="315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95249"/>
                                        </p:tgtEl>
                                        <p:attrNameLst>
                                          <p:attrName>style.visibility</p:attrName>
                                        </p:attrNameLst>
                                      </p:cBhvr>
                                      <p:to>
                                        <p:strVal val="visible"/>
                                      </p:to>
                                    </p:set>
                                    <p:anim calcmode="lin" valueType="num">
                                      <p:cBhvr>
                                        <p:cTn id="57" dur="500" fill="hold"/>
                                        <p:tgtEl>
                                          <p:spTgt spid="95249"/>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95249"/>
                                        </p:tgtEl>
                                        <p:attrNameLst>
                                          <p:attrName>ppt_y</p:attrName>
                                        </p:attrNameLst>
                                      </p:cBhvr>
                                      <p:tavLst>
                                        <p:tav tm="0">
                                          <p:val>
                                            <p:strVal val="#ppt_y"/>
                                          </p:val>
                                        </p:tav>
                                        <p:tav tm="100000">
                                          <p:val>
                                            <p:strVal val="#ppt_y"/>
                                          </p:val>
                                        </p:tav>
                                      </p:tavLst>
                                    </p:anim>
                                    <p:anim calcmode="lin" valueType="num">
                                      <p:cBhvr>
                                        <p:cTn id="59" dur="500" fill="hold"/>
                                        <p:tgtEl>
                                          <p:spTgt spid="95249"/>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95249"/>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95249"/>
                                        </p:tgtEl>
                                      </p:cBhvr>
                                    </p:animEffect>
                                  </p:childTnLst>
                                </p:cTn>
                              </p:par>
                            </p:childTnLst>
                          </p:cTn>
                        </p:par>
                        <p:par>
                          <p:cTn id="62" fill="hold" nodeType="afterGroup">
                            <p:stCondLst>
                              <p:cond delay="37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95248"/>
                                        </p:tgtEl>
                                        <p:attrNameLst>
                                          <p:attrName>style.visibility</p:attrName>
                                        </p:attrNameLst>
                                      </p:cBhvr>
                                      <p:to>
                                        <p:strVal val="visible"/>
                                      </p:to>
                                    </p:set>
                                    <p:anim calcmode="lin" valueType="num">
                                      <p:cBhvr>
                                        <p:cTn id="65" dur="500" fill="hold"/>
                                        <p:tgtEl>
                                          <p:spTgt spid="95248"/>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95248"/>
                                        </p:tgtEl>
                                        <p:attrNameLst>
                                          <p:attrName>ppt_y</p:attrName>
                                        </p:attrNameLst>
                                      </p:cBhvr>
                                      <p:tavLst>
                                        <p:tav tm="0">
                                          <p:val>
                                            <p:strVal val="#ppt_y"/>
                                          </p:val>
                                        </p:tav>
                                        <p:tav tm="100000">
                                          <p:val>
                                            <p:strVal val="#ppt_y"/>
                                          </p:val>
                                        </p:tav>
                                      </p:tavLst>
                                    </p:anim>
                                    <p:anim calcmode="lin" valueType="num">
                                      <p:cBhvr>
                                        <p:cTn id="67" dur="500" fill="hold"/>
                                        <p:tgtEl>
                                          <p:spTgt spid="95248"/>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95248"/>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95248"/>
                                        </p:tgtEl>
                                      </p:cBhvr>
                                    </p:animEffect>
                                  </p:childTnLst>
                                </p:cTn>
                              </p:par>
                            </p:childTnLst>
                          </p:cTn>
                        </p:par>
                        <p:par>
                          <p:cTn id="70" fill="hold" nodeType="afterGroup">
                            <p:stCondLst>
                              <p:cond delay="4250"/>
                            </p:stCondLst>
                            <p:childTnLst>
                              <p:par>
                                <p:cTn id="71" presetID="41" presetClass="entr" presetSubtype="0" fill="hold" grpId="0" nodeType="afterEffect">
                                  <p:stCondLst>
                                    <p:cond delay="0"/>
                                  </p:stCondLst>
                                  <p:iterate type="lt">
                                    <p:tmPct val="10000"/>
                                  </p:iterate>
                                  <p:childTnLst>
                                    <p:set>
                                      <p:cBhvr>
                                        <p:cTn id="72" dur="1" fill="hold">
                                          <p:stCondLst>
                                            <p:cond delay="0"/>
                                          </p:stCondLst>
                                        </p:cTn>
                                        <p:tgtEl>
                                          <p:spTgt spid="95250"/>
                                        </p:tgtEl>
                                        <p:attrNameLst>
                                          <p:attrName>style.visibility</p:attrName>
                                        </p:attrNameLst>
                                      </p:cBhvr>
                                      <p:to>
                                        <p:strVal val="visible"/>
                                      </p:to>
                                    </p:set>
                                    <p:anim calcmode="lin" valueType="num">
                                      <p:cBhvr>
                                        <p:cTn id="73" dur="500" fill="hold"/>
                                        <p:tgtEl>
                                          <p:spTgt spid="95250"/>
                                        </p:tgtEl>
                                        <p:attrNameLst>
                                          <p:attrName>ppt_x</p:attrName>
                                        </p:attrNameLst>
                                      </p:cBhvr>
                                      <p:tavLst>
                                        <p:tav tm="0">
                                          <p:val>
                                            <p:strVal val="#ppt_x"/>
                                          </p:val>
                                        </p:tav>
                                        <p:tav tm="50000">
                                          <p:val>
                                            <p:strVal val="#ppt_x+.1"/>
                                          </p:val>
                                        </p:tav>
                                        <p:tav tm="100000">
                                          <p:val>
                                            <p:strVal val="#ppt_x"/>
                                          </p:val>
                                        </p:tav>
                                      </p:tavLst>
                                    </p:anim>
                                    <p:anim calcmode="lin" valueType="num">
                                      <p:cBhvr>
                                        <p:cTn id="74" dur="500" fill="hold"/>
                                        <p:tgtEl>
                                          <p:spTgt spid="95250"/>
                                        </p:tgtEl>
                                        <p:attrNameLst>
                                          <p:attrName>ppt_y</p:attrName>
                                        </p:attrNameLst>
                                      </p:cBhvr>
                                      <p:tavLst>
                                        <p:tav tm="0">
                                          <p:val>
                                            <p:strVal val="#ppt_y"/>
                                          </p:val>
                                        </p:tav>
                                        <p:tav tm="100000">
                                          <p:val>
                                            <p:strVal val="#ppt_y"/>
                                          </p:val>
                                        </p:tav>
                                      </p:tavLst>
                                    </p:anim>
                                    <p:anim calcmode="lin" valueType="num">
                                      <p:cBhvr>
                                        <p:cTn id="75" dur="500" fill="hold"/>
                                        <p:tgtEl>
                                          <p:spTgt spid="95250"/>
                                        </p:tgtEl>
                                        <p:attrNameLst>
                                          <p:attrName>ppt_h</p:attrName>
                                        </p:attrNameLst>
                                      </p:cBhvr>
                                      <p:tavLst>
                                        <p:tav tm="0">
                                          <p:val>
                                            <p:strVal val="#ppt_h/10"/>
                                          </p:val>
                                        </p:tav>
                                        <p:tav tm="50000">
                                          <p:val>
                                            <p:strVal val="#ppt_h+.01"/>
                                          </p:val>
                                        </p:tav>
                                        <p:tav tm="100000">
                                          <p:val>
                                            <p:strVal val="#ppt_h"/>
                                          </p:val>
                                        </p:tav>
                                      </p:tavLst>
                                    </p:anim>
                                    <p:anim calcmode="lin" valueType="num">
                                      <p:cBhvr>
                                        <p:cTn id="76" dur="500" fill="hold"/>
                                        <p:tgtEl>
                                          <p:spTgt spid="95250"/>
                                        </p:tgtEl>
                                        <p:attrNameLst>
                                          <p:attrName>ppt_w</p:attrName>
                                        </p:attrNameLst>
                                      </p:cBhvr>
                                      <p:tavLst>
                                        <p:tav tm="0">
                                          <p:val>
                                            <p:strVal val="#ppt_w/10"/>
                                          </p:val>
                                        </p:tav>
                                        <p:tav tm="50000">
                                          <p:val>
                                            <p:strVal val="#ppt_w+.01"/>
                                          </p:val>
                                        </p:tav>
                                        <p:tav tm="100000">
                                          <p:val>
                                            <p:strVal val="#ppt_w"/>
                                          </p:val>
                                        </p:tav>
                                      </p:tavLst>
                                    </p:anim>
                                    <p:animEffect transition="in" filter="fade">
                                      <p:cBhvr>
                                        <p:cTn id="77" dur="500" tmFilter="0,0; .5, 1; 1, 1"/>
                                        <p:tgtEl>
                                          <p:spTgt spid="95250"/>
                                        </p:tgtEl>
                                      </p:cBhvr>
                                    </p:animEffect>
                                  </p:childTnLst>
                                </p:cTn>
                              </p:par>
                            </p:childTnLst>
                          </p:cTn>
                        </p:par>
                        <p:par>
                          <p:cTn id="78" fill="hold" nodeType="afterGroup">
                            <p:stCondLst>
                              <p:cond delay="4800"/>
                            </p:stCondLst>
                            <p:childTnLst>
                              <p:par>
                                <p:cTn id="79" presetID="41" presetClass="entr" presetSubtype="0" fill="hold" grpId="0" nodeType="afterEffect">
                                  <p:stCondLst>
                                    <p:cond delay="0"/>
                                  </p:stCondLst>
                                  <p:iterate type="lt">
                                    <p:tmPct val="10000"/>
                                  </p:iterate>
                                  <p:childTnLst>
                                    <p:set>
                                      <p:cBhvr>
                                        <p:cTn id="80" dur="1" fill="hold">
                                          <p:stCondLst>
                                            <p:cond delay="0"/>
                                          </p:stCondLst>
                                        </p:cTn>
                                        <p:tgtEl>
                                          <p:spTgt spid="95251"/>
                                        </p:tgtEl>
                                        <p:attrNameLst>
                                          <p:attrName>style.visibility</p:attrName>
                                        </p:attrNameLst>
                                      </p:cBhvr>
                                      <p:to>
                                        <p:strVal val="visible"/>
                                      </p:to>
                                    </p:set>
                                    <p:anim calcmode="lin" valueType="num">
                                      <p:cBhvr>
                                        <p:cTn id="81" dur="500" fill="hold"/>
                                        <p:tgtEl>
                                          <p:spTgt spid="95251"/>
                                        </p:tgtEl>
                                        <p:attrNameLst>
                                          <p:attrName>ppt_x</p:attrName>
                                        </p:attrNameLst>
                                      </p:cBhvr>
                                      <p:tavLst>
                                        <p:tav tm="0">
                                          <p:val>
                                            <p:strVal val="#ppt_x"/>
                                          </p:val>
                                        </p:tav>
                                        <p:tav tm="50000">
                                          <p:val>
                                            <p:strVal val="#ppt_x+.1"/>
                                          </p:val>
                                        </p:tav>
                                        <p:tav tm="100000">
                                          <p:val>
                                            <p:strVal val="#ppt_x"/>
                                          </p:val>
                                        </p:tav>
                                      </p:tavLst>
                                    </p:anim>
                                    <p:anim calcmode="lin" valueType="num">
                                      <p:cBhvr>
                                        <p:cTn id="82" dur="500" fill="hold"/>
                                        <p:tgtEl>
                                          <p:spTgt spid="95251"/>
                                        </p:tgtEl>
                                        <p:attrNameLst>
                                          <p:attrName>ppt_y</p:attrName>
                                        </p:attrNameLst>
                                      </p:cBhvr>
                                      <p:tavLst>
                                        <p:tav tm="0">
                                          <p:val>
                                            <p:strVal val="#ppt_y"/>
                                          </p:val>
                                        </p:tav>
                                        <p:tav tm="100000">
                                          <p:val>
                                            <p:strVal val="#ppt_y"/>
                                          </p:val>
                                        </p:tav>
                                      </p:tavLst>
                                    </p:anim>
                                    <p:anim calcmode="lin" valueType="num">
                                      <p:cBhvr>
                                        <p:cTn id="83" dur="500" fill="hold"/>
                                        <p:tgtEl>
                                          <p:spTgt spid="95251"/>
                                        </p:tgtEl>
                                        <p:attrNameLst>
                                          <p:attrName>ppt_h</p:attrName>
                                        </p:attrNameLst>
                                      </p:cBhvr>
                                      <p:tavLst>
                                        <p:tav tm="0">
                                          <p:val>
                                            <p:strVal val="#ppt_h/10"/>
                                          </p:val>
                                        </p:tav>
                                        <p:tav tm="50000">
                                          <p:val>
                                            <p:strVal val="#ppt_h+.01"/>
                                          </p:val>
                                        </p:tav>
                                        <p:tav tm="100000">
                                          <p:val>
                                            <p:strVal val="#ppt_h"/>
                                          </p:val>
                                        </p:tav>
                                      </p:tavLst>
                                    </p:anim>
                                    <p:anim calcmode="lin" valueType="num">
                                      <p:cBhvr>
                                        <p:cTn id="84" dur="500" fill="hold"/>
                                        <p:tgtEl>
                                          <p:spTgt spid="95251"/>
                                        </p:tgtEl>
                                        <p:attrNameLst>
                                          <p:attrName>ppt_w</p:attrName>
                                        </p:attrNameLst>
                                      </p:cBhvr>
                                      <p:tavLst>
                                        <p:tav tm="0">
                                          <p:val>
                                            <p:strVal val="#ppt_w/10"/>
                                          </p:val>
                                        </p:tav>
                                        <p:tav tm="50000">
                                          <p:val>
                                            <p:strVal val="#ppt_w+.01"/>
                                          </p:val>
                                        </p:tav>
                                        <p:tav tm="100000">
                                          <p:val>
                                            <p:strVal val="#ppt_w"/>
                                          </p:val>
                                        </p:tav>
                                      </p:tavLst>
                                    </p:anim>
                                    <p:animEffect transition="in" filter="fade">
                                      <p:cBhvr>
                                        <p:cTn id="85" dur="500" tmFilter="0,0; .5, 1; 1, 1"/>
                                        <p:tgtEl>
                                          <p:spTgt spid="95251"/>
                                        </p:tgtEl>
                                      </p:cBhvr>
                                    </p:animEffect>
                                  </p:childTnLst>
                                </p:cTn>
                              </p:par>
                            </p:childTnLst>
                          </p:cTn>
                        </p:par>
                        <p:par>
                          <p:cTn id="86" fill="hold" nodeType="afterGroup">
                            <p:stCondLst>
                              <p:cond delay="5350"/>
                            </p:stCondLst>
                            <p:childTnLst>
                              <p:par>
                                <p:cTn id="87" presetID="37" presetClass="entr" presetSubtype="0" fill="hold" grpId="0" nodeType="afterEffect">
                                  <p:stCondLst>
                                    <p:cond delay="0"/>
                                  </p:stCondLst>
                                  <p:childTnLst>
                                    <p:set>
                                      <p:cBhvr>
                                        <p:cTn id="88" dur="1" fill="hold">
                                          <p:stCondLst>
                                            <p:cond delay="0"/>
                                          </p:stCondLst>
                                        </p:cTn>
                                        <p:tgtEl>
                                          <p:spTgt spid="95252"/>
                                        </p:tgtEl>
                                        <p:attrNameLst>
                                          <p:attrName>style.visibility</p:attrName>
                                        </p:attrNameLst>
                                      </p:cBhvr>
                                      <p:to>
                                        <p:strVal val="visible"/>
                                      </p:to>
                                    </p:set>
                                    <p:animEffect transition="in" filter="fade">
                                      <p:cBhvr>
                                        <p:cTn id="89" dur="1000"/>
                                        <p:tgtEl>
                                          <p:spTgt spid="95252"/>
                                        </p:tgtEl>
                                      </p:cBhvr>
                                    </p:animEffect>
                                    <p:anim calcmode="lin" valueType="num">
                                      <p:cBhvr>
                                        <p:cTn id="90" dur="1000" fill="hold"/>
                                        <p:tgtEl>
                                          <p:spTgt spid="95252"/>
                                        </p:tgtEl>
                                        <p:attrNameLst>
                                          <p:attrName>ppt_x</p:attrName>
                                        </p:attrNameLst>
                                      </p:cBhvr>
                                      <p:tavLst>
                                        <p:tav tm="0">
                                          <p:val>
                                            <p:strVal val="#ppt_x"/>
                                          </p:val>
                                        </p:tav>
                                        <p:tav tm="100000">
                                          <p:val>
                                            <p:strVal val="#ppt_x"/>
                                          </p:val>
                                        </p:tav>
                                      </p:tavLst>
                                    </p:anim>
                                    <p:anim calcmode="lin" valueType="num">
                                      <p:cBhvr>
                                        <p:cTn id="91" dur="900" decel="100000" fill="hold"/>
                                        <p:tgtEl>
                                          <p:spTgt spid="95252"/>
                                        </p:tgtEl>
                                        <p:attrNameLst>
                                          <p:attrName>ppt_y</p:attrName>
                                        </p:attrNameLst>
                                      </p:cBhvr>
                                      <p:tavLst>
                                        <p:tav tm="0">
                                          <p:val>
                                            <p:strVal val="#ppt_y+1"/>
                                          </p:val>
                                        </p:tav>
                                        <p:tav tm="100000">
                                          <p:val>
                                            <p:strVal val="#ppt_y-.03"/>
                                          </p:val>
                                        </p:tav>
                                      </p:tavLst>
                                    </p:anim>
                                    <p:anim calcmode="lin" valueType="num">
                                      <p:cBhvr>
                                        <p:cTn id="92" dur="100" accel="100000" fill="hold">
                                          <p:stCondLst>
                                            <p:cond delay="900"/>
                                          </p:stCondLst>
                                        </p:cTn>
                                        <p:tgtEl>
                                          <p:spTgt spid="952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48" grpId="0"/>
      <p:bldP spid="95249" grpId="0"/>
      <p:bldP spid="95250" grpId="0"/>
      <p:bldP spid="95251" grpId="0"/>
      <p:bldP spid="95252" grpId="0"/>
      <p:bldP spid="95262" grpId="0"/>
      <p:bldP spid="9526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grpSp>
        <p:nvGrpSpPr>
          <p:cNvPr id="35" name="组合 34"/>
          <p:cNvGrpSpPr/>
          <p:nvPr/>
        </p:nvGrpSpPr>
        <p:grpSpPr>
          <a:xfrm>
            <a:off x="6232857" y="1807161"/>
            <a:ext cx="1936924" cy="1936924"/>
            <a:chOff x="2186444" y="1658677"/>
            <a:chExt cx="369332" cy="369332"/>
          </a:xfrm>
        </p:grpSpPr>
        <p:sp>
          <p:nvSpPr>
            <p:cNvPr id="36" name="椭圆 35"/>
            <p:cNvSpPr/>
            <p:nvPr/>
          </p:nvSpPr>
          <p:spPr>
            <a:xfrm>
              <a:off x="2186444" y="1658677"/>
              <a:ext cx="369332" cy="369332"/>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37" name="Picture 5" descr="F:\1-原创素材\4_ks02\PPT\PPT-0_小图标\021.png"/>
            <p:cNvPicPr>
              <a:picLocks noChangeAspect="1" noChangeArrowheads="1"/>
            </p:cNvPicPr>
            <p:nvPr/>
          </p:nvPicPr>
          <p:blipFill>
            <a:blip r:embed="rId3" cstate="email">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2233057" y="1714667"/>
              <a:ext cx="270459" cy="233136"/>
            </a:xfrm>
            <a:prstGeom prst="rect">
              <a:avLst/>
            </a:prstGeom>
            <a:noFill/>
            <a:extLst>
              <a:ext uri="{909E8E84-426E-40DD-AFC4-6F175D3DCCD1}">
                <a14:hiddenFill xmlns:a14="http://schemas.microsoft.com/office/drawing/2010/main">
                  <a:solidFill>
                    <a:srgbClr val="FFFFFF"/>
                  </a:solidFill>
                </a14:hiddenFill>
              </a:ext>
            </a:extLst>
          </p:spPr>
        </p:pic>
      </p:grpSp>
      <p:sp>
        <p:nvSpPr>
          <p:cNvPr id="53" name="TextBox 52"/>
          <p:cNvSpPr txBox="1"/>
          <p:nvPr/>
        </p:nvSpPr>
        <p:spPr>
          <a:xfrm>
            <a:off x="3162786" y="2995726"/>
            <a:ext cx="3070071" cy="957955"/>
          </a:xfrm>
          <a:prstGeom prst="rect">
            <a:avLst/>
          </a:prstGeom>
          <a:noFill/>
        </p:spPr>
        <p:txBody>
          <a:bodyPr wrap="none" rtlCol="0">
            <a:spAutoFit/>
          </a:bodyPr>
          <a:lstStyle/>
          <a:p>
            <a:pPr algn="r"/>
            <a:r>
              <a:rPr lang="zh-CN" altLang="en-US" sz="5625" dirty="0">
                <a:solidFill>
                  <a:schemeClr val="bg1"/>
                </a:solidFill>
                <a:latin typeface="微软雅黑" pitchFamily="34" charset="-122"/>
                <a:ea typeface="微软雅黑" pitchFamily="34" charset="-122"/>
              </a:rPr>
              <a:t>关于我们</a:t>
            </a:r>
          </a:p>
        </p:txBody>
      </p:sp>
      <p:sp>
        <p:nvSpPr>
          <p:cNvPr id="2" name="TextBox 1"/>
          <p:cNvSpPr txBox="1"/>
          <p:nvPr/>
        </p:nvSpPr>
        <p:spPr>
          <a:xfrm>
            <a:off x="4636977" y="3805771"/>
            <a:ext cx="3853940" cy="957955"/>
          </a:xfrm>
          <a:prstGeom prst="rect">
            <a:avLst/>
          </a:prstGeom>
          <a:noFill/>
        </p:spPr>
        <p:txBody>
          <a:bodyPr wrap="none" rtlCol="0">
            <a:spAutoFit/>
          </a:bodyPr>
          <a:lstStyle/>
          <a:p>
            <a:pPr algn="ctr"/>
            <a:r>
              <a:rPr lang="en-US" altLang="zh-CN" sz="5625" dirty="0">
                <a:solidFill>
                  <a:schemeClr val="bg1"/>
                </a:solidFill>
                <a:latin typeface="微软雅黑" pitchFamily="34" charset="-122"/>
                <a:ea typeface="微软雅黑" pitchFamily="34" charset="-122"/>
              </a:rPr>
              <a:t>ABOUT US</a:t>
            </a:r>
            <a:endParaRPr lang="zh-CN" altLang="en-US" sz="5625" dirty="0">
              <a:solidFill>
                <a:schemeClr val="bg1"/>
              </a:solidFill>
              <a:latin typeface="微软雅黑" pitchFamily="34" charset="-122"/>
              <a:ea typeface="微软雅黑" pitchFamily="34" charset="-122"/>
            </a:endParaRPr>
          </a:p>
        </p:txBody>
      </p:sp>
      <p:sp>
        <p:nvSpPr>
          <p:cNvPr id="4" name="TextBox 3"/>
          <p:cNvSpPr txBox="1"/>
          <p:nvPr/>
        </p:nvSpPr>
        <p:spPr>
          <a:xfrm>
            <a:off x="4100494" y="4615816"/>
            <a:ext cx="2556534"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LOGO</a:t>
            </a:r>
            <a:r>
              <a:rPr lang="en-US" altLang="zh-CN" dirty="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上海市某某公司</a:t>
            </a:r>
            <a:endParaRPr lang="zh-CN" altLang="en-US"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603399052"/>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1+#ppt_w/2"/>
                                          </p:val>
                                        </p:tav>
                                        <p:tav tm="100000">
                                          <p:val>
                                            <p:strVal val="#ppt_x"/>
                                          </p:val>
                                        </p:tav>
                                      </p:tavLst>
                                    </p:anim>
                                    <p:anim calcmode="lin" valueType="num">
                                      <p:cBhvr additive="base">
                                        <p:cTn id="8" dur="500" fill="hold"/>
                                        <p:tgtEl>
                                          <p:spTgt spid="3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3"/>
                                        </p:tgtEl>
                                        <p:attrNameLst>
                                          <p:attrName>style.visibility</p:attrName>
                                        </p:attrNameLst>
                                      </p:cBhvr>
                                      <p:to>
                                        <p:strVal val="visible"/>
                                      </p:to>
                                    </p:set>
                                    <p:anim calcmode="lin" valueType="num">
                                      <p:cBhvr additive="base">
                                        <p:cTn id="11" dur="500" fill="hold"/>
                                        <p:tgtEl>
                                          <p:spTgt spid="53"/>
                                        </p:tgtEl>
                                        <p:attrNameLst>
                                          <p:attrName>ppt_x</p:attrName>
                                        </p:attrNameLst>
                                      </p:cBhvr>
                                      <p:tavLst>
                                        <p:tav tm="0">
                                          <p:val>
                                            <p:strVal val="0-#ppt_w/2"/>
                                          </p:val>
                                        </p:tav>
                                        <p:tav tm="100000">
                                          <p:val>
                                            <p:strVal val="#ppt_x"/>
                                          </p:val>
                                        </p:tav>
                                      </p:tavLst>
                                    </p:anim>
                                    <p:anim calcmode="lin" valueType="num">
                                      <p:cBhvr additive="base">
                                        <p:cTn id="12" dur="500" fill="hold"/>
                                        <p:tgtEl>
                                          <p:spTgt spid="53"/>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96464" y="1615712"/>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pic>
        <p:nvPicPr>
          <p:cNvPr id="14" name="Picture 6"/>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5613" y="-388387"/>
            <a:ext cx="16312700" cy="7751627"/>
          </a:xfrm>
          <a:prstGeom prst="rect">
            <a:avLst/>
          </a:prstGeom>
          <a:noFill/>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977813" y="2144953"/>
            <a:ext cx="4343196" cy="1310274"/>
          </a:xfrm>
          <a:prstGeom prst="rect">
            <a:avLst/>
          </a:prstGeom>
          <a:noFill/>
        </p:spPr>
        <p:txBody>
          <a:bodyPr wrap="none" lIns="45317" tIns="22659" rIns="45317" bIns="22659" rtlCol="0">
            <a:spAutoFit/>
          </a:bodyPr>
          <a:lstStyle/>
          <a:p>
            <a:pPr algn="ctr"/>
            <a:r>
              <a:rPr lang="zh-CN" altLang="en-US" sz="8217" b="1" spc="-149" dirty="0" smtClean="0">
                <a:solidFill>
                  <a:srgbClr val="2A2A2A"/>
                </a:solidFill>
                <a:latin typeface="思源黑体 CN Bold" pitchFamily="34" charset="-122"/>
                <a:ea typeface="思源黑体 CN Bold" pitchFamily="34" charset="-122"/>
              </a:rPr>
              <a:t>谢谢收看</a:t>
            </a:r>
            <a:endParaRPr lang="zh-CN" altLang="en-US" sz="8217" b="1" spc="-149" dirty="0">
              <a:solidFill>
                <a:srgbClr val="2A2A2A"/>
              </a:solidFill>
              <a:latin typeface="思源黑体 CN Bold" pitchFamily="34" charset="-122"/>
              <a:ea typeface="思源黑体 CN Bold" pitchFamily="34" charset="-122"/>
            </a:endParaRPr>
          </a:p>
        </p:txBody>
      </p:sp>
      <p:sp>
        <p:nvSpPr>
          <p:cNvPr id="20" name="TextBox 19"/>
          <p:cNvSpPr txBox="1"/>
          <p:nvPr/>
        </p:nvSpPr>
        <p:spPr>
          <a:xfrm>
            <a:off x="1537250" y="3455227"/>
            <a:ext cx="5166627" cy="776410"/>
          </a:xfrm>
          <a:prstGeom prst="rect">
            <a:avLst/>
          </a:prstGeom>
          <a:noFill/>
        </p:spPr>
        <p:txBody>
          <a:bodyPr wrap="none" lIns="45317" tIns="22659" rIns="45317" bIns="22659" rtlCol="0">
            <a:spAutoFit/>
          </a:bodyPr>
          <a:lstStyle/>
          <a:p>
            <a:pPr algn="ctr"/>
            <a:r>
              <a:rPr lang="en-US" altLang="zh-CN" sz="4748" dirty="0">
                <a:solidFill>
                  <a:srgbClr val="2A2A2A"/>
                </a:solidFill>
                <a:latin typeface="DIN Mittelschrift Std" pitchFamily="50" charset="0"/>
              </a:rPr>
              <a:t>BUSINESS POWERPOINT</a:t>
            </a:r>
          </a:p>
        </p:txBody>
      </p:sp>
      <p:sp>
        <p:nvSpPr>
          <p:cNvPr id="39" name="TextBox 38"/>
          <p:cNvSpPr txBox="1"/>
          <p:nvPr/>
        </p:nvSpPr>
        <p:spPr>
          <a:xfrm>
            <a:off x="5333363" y="4308508"/>
            <a:ext cx="1938851" cy="326735"/>
          </a:xfrm>
          <a:prstGeom prst="rect">
            <a:avLst/>
          </a:prstGeom>
          <a:noFill/>
        </p:spPr>
        <p:txBody>
          <a:bodyPr wrap="square" lIns="45317" tIns="22659" rIns="45317" bIns="22659"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内容非常全面</a:t>
            </a:r>
          </a:p>
        </p:txBody>
      </p:sp>
      <p:grpSp>
        <p:nvGrpSpPr>
          <p:cNvPr id="8" name="组合 7"/>
          <p:cNvGrpSpPr/>
          <p:nvPr/>
        </p:nvGrpSpPr>
        <p:grpSpPr>
          <a:xfrm>
            <a:off x="1231947" y="4308505"/>
            <a:ext cx="1826994" cy="373307"/>
            <a:chOff x="1764681" y="6696521"/>
            <a:chExt cx="3528392" cy="706137"/>
          </a:xfrm>
        </p:grpSpPr>
        <p:sp>
          <p:nvSpPr>
            <p:cNvPr id="36" name="TextBox 35"/>
            <p:cNvSpPr txBox="1"/>
            <p:nvPr/>
          </p:nvSpPr>
          <p:spPr>
            <a:xfrm>
              <a:off x="1764681" y="6696521"/>
              <a:ext cx="3096859" cy="706137"/>
            </a:xfrm>
            <a:prstGeom prst="rect">
              <a:avLst/>
            </a:prstGeom>
            <a:noFill/>
          </p:spPr>
          <p:txBody>
            <a:bodyPr wrap="square"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商业</a:t>
              </a:r>
              <a:r>
                <a:rPr lang="en-US" altLang="zh-CN" sz="1826" dirty="0">
                  <a:solidFill>
                    <a:srgbClr val="2A2A2A"/>
                  </a:solidFill>
                  <a:latin typeface="方正兰亭细黑_GBK" panose="02000000000000000000" pitchFamily="2" charset="-122"/>
                  <a:ea typeface="方正兰亭细黑_GBK" panose="02000000000000000000" pitchFamily="2" charset="-122"/>
                </a:rPr>
                <a:t>PPT</a:t>
              </a:r>
              <a:r>
                <a:rPr lang="zh-CN" altLang="en-US" sz="1826" dirty="0">
                  <a:solidFill>
                    <a:srgbClr val="2A2A2A"/>
                  </a:solidFill>
                  <a:latin typeface="方正兰亭细黑_GBK" panose="02000000000000000000" pitchFamily="2" charset="-122"/>
                  <a:ea typeface="方正兰亭细黑_GBK" panose="02000000000000000000" pitchFamily="2" charset="-122"/>
                </a:rPr>
                <a:t>通用</a:t>
              </a:r>
            </a:p>
          </p:txBody>
        </p:sp>
        <p:sp>
          <p:nvSpPr>
            <p:cNvPr id="5" name="等腰三角形 4"/>
            <p:cNvSpPr/>
            <p:nvPr/>
          </p:nvSpPr>
          <p:spPr>
            <a:xfrm rot="5400000">
              <a:off x="4960908" y="6838941"/>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2A2A"/>
                </a:solidFill>
              </a:endParaRPr>
            </a:p>
          </p:txBody>
        </p:sp>
      </p:grpSp>
      <p:grpSp>
        <p:nvGrpSpPr>
          <p:cNvPr id="256" name="组合 255"/>
          <p:cNvGrpSpPr/>
          <p:nvPr/>
        </p:nvGrpSpPr>
        <p:grpSpPr>
          <a:xfrm>
            <a:off x="3170801" y="4308505"/>
            <a:ext cx="2056871" cy="373307"/>
            <a:chOff x="5509097" y="6696521"/>
            <a:chExt cx="3972343" cy="706137"/>
          </a:xfrm>
        </p:grpSpPr>
        <p:sp>
          <p:nvSpPr>
            <p:cNvPr id="38" name="TextBox 37"/>
            <p:cNvSpPr txBox="1"/>
            <p:nvPr/>
          </p:nvSpPr>
          <p:spPr>
            <a:xfrm>
              <a:off x="5509097" y="6696521"/>
              <a:ext cx="3744414" cy="706137"/>
            </a:xfrm>
            <a:prstGeom prst="rect">
              <a:avLst/>
            </a:prstGeom>
            <a:noFill/>
          </p:spPr>
          <p:txBody>
            <a:bodyPr wrap="square" rtlCol="0">
              <a:spAutoFit/>
            </a:bodyPr>
            <a:lstStyle/>
            <a:p>
              <a:r>
                <a:rPr lang="zh-CN" altLang="en-US" sz="1826" dirty="0">
                  <a:solidFill>
                    <a:srgbClr val="2A2A2A"/>
                  </a:solidFill>
                  <a:latin typeface="方正兰亭细黑_GBK" panose="02000000000000000000" pitchFamily="2" charset="-122"/>
                  <a:ea typeface="方正兰亭细黑_GBK" panose="02000000000000000000" pitchFamily="2" charset="-122"/>
                </a:rPr>
                <a:t>会打字就能修改</a:t>
              </a:r>
            </a:p>
          </p:txBody>
        </p:sp>
        <p:sp>
          <p:nvSpPr>
            <p:cNvPr id="41" name="等腰三角形 40"/>
            <p:cNvSpPr/>
            <p:nvPr/>
          </p:nvSpPr>
          <p:spPr>
            <a:xfrm rot="5400000">
              <a:off x="9149275" y="6838942"/>
              <a:ext cx="364395" cy="299934"/>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2A2A2A"/>
                </a:solidFill>
              </a:endParaRPr>
            </a:p>
          </p:txBody>
        </p:sp>
      </p:grpSp>
    </p:spTree>
    <p:extLst>
      <p:ext uri="{BB962C8B-B14F-4D97-AF65-F5344CB8AC3E}">
        <p14:creationId xmlns:p14="http://schemas.microsoft.com/office/powerpoint/2010/main" val="715966573"/>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9"/>
                                        </p:tgtEl>
                                        <p:attrNameLst>
                                          <p:attrName>ppt_y</p:attrName>
                                        </p:attrNameLst>
                                      </p:cBhvr>
                                      <p:tavLst>
                                        <p:tav tm="0">
                                          <p:val>
                                            <p:strVal val="#ppt_y"/>
                                          </p:val>
                                        </p:tav>
                                        <p:tav tm="100000">
                                          <p:val>
                                            <p:strVal val="#ppt_y"/>
                                          </p:val>
                                        </p:tav>
                                      </p:tavLst>
                                    </p:anim>
                                    <p:anim calcmode="lin" valueType="num">
                                      <p:cBhvr>
                                        <p:cTn id="9"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9"/>
                                        </p:tgtEl>
                                      </p:cBhvr>
                                    </p:animEffect>
                                  </p:childTnLst>
                                </p:cTn>
                              </p:par>
                            </p:childTnLst>
                          </p:cTn>
                        </p:par>
                        <p:par>
                          <p:cTn id="12" fill="hold">
                            <p:stCondLst>
                              <p:cond delay="650"/>
                            </p:stCondLst>
                            <p:childTnLst>
                              <p:par>
                                <p:cTn id="13" presetID="9"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dissolve">
                                      <p:cBhvr>
                                        <p:cTn id="15" dur="1000"/>
                                        <p:tgtEl>
                                          <p:spTgt spid="20"/>
                                        </p:tgtEl>
                                      </p:cBhvr>
                                    </p:animEffect>
                                  </p:childTnLst>
                                </p:cTn>
                              </p:par>
                            </p:childTnLst>
                          </p:cTn>
                        </p:par>
                        <p:par>
                          <p:cTn id="16" fill="hold">
                            <p:stCondLst>
                              <p:cond delay="165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150"/>
                            </p:stCondLst>
                            <p:childTnLst>
                              <p:par>
                                <p:cTn id="21" presetID="22" presetClass="entr" presetSubtype="8" fill="hold" nodeType="afterEffect">
                                  <p:stCondLst>
                                    <p:cond delay="0"/>
                                  </p:stCondLst>
                                  <p:childTnLst>
                                    <p:set>
                                      <p:cBhvr>
                                        <p:cTn id="22" dur="1" fill="hold">
                                          <p:stCondLst>
                                            <p:cond delay="0"/>
                                          </p:stCondLst>
                                        </p:cTn>
                                        <p:tgtEl>
                                          <p:spTgt spid="256"/>
                                        </p:tgtEl>
                                        <p:attrNameLst>
                                          <p:attrName>style.visibility</p:attrName>
                                        </p:attrNameLst>
                                      </p:cBhvr>
                                      <p:to>
                                        <p:strVal val="visible"/>
                                      </p:to>
                                    </p:set>
                                    <p:animEffect transition="in" filter="wipe(left)">
                                      <p:cBhvr>
                                        <p:cTn id="23" dur="500"/>
                                        <p:tgtEl>
                                          <p:spTgt spid="256"/>
                                        </p:tgtEl>
                                      </p:cBhvr>
                                    </p:animEffect>
                                  </p:childTnLst>
                                </p:cTn>
                              </p:par>
                            </p:childTnLst>
                          </p:cTn>
                        </p:par>
                        <p:par>
                          <p:cTn id="24" fill="hold">
                            <p:stCondLst>
                              <p:cond delay="265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3"/>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4209499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57800" y="496702"/>
            <a:ext cx="4394707" cy="741613"/>
            <a:chOff x="467544" y="353229"/>
            <a:chExt cx="3125296" cy="527398"/>
          </a:xfrm>
        </p:grpSpPr>
        <p:sp>
          <p:nvSpPr>
            <p:cNvPr id="3" name="TextBox 2"/>
            <p:cNvSpPr txBox="1"/>
            <p:nvPr/>
          </p:nvSpPr>
          <p:spPr>
            <a:xfrm>
              <a:off x="467544" y="353229"/>
              <a:ext cx="1672572" cy="527398"/>
            </a:xfrm>
            <a:prstGeom prst="rect">
              <a:avLst/>
            </a:prstGeom>
            <a:noFill/>
          </p:spPr>
          <p:txBody>
            <a:bodyPr wrap="none" rtlCol="0">
              <a:spAutoFit/>
            </a:bodyPr>
            <a:lstStyle/>
            <a:p>
              <a:r>
                <a:rPr lang="zh-CN" altLang="en-US" sz="4219" dirty="0">
                  <a:solidFill>
                    <a:schemeClr val="accent2"/>
                  </a:solidFill>
                  <a:latin typeface="微软雅黑" pitchFamily="34" charset="-122"/>
                  <a:ea typeface="微软雅黑" pitchFamily="34" charset="-122"/>
                </a:rPr>
                <a:t>公司简介</a:t>
              </a:r>
              <a:endParaRPr lang="zh-CN" altLang="en-US" sz="1969" dirty="0">
                <a:solidFill>
                  <a:schemeClr val="accent2"/>
                </a:solidFill>
                <a:latin typeface="微软雅黑" pitchFamily="34" charset="-122"/>
                <a:ea typeface="微软雅黑" pitchFamily="34" charset="-122"/>
              </a:endParaRPr>
            </a:p>
          </p:txBody>
        </p:sp>
        <p:sp>
          <p:nvSpPr>
            <p:cNvPr id="2" name="TextBox 1"/>
            <p:cNvSpPr txBox="1"/>
            <p:nvPr/>
          </p:nvSpPr>
          <p:spPr>
            <a:xfrm>
              <a:off x="2061260" y="368618"/>
              <a:ext cx="1531580" cy="496664"/>
            </a:xfrm>
            <a:prstGeom prst="rect">
              <a:avLst/>
            </a:prstGeom>
            <a:noFill/>
          </p:spPr>
          <p:txBody>
            <a:bodyPr wrap="none" rtlCol="0">
              <a:spAutoFit/>
            </a:bodyPr>
            <a:lstStyle/>
            <a:p>
              <a:r>
                <a:rPr lang="en-US" altLang="zh-CN" sz="1969" dirty="0">
                  <a:solidFill>
                    <a:schemeClr val="accent2"/>
                  </a:solidFill>
                  <a:latin typeface="微软雅黑" pitchFamily="34" charset="-122"/>
                  <a:ea typeface="微软雅黑" pitchFamily="34" charset="-122"/>
                </a:rPr>
                <a:t>COMPANY </a:t>
              </a:r>
            </a:p>
            <a:p>
              <a:r>
                <a:rPr lang="en-US" altLang="zh-CN" sz="1969" dirty="0">
                  <a:solidFill>
                    <a:schemeClr val="accent2"/>
                  </a:solidFill>
                  <a:latin typeface="微软雅黑" pitchFamily="34" charset="-122"/>
                  <a:ea typeface="微软雅黑" pitchFamily="34" charset="-122"/>
                </a:rPr>
                <a:t>INTRODUCTION</a:t>
              </a:r>
              <a:endParaRPr lang="zh-CN" altLang="en-US" sz="1969" dirty="0">
                <a:solidFill>
                  <a:schemeClr val="accent2"/>
                </a:solidFill>
                <a:latin typeface="微软雅黑" pitchFamily="34" charset="-122"/>
                <a:ea typeface="微软雅黑" pitchFamily="34" charset="-122"/>
              </a:endParaRPr>
            </a:p>
          </p:txBody>
        </p:sp>
      </p:grpSp>
      <p:sp>
        <p:nvSpPr>
          <p:cNvPr id="4" name="梯形 3"/>
          <p:cNvSpPr/>
          <p:nvPr/>
        </p:nvSpPr>
        <p:spPr>
          <a:xfrm rot="16200000">
            <a:off x="2575778" y="-2211044"/>
            <a:ext cx="7695433" cy="12869806"/>
          </a:xfrm>
          <a:prstGeom prst="trapezoi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28" name="Picture 3" descr="I:\f\PPT库\剪影人物\167.png"/>
          <p:cNvPicPr>
            <a:picLocks noChangeAspect="1" noChangeArrowheads="1"/>
          </p:cNvPicPr>
          <p:nvPr/>
        </p:nvPicPr>
        <p:blipFill>
          <a:blip r:embed="rId4" cstate="email">
            <a:duotone>
              <a:schemeClr val="accent2">
                <a:shade val="45000"/>
                <a:satMod val="135000"/>
              </a:schemeClr>
              <a:prstClr val="white"/>
            </a:duotone>
          </a:blip>
          <a:srcRect/>
          <a:stretch>
            <a:fillRect/>
          </a:stretch>
        </p:blipFill>
        <p:spPr bwMode="auto">
          <a:xfrm>
            <a:off x="1074832" y="2657565"/>
            <a:ext cx="1167225" cy="3162585"/>
          </a:xfrm>
          <a:prstGeom prst="rect">
            <a:avLst/>
          </a:prstGeom>
          <a:noFill/>
          <a:effectLst>
            <a:reflection blurRad="6350" stA="52000" endA="300" endPos="35000" dir="5400000" sy="-100000" algn="bl" rotWithShape="0"/>
          </a:effectLst>
        </p:spPr>
      </p:pic>
      <p:pic>
        <p:nvPicPr>
          <p:cNvPr id="29" name="Picture 4" descr="I:\f\PPT库\剪影人物\191.png"/>
          <p:cNvPicPr>
            <a:picLocks noChangeAspect="1" noChangeArrowheads="1"/>
          </p:cNvPicPr>
          <p:nvPr/>
        </p:nvPicPr>
        <p:blipFill>
          <a:blip r:embed="rId5" cstate="email"/>
          <a:srcRect/>
          <a:stretch>
            <a:fillRect/>
          </a:stretch>
        </p:blipFill>
        <p:spPr bwMode="auto">
          <a:xfrm>
            <a:off x="2321991" y="1856299"/>
            <a:ext cx="1518835" cy="4536737"/>
          </a:xfrm>
          <a:prstGeom prst="rect">
            <a:avLst/>
          </a:prstGeom>
          <a:noFill/>
          <a:effectLst>
            <a:reflection blurRad="6350" stA="52000" endA="300" endPos="35000" dir="5400000" sy="-100000" algn="bl" rotWithShape="0"/>
          </a:effectLst>
        </p:spPr>
      </p:pic>
      <p:sp>
        <p:nvSpPr>
          <p:cNvPr id="11" name="TextBox 10"/>
          <p:cNvSpPr txBox="1"/>
          <p:nvPr/>
        </p:nvSpPr>
        <p:spPr>
          <a:xfrm>
            <a:off x="4809284" y="2300001"/>
            <a:ext cx="7391666" cy="3208058"/>
          </a:xfrm>
          <a:prstGeom prst="rect">
            <a:avLst/>
          </a:prstGeom>
          <a:noFill/>
        </p:spPr>
        <p:txBody>
          <a:bodyPr wrap="square" rtlCol="0">
            <a:spAutoFit/>
          </a:bodyPr>
          <a:lstStyle/>
          <a:p>
            <a:pPr>
              <a:lnSpc>
                <a:spcPct val="150000"/>
              </a:lnSpc>
            </a:pPr>
            <a:r>
              <a:rPr lang="zh-CN" altLang="en-US" sz="1687" dirty="0">
                <a:solidFill>
                  <a:schemeClr val="bg1"/>
                </a:solidFill>
                <a:latin typeface="微软雅黑" pitchFamily="34" charset="-122"/>
                <a:ea typeface="微软雅黑" pitchFamily="34" charset="-122"/>
              </a:rPr>
              <a:t>　　上海某某有限公司是一家</a:t>
            </a:r>
            <a:r>
              <a:rPr lang="en-US" altLang="zh-CN" sz="1687" dirty="0">
                <a:solidFill>
                  <a:schemeClr val="bg1"/>
                </a:solidFill>
                <a:latin typeface="微软雅黑" pitchFamily="34" charset="-122"/>
                <a:ea typeface="微软雅黑" pitchFamily="34" charset="-122"/>
              </a:rPr>
              <a:t>XXXXX</a:t>
            </a:r>
            <a:r>
              <a:rPr lang="zh-CN" altLang="en-US" sz="1687" dirty="0">
                <a:solidFill>
                  <a:schemeClr val="bg1"/>
                </a:solidFill>
                <a:latin typeface="微软雅黑" pitchFamily="34" charset="-122"/>
                <a:ea typeface="微软雅黑" pitchFamily="34" charset="-122"/>
              </a:rPr>
              <a:t>专业生产商。公司地处</a:t>
            </a:r>
            <a:r>
              <a:rPr lang="en-US" altLang="zh-CN" sz="1687" dirty="0">
                <a:solidFill>
                  <a:schemeClr val="bg1"/>
                </a:solidFill>
                <a:latin typeface="微软雅黑" pitchFamily="34" charset="-122"/>
                <a:ea typeface="微软雅黑" pitchFamily="34" charset="-122"/>
              </a:rPr>
              <a:t>XXXX</a:t>
            </a:r>
            <a:r>
              <a:rPr lang="zh-CN" altLang="en-US" sz="1687" dirty="0">
                <a:solidFill>
                  <a:schemeClr val="bg1"/>
                </a:solidFill>
                <a:latin typeface="微软雅黑" pitchFamily="34" charset="-122"/>
                <a:ea typeface="微软雅黑" pitchFamily="34" charset="-122"/>
              </a:rPr>
              <a:t>经济开发区，公司集研发、生产和销售为一体，另具备海内外半导体专业人士提供技 术支持。公司与</a:t>
            </a:r>
            <a:r>
              <a:rPr lang="en-US" altLang="zh-CN" sz="1687" dirty="0">
                <a:solidFill>
                  <a:schemeClr val="bg1"/>
                </a:solidFill>
                <a:latin typeface="微软雅黑" pitchFamily="34" charset="-122"/>
                <a:ea typeface="微软雅黑" pitchFamily="34" charset="-122"/>
              </a:rPr>
              <a:t>20XX</a:t>
            </a:r>
            <a:r>
              <a:rPr lang="zh-CN" altLang="en-US" sz="1687" dirty="0">
                <a:solidFill>
                  <a:schemeClr val="bg1"/>
                </a:solidFill>
                <a:latin typeface="微软雅黑" pitchFamily="34" charset="-122"/>
                <a:ea typeface="微软雅黑" pitchFamily="34" charset="-122"/>
              </a:rPr>
              <a:t>年度通过</a:t>
            </a:r>
            <a:r>
              <a:rPr lang="en-US" altLang="zh-CN" sz="1687" dirty="0">
                <a:solidFill>
                  <a:schemeClr val="bg1"/>
                </a:solidFill>
                <a:latin typeface="微软雅黑" pitchFamily="34" charset="-122"/>
                <a:ea typeface="微软雅黑" pitchFamily="34" charset="-122"/>
              </a:rPr>
              <a:t>ISO-9001-2008 </a:t>
            </a:r>
            <a:r>
              <a:rPr lang="zh-CN" altLang="en-US" sz="1687" dirty="0">
                <a:solidFill>
                  <a:schemeClr val="bg1"/>
                </a:solidFill>
                <a:latin typeface="微软雅黑" pitchFamily="34" charset="-122"/>
                <a:ea typeface="微软雅黑" pitchFamily="34" charset="-122"/>
              </a:rPr>
              <a:t>质量体系认证。公司以“观念持续改变、自我不断创新、品质持续提高、效率不断提升”的经营理念，坚持以客户为导向，追求持续经营，满足客户需求。</a:t>
            </a:r>
            <a:br>
              <a:rPr lang="zh-CN" altLang="en-US" sz="1687" dirty="0">
                <a:solidFill>
                  <a:schemeClr val="bg1"/>
                </a:solidFill>
                <a:latin typeface="微软雅黑" pitchFamily="34" charset="-122"/>
                <a:ea typeface="微软雅黑" pitchFamily="34" charset="-122"/>
              </a:rPr>
            </a:br>
            <a:r>
              <a:rPr lang="zh-CN" altLang="en-US" sz="1687" dirty="0">
                <a:solidFill>
                  <a:schemeClr val="bg1"/>
                </a:solidFill>
                <a:latin typeface="微软雅黑" pitchFamily="34" charset="-122"/>
                <a:ea typeface="微软雅黑" pitchFamily="34" charset="-122"/>
              </a:rPr>
              <a:t/>
            </a:r>
            <a:br>
              <a:rPr lang="zh-CN" altLang="en-US" sz="1687" dirty="0">
                <a:solidFill>
                  <a:schemeClr val="bg1"/>
                </a:solidFill>
                <a:latin typeface="微软雅黑" pitchFamily="34" charset="-122"/>
                <a:ea typeface="微软雅黑" pitchFamily="34" charset="-122"/>
              </a:rPr>
            </a:br>
            <a:r>
              <a:rPr lang="zh-CN" altLang="en-US" sz="1687" dirty="0">
                <a:solidFill>
                  <a:schemeClr val="bg1"/>
                </a:solidFill>
                <a:latin typeface="微软雅黑" pitchFamily="34" charset="-122"/>
                <a:ea typeface="微软雅黑" pitchFamily="34" charset="-122"/>
              </a:rPr>
              <a:t>　　产品主要适用于</a:t>
            </a:r>
            <a:r>
              <a:rPr lang="en-US" altLang="zh-CN" sz="1687" dirty="0">
                <a:solidFill>
                  <a:schemeClr val="bg1"/>
                </a:solidFill>
                <a:latin typeface="微软雅黑" pitchFamily="34" charset="-122"/>
                <a:ea typeface="微软雅黑" pitchFamily="34" charset="-122"/>
              </a:rPr>
              <a:t>XXXX</a:t>
            </a:r>
            <a:r>
              <a:rPr lang="zh-CN" altLang="en-US" sz="1687" dirty="0">
                <a:solidFill>
                  <a:schemeClr val="bg1"/>
                </a:solidFill>
                <a:latin typeface="微软雅黑" pitchFamily="34" charset="-122"/>
                <a:ea typeface="微软雅黑" pitchFamily="34" charset="-122"/>
              </a:rPr>
              <a:t>封装测试、</a:t>
            </a:r>
            <a:r>
              <a:rPr lang="en-US" altLang="zh-CN" sz="1687" dirty="0">
                <a:solidFill>
                  <a:schemeClr val="bg1"/>
                </a:solidFill>
                <a:latin typeface="微软雅黑" pitchFamily="34" charset="-122"/>
                <a:ea typeface="微软雅黑" pitchFamily="34" charset="-122"/>
              </a:rPr>
              <a:t>XXXX</a:t>
            </a:r>
            <a:r>
              <a:rPr lang="zh-CN" altLang="en-US" sz="1687" dirty="0">
                <a:solidFill>
                  <a:schemeClr val="bg1"/>
                </a:solidFill>
                <a:latin typeface="微软雅黑" pitchFamily="34" charset="-122"/>
                <a:ea typeface="微软雅黑" pitchFamily="34" charset="-122"/>
              </a:rPr>
              <a:t>光电和太阳能光电等行业。承接各种铝合、金型材的模具、挤压成型、</a:t>
            </a:r>
            <a:r>
              <a:rPr lang="en-US" altLang="zh-CN" sz="1687" dirty="0">
                <a:solidFill>
                  <a:schemeClr val="bg1"/>
                </a:solidFill>
                <a:latin typeface="微软雅黑" pitchFamily="34" charset="-122"/>
                <a:ea typeface="微软雅黑" pitchFamily="34" charset="-122"/>
              </a:rPr>
              <a:t>XX</a:t>
            </a:r>
            <a:r>
              <a:rPr lang="zh-CN" altLang="en-US" sz="1687" dirty="0">
                <a:solidFill>
                  <a:schemeClr val="bg1"/>
                </a:solidFill>
                <a:latin typeface="微软雅黑" pitchFamily="34" charset="-122"/>
                <a:ea typeface="微软雅黑" pitchFamily="34" charset="-122"/>
              </a:rPr>
              <a:t>数控精密加工和表面研磨等业务。</a:t>
            </a:r>
          </a:p>
        </p:txBody>
      </p:sp>
    </p:spTree>
    <p:extLst>
      <p:ext uri="{BB962C8B-B14F-4D97-AF65-F5344CB8AC3E}">
        <p14:creationId xmlns:p14="http://schemas.microsoft.com/office/powerpoint/2010/main" val="229600463"/>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subTnLst>
                                    <p:audio>
                                      <p:cMediaNode>
                                        <p:cTn display="0" masterRel="sameClick">
                                          <p:stCondLst>
                                            <p:cond evt="begin" delay="0">
                                              <p:tn val="5"/>
                                            </p:cond>
                                          </p:stCondLst>
                                          <p:endCondLst>
                                            <p:cond evt="onStopAudio" delay="0">
                                              <p:tgtEl>
                                                <p:sldTgt/>
                                              </p:tgtEl>
                                            </p:cond>
                                          </p:endCondLst>
                                        </p:cTn>
                                        <p:tgtEl>
                                          <p:sndTgt r:embed="rId3" name="dou.wav"/>
                                        </p:tgtEl>
                                      </p:cMediaNode>
                                    </p:audio>
                                  </p:subTnLst>
                                </p:cTn>
                              </p:par>
                              <p:par>
                                <p:cTn id="8" presetID="42" presetClass="entr" presetSubtype="0" fill="hold" nodeType="withEffect">
                                  <p:stCondLst>
                                    <p:cond delay="100"/>
                                  </p:stCondLst>
                                  <p:childTnLst>
                                    <p:set>
                                      <p:cBhvr>
                                        <p:cTn id="9" dur="1" fill="hold">
                                          <p:stCondLst>
                                            <p:cond delay="0"/>
                                          </p:stCondLst>
                                        </p:cTn>
                                        <p:tgtEl>
                                          <p:spTgt spid="28"/>
                                        </p:tgtEl>
                                        <p:attrNameLst>
                                          <p:attrName>style.visibility</p:attrName>
                                        </p:attrNameLst>
                                      </p:cBhvr>
                                      <p:to>
                                        <p:strVal val="visible"/>
                                      </p:to>
                                    </p:set>
                                    <p:animEffect transition="in" filter="fade">
                                      <p:cBhvr>
                                        <p:cTn id="10" dur="1000"/>
                                        <p:tgtEl>
                                          <p:spTgt spid="28"/>
                                        </p:tgtEl>
                                      </p:cBhvr>
                                    </p:animEffect>
                                    <p:anim calcmode="lin" valueType="num">
                                      <p:cBhvr>
                                        <p:cTn id="11" dur="1000" fill="hold"/>
                                        <p:tgtEl>
                                          <p:spTgt spid="28"/>
                                        </p:tgtEl>
                                        <p:attrNameLst>
                                          <p:attrName>ppt_x</p:attrName>
                                        </p:attrNameLst>
                                      </p:cBhvr>
                                      <p:tavLst>
                                        <p:tav tm="0">
                                          <p:val>
                                            <p:strVal val="#ppt_x"/>
                                          </p:val>
                                        </p:tav>
                                        <p:tav tm="100000">
                                          <p:val>
                                            <p:strVal val="#ppt_x"/>
                                          </p:val>
                                        </p:tav>
                                      </p:tavLst>
                                    </p:anim>
                                    <p:anim calcmode="lin" valueType="num">
                                      <p:cBhvr>
                                        <p:cTn id="12" dur="1000" fill="hold"/>
                                        <p:tgtEl>
                                          <p:spTgt spid="28"/>
                                        </p:tgtEl>
                                        <p:attrNameLst>
                                          <p:attrName>ppt_y</p:attrName>
                                        </p:attrNameLst>
                                      </p:cBhvr>
                                      <p:tavLst>
                                        <p:tav tm="0">
                                          <p:val>
                                            <p:strVal val="#ppt_y+.1"/>
                                          </p:val>
                                        </p:tav>
                                        <p:tav tm="100000">
                                          <p:val>
                                            <p:strVal val="#ppt_y"/>
                                          </p:val>
                                        </p:tav>
                                      </p:tavLst>
                                    </p:anim>
                                  </p:childTnLst>
                                </p:cTn>
                              </p:par>
                              <p:par>
                                <p:cTn id="13" presetID="42" presetClass="entr" presetSubtype="0" fill="hold" nodeType="withEffect">
                                  <p:stCondLst>
                                    <p:cond delay="10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par>
                                <p:cTn id="18" presetID="22" presetClass="entr" presetSubtype="1" fill="hold" grpId="0" nodeType="withEffect">
                                  <p:stCondLst>
                                    <p:cond delay="1100"/>
                                  </p:stCondLst>
                                  <p:childTnLst>
                                    <p:set>
                                      <p:cBhvr>
                                        <p:cTn id="19" dur="1" fill="hold">
                                          <p:stCondLst>
                                            <p:cond delay="0"/>
                                          </p:stCondLst>
                                        </p:cTn>
                                        <p:tgtEl>
                                          <p:spTgt spid="11"/>
                                        </p:tgtEl>
                                        <p:attrNameLst>
                                          <p:attrName>style.visibility</p:attrName>
                                        </p:attrNameLst>
                                      </p:cBhvr>
                                      <p:to>
                                        <p:strVal val="visible"/>
                                      </p:to>
                                    </p:set>
                                    <p:animEffect transition="in" filter="wipe(up)">
                                      <p:cBhvr>
                                        <p:cTn id="20"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下箭头 7"/>
          <p:cNvSpPr/>
          <p:nvPr/>
        </p:nvSpPr>
        <p:spPr>
          <a:xfrm>
            <a:off x="8711061" y="4192389"/>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9" name="下箭头 8"/>
          <p:cNvSpPr/>
          <p:nvPr/>
        </p:nvSpPr>
        <p:spPr>
          <a:xfrm>
            <a:off x="5274463" y="4192389"/>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0" name="下箭头 9"/>
          <p:cNvSpPr/>
          <p:nvPr/>
        </p:nvSpPr>
        <p:spPr>
          <a:xfrm>
            <a:off x="1824017" y="4192389"/>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1" name="下箭头 10"/>
          <p:cNvSpPr/>
          <p:nvPr/>
        </p:nvSpPr>
        <p:spPr>
          <a:xfrm flipV="1">
            <a:off x="3561192" y="3501647"/>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2" name="下箭头 11"/>
          <p:cNvSpPr/>
          <p:nvPr/>
        </p:nvSpPr>
        <p:spPr>
          <a:xfrm flipV="1">
            <a:off x="6971829" y="3501647"/>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3" name="下箭头 12"/>
          <p:cNvSpPr/>
          <p:nvPr/>
        </p:nvSpPr>
        <p:spPr>
          <a:xfrm flipV="1">
            <a:off x="10441342" y="3501647"/>
            <a:ext cx="499897" cy="502700"/>
          </a:xfrm>
          <a:prstGeom prst="downArrow">
            <a:avLst>
              <a:gd name="adj1" fmla="val 74477"/>
              <a:gd name="adj2" fmla="val 50000"/>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sp>
        <p:nvSpPr>
          <p:cNvPr id="14" name="泪滴形 13"/>
          <p:cNvSpPr/>
          <p:nvPr/>
        </p:nvSpPr>
        <p:spPr>
          <a:xfrm rot="8100000">
            <a:off x="1353944" y="2068380"/>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15" name="组合 14"/>
          <p:cNvGrpSpPr/>
          <p:nvPr/>
        </p:nvGrpSpPr>
        <p:grpSpPr>
          <a:xfrm>
            <a:off x="1704849" y="2298285"/>
            <a:ext cx="765938" cy="974210"/>
            <a:chOff x="5499100" y="2711450"/>
            <a:chExt cx="1193801" cy="1441451"/>
          </a:xfrm>
          <a:solidFill>
            <a:schemeClr val="bg1"/>
          </a:solidFill>
        </p:grpSpPr>
        <p:sp>
          <p:nvSpPr>
            <p:cNvPr id="16" name="Freeform 5"/>
            <p:cNvSpPr>
              <a:spLocks/>
            </p:cNvSpPr>
            <p:nvPr/>
          </p:nvSpPr>
          <p:spPr bwMode="auto">
            <a:xfrm>
              <a:off x="5892800" y="2711450"/>
              <a:ext cx="401638" cy="439738"/>
            </a:xfrm>
            <a:custGeom>
              <a:avLst/>
              <a:gdLst>
                <a:gd name="T0" fmla="*/ 12 w 106"/>
                <a:gd name="T1" fmla="*/ 75 h 116"/>
                <a:gd name="T2" fmla="*/ 54 w 106"/>
                <a:gd name="T3" fmla="*/ 116 h 116"/>
                <a:gd name="T4" fmla="*/ 96 w 106"/>
                <a:gd name="T5" fmla="*/ 74 h 116"/>
                <a:gd name="T6" fmla="*/ 106 w 106"/>
                <a:gd name="T7" fmla="*/ 56 h 116"/>
                <a:gd name="T8" fmla="*/ 99 w 106"/>
                <a:gd name="T9" fmla="*/ 48 h 116"/>
                <a:gd name="T10" fmla="*/ 54 w 106"/>
                <a:gd name="T11" fmla="*/ 0 h 116"/>
                <a:gd name="T12" fmla="*/ 9 w 106"/>
                <a:gd name="T13" fmla="*/ 47 h 116"/>
                <a:gd name="T14" fmla="*/ 1 w 106"/>
                <a:gd name="T15" fmla="*/ 56 h 116"/>
                <a:gd name="T16" fmla="*/ 12 w 106"/>
                <a:gd name="T17" fmla="*/ 7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16">
                  <a:moveTo>
                    <a:pt x="12" y="75"/>
                  </a:moveTo>
                  <a:cubicBezTo>
                    <a:pt x="18" y="96"/>
                    <a:pt x="31" y="116"/>
                    <a:pt x="54" y="116"/>
                  </a:cubicBezTo>
                  <a:cubicBezTo>
                    <a:pt x="76" y="116"/>
                    <a:pt x="90" y="96"/>
                    <a:pt x="96" y="74"/>
                  </a:cubicBezTo>
                  <a:cubicBezTo>
                    <a:pt x="102" y="72"/>
                    <a:pt x="106" y="63"/>
                    <a:pt x="106" y="56"/>
                  </a:cubicBezTo>
                  <a:cubicBezTo>
                    <a:pt x="105" y="51"/>
                    <a:pt x="103" y="49"/>
                    <a:pt x="99" y="48"/>
                  </a:cubicBezTo>
                  <a:cubicBezTo>
                    <a:pt x="98" y="21"/>
                    <a:pt x="80" y="0"/>
                    <a:pt x="54" y="0"/>
                  </a:cubicBezTo>
                  <a:cubicBezTo>
                    <a:pt x="28" y="0"/>
                    <a:pt x="10" y="21"/>
                    <a:pt x="9" y="47"/>
                  </a:cubicBezTo>
                  <a:cubicBezTo>
                    <a:pt x="4" y="48"/>
                    <a:pt x="2" y="51"/>
                    <a:pt x="1" y="56"/>
                  </a:cubicBezTo>
                  <a:cubicBezTo>
                    <a:pt x="0" y="63"/>
                    <a:pt x="5" y="73"/>
                    <a:pt x="12" y="7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7" name="Freeform 6"/>
            <p:cNvSpPr>
              <a:spLocks/>
            </p:cNvSpPr>
            <p:nvPr/>
          </p:nvSpPr>
          <p:spPr bwMode="auto">
            <a:xfrm>
              <a:off x="5499100" y="3695700"/>
              <a:ext cx="1190625" cy="298450"/>
            </a:xfrm>
            <a:custGeom>
              <a:avLst/>
              <a:gdLst>
                <a:gd name="T0" fmla="*/ 0 w 750"/>
                <a:gd name="T1" fmla="*/ 0 h 188"/>
                <a:gd name="T2" fmla="*/ 79 w 750"/>
                <a:gd name="T3" fmla="*/ 188 h 188"/>
                <a:gd name="T4" fmla="*/ 122 w 750"/>
                <a:gd name="T5" fmla="*/ 188 h 188"/>
                <a:gd name="T6" fmla="*/ 119 w 750"/>
                <a:gd name="T7" fmla="*/ 72 h 188"/>
                <a:gd name="T8" fmla="*/ 633 w 750"/>
                <a:gd name="T9" fmla="*/ 72 h 188"/>
                <a:gd name="T10" fmla="*/ 630 w 750"/>
                <a:gd name="T11" fmla="*/ 188 h 188"/>
                <a:gd name="T12" fmla="*/ 673 w 750"/>
                <a:gd name="T13" fmla="*/ 188 h 188"/>
                <a:gd name="T14" fmla="*/ 750 w 750"/>
                <a:gd name="T15" fmla="*/ 0 h 188"/>
                <a:gd name="T16" fmla="*/ 0 w 750"/>
                <a:gd name="T17"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0" h="188">
                  <a:moveTo>
                    <a:pt x="0" y="0"/>
                  </a:moveTo>
                  <a:lnTo>
                    <a:pt x="79" y="188"/>
                  </a:lnTo>
                  <a:lnTo>
                    <a:pt x="122" y="188"/>
                  </a:lnTo>
                  <a:lnTo>
                    <a:pt x="119" y="72"/>
                  </a:lnTo>
                  <a:lnTo>
                    <a:pt x="633" y="72"/>
                  </a:lnTo>
                  <a:lnTo>
                    <a:pt x="630" y="188"/>
                  </a:lnTo>
                  <a:lnTo>
                    <a:pt x="673" y="188"/>
                  </a:lnTo>
                  <a:lnTo>
                    <a:pt x="750" y="0"/>
                  </a:lnTo>
                  <a:lnTo>
                    <a:pt x="0"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8" name="Freeform 7"/>
            <p:cNvSpPr>
              <a:spLocks/>
            </p:cNvSpPr>
            <p:nvPr/>
          </p:nvSpPr>
          <p:spPr bwMode="auto">
            <a:xfrm>
              <a:off x="5722938" y="3846513"/>
              <a:ext cx="746125" cy="306388"/>
            </a:xfrm>
            <a:custGeom>
              <a:avLst/>
              <a:gdLst>
                <a:gd name="T0" fmla="*/ 2 w 470"/>
                <a:gd name="T1" fmla="*/ 193 h 193"/>
                <a:gd name="T2" fmla="*/ 465 w 470"/>
                <a:gd name="T3" fmla="*/ 193 h 193"/>
                <a:gd name="T4" fmla="*/ 470 w 470"/>
                <a:gd name="T5" fmla="*/ 0 h 193"/>
                <a:gd name="T6" fmla="*/ 0 w 470"/>
                <a:gd name="T7" fmla="*/ 0 h 193"/>
                <a:gd name="T8" fmla="*/ 2 w 470"/>
                <a:gd name="T9" fmla="*/ 193 h 193"/>
              </a:gdLst>
              <a:ahLst/>
              <a:cxnLst>
                <a:cxn ang="0">
                  <a:pos x="T0" y="T1"/>
                </a:cxn>
                <a:cxn ang="0">
                  <a:pos x="T2" y="T3"/>
                </a:cxn>
                <a:cxn ang="0">
                  <a:pos x="T4" y="T5"/>
                </a:cxn>
                <a:cxn ang="0">
                  <a:pos x="T6" y="T7"/>
                </a:cxn>
                <a:cxn ang="0">
                  <a:pos x="T8" y="T9"/>
                </a:cxn>
              </a:cxnLst>
              <a:rect l="0" t="0" r="r" b="b"/>
              <a:pathLst>
                <a:path w="470" h="193">
                  <a:moveTo>
                    <a:pt x="2" y="193"/>
                  </a:moveTo>
                  <a:lnTo>
                    <a:pt x="465" y="193"/>
                  </a:lnTo>
                  <a:lnTo>
                    <a:pt x="470" y="0"/>
                  </a:lnTo>
                  <a:lnTo>
                    <a:pt x="0" y="0"/>
                  </a:lnTo>
                  <a:lnTo>
                    <a:pt x="2" y="193"/>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19" name="Freeform 8"/>
            <p:cNvSpPr>
              <a:spLocks/>
            </p:cNvSpPr>
            <p:nvPr/>
          </p:nvSpPr>
          <p:spPr bwMode="auto">
            <a:xfrm>
              <a:off x="6488113" y="3600450"/>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0" name="Freeform 9"/>
            <p:cNvSpPr>
              <a:spLocks/>
            </p:cNvSpPr>
            <p:nvPr/>
          </p:nvSpPr>
          <p:spPr bwMode="auto">
            <a:xfrm>
              <a:off x="5684838" y="3173413"/>
              <a:ext cx="1008063" cy="450850"/>
            </a:xfrm>
            <a:custGeom>
              <a:avLst/>
              <a:gdLst>
                <a:gd name="T0" fmla="*/ 49 w 266"/>
                <a:gd name="T1" fmla="*/ 64 h 119"/>
                <a:gd name="T2" fmla="*/ 49 w 266"/>
                <a:gd name="T3" fmla="*/ 64 h 119"/>
                <a:gd name="T4" fmla="*/ 49 w 266"/>
                <a:gd name="T5" fmla="*/ 119 h 119"/>
                <a:gd name="T6" fmla="*/ 105 w 266"/>
                <a:gd name="T7" fmla="*/ 119 h 119"/>
                <a:gd name="T8" fmla="*/ 102 w 266"/>
                <a:gd name="T9" fmla="*/ 83 h 119"/>
                <a:gd name="T10" fmla="*/ 108 w 266"/>
                <a:gd name="T11" fmla="*/ 74 h 119"/>
                <a:gd name="T12" fmla="*/ 115 w 266"/>
                <a:gd name="T13" fmla="*/ 83 h 119"/>
                <a:gd name="T14" fmla="*/ 112 w 266"/>
                <a:gd name="T15" fmla="*/ 119 h 119"/>
                <a:gd name="T16" fmla="*/ 167 w 266"/>
                <a:gd name="T17" fmla="*/ 119 h 119"/>
                <a:gd name="T18" fmla="*/ 167 w 266"/>
                <a:gd name="T19" fmla="*/ 76 h 119"/>
                <a:gd name="T20" fmla="*/ 179 w 266"/>
                <a:gd name="T21" fmla="*/ 95 h 119"/>
                <a:gd name="T22" fmla="*/ 187 w 266"/>
                <a:gd name="T23" fmla="*/ 105 h 119"/>
                <a:gd name="T24" fmla="*/ 192 w 266"/>
                <a:gd name="T25" fmla="*/ 110 h 119"/>
                <a:gd name="T26" fmla="*/ 197 w 266"/>
                <a:gd name="T27" fmla="*/ 112 h 119"/>
                <a:gd name="T28" fmla="*/ 205 w 266"/>
                <a:gd name="T29" fmla="*/ 114 h 119"/>
                <a:gd name="T30" fmla="*/ 212 w 266"/>
                <a:gd name="T31" fmla="*/ 113 h 119"/>
                <a:gd name="T32" fmla="*/ 216 w 266"/>
                <a:gd name="T33" fmla="*/ 111 h 119"/>
                <a:gd name="T34" fmla="*/ 220 w 266"/>
                <a:gd name="T35" fmla="*/ 108 h 119"/>
                <a:gd name="T36" fmla="*/ 226 w 266"/>
                <a:gd name="T37" fmla="*/ 103 h 119"/>
                <a:gd name="T38" fmla="*/ 236 w 266"/>
                <a:gd name="T39" fmla="*/ 92 h 119"/>
                <a:gd name="T40" fmla="*/ 259 w 266"/>
                <a:gd name="T41" fmla="*/ 67 h 119"/>
                <a:gd name="T42" fmla="*/ 257 w 266"/>
                <a:gd name="T43" fmla="*/ 39 h 119"/>
                <a:gd name="T44" fmla="*/ 254 w 266"/>
                <a:gd name="T45" fmla="*/ 37 h 119"/>
                <a:gd name="T46" fmla="*/ 262 w 266"/>
                <a:gd name="T47" fmla="*/ 29 h 119"/>
                <a:gd name="T48" fmla="*/ 262 w 266"/>
                <a:gd name="T49" fmla="*/ 18 h 119"/>
                <a:gd name="T50" fmla="*/ 251 w 266"/>
                <a:gd name="T51" fmla="*/ 18 h 119"/>
                <a:gd name="T52" fmla="*/ 233 w 266"/>
                <a:gd name="T53" fmla="*/ 38 h 119"/>
                <a:gd name="T54" fmla="*/ 229 w 266"/>
                <a:gd name="T55" fmla="*/ 41 h 119"/>
                <a:gd name="T56" fmla="*/ 229 w 266"/>
                <a:gd name="T57" fmla="*/ 41 h 119"/>
                <a:gd name="T58" fmla="*/ 211 w 266"/>
                <a:gd name="T59" fmla="*/ 62 h 119"/>
                <a:gd name="T60" fmla="*/ 207 w 266"/>
                <a:gd name="T61" fmla="*/ 66 h 119"/>
                <a:gd name="T62" fmla="*/ 204 w 266"/>
                <a:gd name="T63" fmla="*/ 60 h 119"/>
                <a:gd name="T64" fmla="*/ 190 w 266"/>
                <a:gd name="T65" fmla="*/ 35 h 119"/>
                <a:gd name="T66" fmla="*/ 186 w 266"/>
                <a:gd name="T67" fmla="*/ 26 h 119"/>
                <a:gd name="T68" fmla="*/ 184 w 266"/>
                <a:gd name="T69" fmla="*/ 23 h 119"/>
                <a:gd name="T70" fmla="*/ 184 w 266"/>
                <a:gd name="T71" fmla="*/ 22 h 119"/>
                <a:gd name="T72" fmla="*/ 184 w 266"/>
                <a:gd name="T73" fmla="*/ 22 h 119"/>
                <a:gd name="T74" fmla="*/ 179 w 266"/>
                <a:gd name="T75" fmla="*/ 16 h 119"/>
                <a:gd name="T76" fmla="*/ 152 w 266"/>
                <a:gd name="T77" fmla="*/ 4 h 119"/>
                <a:gd name="T78" fmla="*/ 138 w 266"/>
                <a:gd name="T79" fmla="*/ 0 h 119"/>
                <a:gd name="T80" fmla="*/ 138 w 266"/>
                <a:gd name="T81" fmla="*/ 0 h 119"/>
                <a:gd name="T82" fmla="*/ 138 w 266"/>
                <a:gd name="T83" fmla="*/ 0 h 119"/>
                <a:gd name="T84" fmla="*/ 120 w 266"/>
                <a:gd name="T85" fmla="*/ 62 h 119"/>
                <a:gd name="T86" fmla="*/ 114 w 266"/>
                <a:gd name="T87" fmla="*/ 24 h 119"/>
                <a:gd name="T88" fmla="*/ 119 w 266"/>
                <a:gd name="T89" fmla="*/ 12 h 119"/>
                <a:gd name="T90" fmla="*/ 111 w 266"/>
                <a:gd name="T91" fmla="*/ 5 h 119"/>
                <a:gd name="T92" fmla="*/ 105 w 266"/>
                <a:gd name="T93" fmla="*/ 5 h 119"/>
                <a:gd name="T94" fmla="*/ 97 w 266"/>
                <a:gd name="T95" fmla="*/ 12 h 119"/>
                <a:gd name="T96" fmla="*/ 102 w 266"/>
                <a:gd name="T97" fmla="*/ 24 h 119"/>
                <a:gd name="T98" fmla="*/ 96 w 266"/>
                <a:gd name="T99" fmla="*/ 62 h 119"/>
                <a:gd name="T100" fmla="*/ 78 w 266"/>
                <a:gd name="T101" fmla="*/ 0 h 119"/>
                <a:gd name="T102" fmla="*/ 78 w 266"/>
                <a:gd name="T103" fmla="*/ 0 h 119"/>
                <a:gd name="T104" fmla="*/ 78 w 266"/>
                <a:gd name="T105" fmla="*/ 0 h 119"/>
                <a:gd name="T106" fmla="*/ 67 w 266"/>
                <a:gd name="T107" fmla="*/ 4 h 119"/>
                <a:gd name="T108" fmla="*/ 28 w 266"/>
                <a:gd name="T109" fmla="*/ 20 h 119"/>
                <a:gd name="T110" fmla="*/ 0 w 266"/>
                <a:gd name="T111" fmla="*/ 119 h 119"/>
                <a:gd name="T112" fmla="*/ 38 w 266"/>
                <a:gd name="T113" fmla="*/ 119 h 119"/>
                <a:gd name="T114" fmla="*/ 49 w 266"/>
                <a:gd name="T115" fmla="*/ 6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 h="119">
                  <a:moveTo>
                    <a:pt x="49" y="64"/>
                  </a:moveTo>
                  <a:cubicBezTo>
                    <a:pt x="49" y="64"/>
                    <a:pt x="49" y="64"/>
                    <a:pt x="49" y="64"/>
                  </a:cubicBezTo>
                  <a:cubicBezTo>
                    <a:pt x="49" y="119"/>
                    <a:pt x="49" y="119"/>
                    <a:pt x="49" y="119"/>
                  </a:cubicBezTo>
                  <a:cubicBezTo>
                    <a:pt x="105" y="119"/>
                    <a:pt x="105" y="119"/>
                    <a:pt x="105" y="119"/>
                  </a:cubicBezTo>
                  <a:cubicBezTo>
                    <a:pt x="102" y="83"/>
                    <a:pt x="102" y="83"/>
                    <a:pt x="102" y="83"/>
                  </a:cubicBezTo>
                  <a:cubicBezTo>
                    <a:pt x="102" y="78"/>
                    <a:pt x="105" y="74"/>
                    <a:pt x="108" y="74"/>
                  </a:cubicBezTo>
                  <a:cubicBezTo>
                    <a:pt x="112" y="74"/>
                    <a:pt x="115" y="78"/>
                    <a:pt x="115" y="83"/>
                  </a:cubicBezTo>
                  <a:cubicBezTo>
                    <a:pt x="112" y="119"/>
                    <a:pt x="112" y="119"/>
                    <a:pt x="112" y="119"/>
                  </a:cubicBezTo>
                  <a:cubicBezTo>
                    <a:pt x="167" y="119"/>
                    <a:pt x="167" y="119"/>
                    <a:pt x="167" y="119"/>
                  </a:cubicBezTo>
                  <a:cubicBezTo>
                    <a:pt x="167" y="76"/>
                    <a:pt x="167" y="76"/>
                    <a:pt x="167" y="76"/>
                  </a:cubicBezTo>
                  <a:cubicBezTo>
                    <a:pt x="171" y="83"/>
                    <a:pt x="175" y="89"/>
                    <a:pt x="179" y="95"/>
                  </a:cubicBezTo>
                  <a:cubicBezTo>
                    <a:pt x="182" y="99"/>
                    <a:pt x="184" y="102"/>
                    <a:pt x="187" y="105"/>
                  </a:cubicBezTo>
                  <a:cubicBezTo>
                    <a:pt x="188" y="106"/>
                    <a:pt x="190" y="108"/>
                    <a:pt x="192" y="110"/>
                  </a:cubicBezTo>
                  <a:cubicBezTo>
                    <a:pt x="193" y="111"/>
                    <a:pt x="195" y="111"/>
                    <a:pt x="197" y="112"/>
                  </a:cubicBezTo>
                  <a:cubicBezTo>
                    <a:pt x="199" y="113"/>
                    <a:pt x="202" y="114"/>
                    <a:pt x="205" y="114"/>
                  </a:cubicBezTo>
                  <a:cubicBezTo>
                    <a:pt x="207" y="114"/>
                    <a:pt x="209" y="114"/>
                    <a:pt x="212" y="113"/>
                  </a:cubicBezTo>
                  <a:cubicBezTo>
                    <a:pt x="214" y="112"/>
                    <a:pt x="215" y="112"/>
                    <a:pt x="216" y="111"/>
                  </a:cubicBezTo>
                  <a:cubicBezTo>
                    <a:pt x="218" y="110"/>
                    <a:pt x="219" y="109"/>
                    <a:pt x="220" y="108"/>
                  </a:cubicBezTo>
                  <a:cubicBezTo>
                    <a:pt x="222" y="107"/>
                    <a:pt x="224" y="105"/>
                    <a:pt x="226" y="103"/>
                  </a:cubicBezTo>
                  <a:cubicBezTo>
                    <a:pt x="229" y="100"/>
                    <a:pt x="233" y="96"/>
                    <a:pt x="236" y="92"/>
                  </a:cubicBezTo>
                  <a:cubicBezTo>
                    <a:pt x="247" y="80"/>
                    <a:pt x="259" y="67"/>
                    <a:pt x="259" y="67"/>
                  </a:cubicBezTo>
                  <a:cubicBezTo>
                    <a:pt x="266" y="58"/>
                    <a:pt x="265" y="46"/>
                    <a:pt x="257" y="39"/>
                  </a:cubicBezTo>
                  <a:cubicBezTo>
                    <a:pt x="256" y="38"/>
                    <a:pt x="255" y="38"/>
                    <a:pt x="254" y="37"/>
                  </a:cubicBezTo>
                  <a:cubicBezTo>
                    <a:pt x="262" y="29"/>
                    <a:pt x="262" y="29"/>
                    <a:pt x="262" y="29"/>
                  </a:cubicBezTo>
                  <a:cubicBezTo>
                    <a:pt x="265" y="26"/>
                    <a:pt x="265" y="21"/>
                    <a:pt x="262" y="18"/>
                  </a:cubicBezTo>
                  <a:cubicBezTo>
                    <a:pt x="259" y="15"/>
                    <a:pt x="254" y="15"/>
                    <a:pt x="251" y="18"/>
                  </a:cubicBezTo>
                  <a:cubicBezTo>
                    <a:pt x="233" y="38"/>
                    <a:pt x="233" y="38"/>
                    <a:pt x="233" y="38"/>
                  </a:cubicBezTo>
                  <a:cubicBezTo>
                    <a:pt x="231" y="39"/>
                    <a:pt x="230" y="40"/>
                    <a:pt x="229" y="41"/>
                  </a:cubicBezTo>
                  <a:cubicBezTo>
                    <a:pt x="229" y="41"/>
                    <a:pt x="229" y="41"/>
                    <a:pt x="229" y="41"/>
                  </a:cubicBezTo>
                  <a:cubicBezTo>
                    <a:pt x="227" y="43"/>
                    <a:pt x="219" y="53"/>
                    <a:pt x="211" y="62"/>
                  </a:cubicBezTo>
                  <a:cubicBezTo>
                    <a:pt x="209" y="63"/>
                    <a:pt x="208" y="64"/>
                    <a:pt x="207" y="66"/>
                  </a:cubicBezTo>
                  <a:cubicBezTo>
                    <a:pt x="206" y="64"/>
                    <a:pt x="205" y="62"/>
                    <a:pt x="204" y="60"/>
                  </a:cubicBezTo>
                  <a:cubicBezTo>
                    <a:pt x="199" y="52"/>
                    <a:pt x="194" y="42"/>
                    <a:pt x="190" y="35"/>
                  </a:cubicBezTo>
                  <a:cubicBezTo>
                    <a:pt x="188" y="31"/>
                    <a:pt x="187" y="28"/>
                    <a:pt x="186" y="26"/>
                  </a:cubicBezTo>
                  <a:cubicBezTo>
                    <a:pt x="185" y="24"/>
                    <a:pt x="185" y="24"/>
                    <a:pt x="184" y="23"/>
                  </a:cubicBezTo>
                  <a:cubicBezTo>
                    <a:pt x="184" y="22"/>
                    <a:pt x="184" y="22"/>
                    <a:pt x="184" y="22"/>
                  </a:cubicBezTo>
                  <a:cubicBezTo>
                    <a:pt x="184" y="22"/>
                    <a:pt x="184" y="22"/>
                    <a:pt x="184" y="22"/>
                  </a:cubicBezTo>
                  <a:cubicBezTo>
                    <a:pt x="183" y="20"/>
                    <a:pt x="181" y="18"/>
                    <a:pt x="179" y="16"/>
                  </a:cubicBezTo>
                  <a:cubicBezTo>
                    <a:pt x="177" y="13"/>
                    <a:pt x="171" y="9"/>
                    <a:pt x="152" y="4"/>
                  </a:cubicBezTo>
                  <a:cubicBezTo>
                    <a:pt x="147" y="2"/>
                    <a:pt x="142" y="1"/>
                    <a:pt x="138" y="0"/>
                  </a:cubicBezTo>
                  <a:cubicBezTo>
                    <a:pt x="138" y="0"/>
                    <a:pt x="138" y="0"/>
                    <a:pt x="138" y="0"/>
                  </a:cubicBezTo>
                  <a:cubicBezTo>
                    <a:pt x="138" y="0"/>
                    <a:pt x="138" y="0"/>
                    <a:pt x="138" y="0"/>
                  </a:cubicBezTo>
                  <a:cubicBezTo>
                    <a:pt x="137" y="10"/>
                    <a:pt x="134" y="33"/>
                    <a:pt x="120" y="62"/>
                  </a:cubicBezTo>
                  <a:cubicBezTo>
                    <a:pt x="118" y="43"/>
                    <a:pt x="115" y="26"/>
                    <a:pt x="114" y="24"/>
                  </a:cubicBezTo>
                  <a:cubicBezTo>
                    <a:pt x="119" y="12"/>
                    <a:pt x="119" y="12"/>
                    <a:pt x="119" y="12"/>
                  </a:cubicBezTo>
                  <a:cubicBezTo>
                    <a:pt x="111" y="5"/>
                    <a:pt x="111" y="5"/>
                    <a:pt x="111" y="5"/>
                  </a:cubicBezTo>
                  <a:cubicBezTo>
                    <a:pt x="105" y="5"/>
                    <a:pt x="105" y="5"/>
                    <a:pt x="105" y="5"/>
                  </a:cubicBezTo>
                  <a:cubicBezTo>
                    <a:pt x="97" y="12"/>
                    <a:pt x="97" y="12"/>
                    <a:pt x="97" y="12"/>
                  </a:cubicBezTo>
                  <a:cubicBezTo>
                    <a:pt x="102" y="24"/>
                    <a:pt x="102" y="24"/>
                    <a:pt x="102" y="24"/>
                  </a:cubicBezTo>
                  <a:cubicBezTo>
                    <a:pt x="102" y="26"/>
                    <a:pt x="99" y="43"/>
                    <a:pt x="96" y="62"/>
                  </a:cubicBezTo>
                  <a:cubicBezTo>
                    <a:pt x="83" y="33"/>
                    <a:pt x="79" y="10"/>
                    <a:pt x="78" y="0"/>
                  </a:cubicBezTo>
                  <a:cubicBezTo>
                    <a:pt x="78" y="0"/>
                    <a:pt x="78" y="0"/>
                    <a:pt x="78" y="0"/>
                  </a:cubicBezTo>
                  <a:cubicBezTo>
                    <a:pt x="78" y="0"/>
                    <a:pt x="78" y="0"/>
                    <a:pt x="78" y="0"/>
                  </a:cubicBezTo>
                  <a:cubicBezTo>
                    <a:pt x="74" y="1"/>
                    <a:pt x="70" y="2"/>
                    <a:pt x="67" y="4"/>
                  </a:cubicBezTo>
                  <a:cubicBezTo>
                    <a:pt x="55" y="8"/>
                    <a:pt x="38" y="14"/>
                    <a:pt x="28" y="20"/>
                  </a:cubicBezTo>
                  <a:cubicBezTo>
                    <a:pt x="23" y="25"/>
                    <a:pt x="7" y="47"/>
                    <a:pt x="0" y="119"/>
                  </a:cubicBezTo>
                  <a:cubicBezTo>
                    <a:pt x="38" y="119"/>
                    <a:pt x="38" y="119"/>
                    <a:pt x="38" y="119"/>
                  </a:cubicBezTo>
                  <a:cubicBezTo>
                    <a:pt x="40" y="95"/>
                    <a:pt x="46" y="65"/>
                    <a:pt x="49" y="64"/>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21" name="泪滴形 20"/>
          <p:cNvSpPr/>
          <p:nvPr/>
        </p:nvSpPr>
        <p:spPr>
          <a:xfrm rot="8100000">
            <a:off x="4790540" y="2068381"/>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22" name="组合 21"/>
          <p:cNvGrpSpPr/>
          <p:nvPr/>
        </p:nvGrpSpPr>
        <p:grpSpPr>
          <a:xfrm>
            <a:off x="5066072" y="2593877"/>
            <a:ext cx="916681" cy="699543"/>
            <a:chOff x="5381625" y="2911475"/>
            <a:chExt cx="1428751" cy="1035050"/>
          </a:xfrm>
          <a:solidFill>
            <a:schemeClr val="bg1"/>
          </a:solidFill>
        </p:grpSpPr>
        <p:sp>
          <p:nvSpPr>
            <p:cNvPr id="23" name="Freeform 13"/>
            <p:cNvSpPr>
              <a:spLocks/>
            </p:cNvSpPr>
            <p:nvPr/>
          </p:nvSpPr>
          <p:spPr bwMode="auto">
            <a:xfrm>
              <a:off x="5427663" y="3017838"/>
              <a:ext cx="195263" cy="265113"/>
            </a:xfrm>
            <a:custGeom>
              <a:avLst/>
              <a:gdLst>
                <a:gd name="T0" fmla="*/ 35 w 52"/>
                <a:gd name="T1" fmla="*/ 67 h 70"/>
                <a:gd name="T2" fmla="*/ 51 w 52"/>
                <a:gd name="T3" fmla="*/ 27 h 70"/>
                <a:gd name="T4" fmla="*/ 26 w 52"/>
                <a:gd name="T5" fmla="*/ 0 h 70"/>
                <a:gd name="T6" fmla="*/ 0 w 52"/>
                <a:gd name="T7" fmla="*/ 31 h 70"/>
                <a:gd name="T8" fmla="*/ 35 w 52"/>
                <a:gd name="T9" fmla="*/ 67 h 70"/>
              </a:gdLst>
              <a:ahLst/>
              <a:cxnLst>
                <a:cxn ang="0">
                  <a:pos x="T0" y="T1"/>
                </a:cxn>
                <a:cxn ang="0">
                  <a:pos x="T2" y="T3"/>
                </a:cxn>
                <a:cxn ang="0">
                  <a:pos x="T4" y="T5"/>
                </a:cxn>
                <a:cxn ang="0">
                  <a:pos x="T6" y="T7"/>
                </a:cxn>
                <a:cxn ang="0">
                  <a:pos x="T8" y="T9"/>
                </a:cxn>
              </a:cxnLst>
              <a:rect l="0" t="0" r="r" b="b"/>
              <a:pathLst>
                <a:path w="52" h="70">
                  <a:moveTo>
                    <a:pt x="35" y="67"/>
                  </a:moveTo>
                  <a:cubicBezTo>
                    <a:pt x="50" y="64"/>
                    <a:pt x="52" y="43"/>
                    <a:pt x="51" y="27"/>
                  </a:cubicBezTo>
                  <a:cubicBezTo>
                    <a:pt x="50" y="10"/>
                    <a:pt x="37" y="0"/>
                    <a:pt x="26" y="0"/>
                  </a:cubicBezTo>
                  <a:cubicBezTo>
                    <a:pt x="10" y="1"/>
                    <a:pt x="0" y="14"/>
                    <a:pt x="0" y="31"/>
                  </a:cubicBezTo>
                  <a:cubicBezTo>
                    <a:pt x="4" y="57"/>
                    <a:pt x="24" y="70"/>
                    <a:pt x="35" y="67"/>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4" name="Freeform 14"/>
            <p:cNvSpPr>
              <a:spLocks/>
            </p:cNvSpPr>
            <p:nvPr/>
          </p:nvSpPr>
          <p:spPr bwMode="auto">
            <a:xfrm>
              <a:off x="5381625" y="3313113"/>
              <a:ext cx="290513" cy="515938"/>
            </a:xfrm>
            <a:custGeom>
              <a:avLst/>
              <a:gdLst>
                <a:gd name="T0" fmla="*/ 66 w 77"/>
                <a:gd name="T1" fmla="*/ 28 h 136"/>
                <a:gd name="T2" fmla="*/ 55 w 77"/>
                <a:gd name="T3" fmla="*/ 10 h 136"/>
                <a:gd name="T4" fmla="*/ 62 w 77"/>
                <a:gd name="T5" fmla="*/ 48 h 136"/>
                <a:gd name="T6" fmla="*/ 33 w 77"/>
                <a:gd name="T7" fmla="*/ 4 h 136"/>
                <a:gd name="T8" fmla="*/ 20 w 77"/>
                <a:gd name="T9" fmla="*/ 0 h 136"/>
                <a:gd name="T10" fmla="*/ 2 w 77"/>
                <a:gd name="T11" fmla="*/ 29 h 136"/>
                <a:gd name="T12" fmla="*/ 0 w 77"/>
                <a:gd name="T13" fmla="*/ 136 h 136"/>
                <a:gd name="T14" fmla="*/ 36 w 77"/>
                <a:gd name="T15" fmla="*/ 136 h 136"/>
                <a:gd name="T16" fmla="*/ 77 w 77"/>
                <a:gd name="T17" fmla="*/ 73 h 136"/>
                <a:gd name="T18" fmla="*/ 66 w 77"/>
                <a:gd name="T19" fmla="*/ 2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66" y="28"/>
                  </a:moveTo>
                  <a:cubicBezTo>
                    <a:pt x="66" y="28"/>
                    <a:pt x="62" y="17"/>
                    <a:pt x="55" y="10"/>
                  </a:cubicBezTo>
                  <a:cubicBezTo>
                    <a:pt x="54" y="8"/>
                    <a:pt x="63" y="50"/>
                    <a:pt x="62" y="48"/>
                  </a:cubicBezTo>
                  <a:cubicBezTo>
                    <a:pt x="52" y="28"/>
                    <a:pt x="38" y="7"/>
                    <a:pt x="33" y="4"/>
                  </a:cubicBezTo>
                  <a:cubicBezTo>
                    <a:pt x="29" y="2"/>
                    <a:pt x="24" y="0"/>
                    <a:pt x="20" y="0"/>
                  </a:cubicBezTo>
                  <a:cubicBezTo>
                    <a:pt x="13" y="3"/>
                    <a:pt x="4" y="12"/>
                    <a:pt x="2" y="29"/>
                  </a:cubicBezTo>
                  <a:cubicBezTo>
                    <a:pt x="1" y="55"/>
                    <a:pt x="0" y="82"/>
                    <a:pt x="0" y="136"/>
                  </a:cubicBezTo>
                  <a:cubicBezTo>
                    <a:pt x="36" y="136"/>
                    <a:pt x="36" y="136"/>
                    <a:pt x="36" y="136"/>
                  </a:cubicBezTo>
                  <a:cubicBezTo>
                    <a:pt x="77" y="73"/>
                    <a:pt x="77" y="73"/>
                    <a:pt x="77" y="73"/>
                  </a:cubicBezTo>
                  <a:cubicBezTo>
                    <a:pt x="72" y="44"/>
                    <a:pt x="70" y="44"/>
                    <a:pt x="66" y="28"/>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5" name="Freeform 15"/>
            <p:cNvSpPr>
              <a:spLocks/>
            </p:cNvSpPr>
            <p:nvPr/>
          </p:nvSpPr>
          <p:spPr bwMode="auto">
            <a:xfrm>
              <a:off x="6572250" y="3017838"/>
              <a:ext cx="196850" cy="265113"/>
            </a:xfrm>
            <a:custGeom>
              <a:avLst/>
              <a:gdLst>
                <a:gd name="T0" fmla="*/ 16 w 52"/>
                <a:gd name="T1" fmla="*/ 67 h 70"/>
                <a:gd name="T2" fmla="*/ 51 w 52"/>
                <a:gd name="T3" fmla="*/ 31 h 70"/>
                <a:gd name="T4" fmla="*/ 26 w 52"/>
                <a:gd name="T5" fmla="*/ 0 h 70"/>
                <a:gd name="T6" fmla="*/ 0 w 52"/>
                <a:gd name="T7" fmla="*/ 27 h 70"/>
                <a:gd name="T8" fmla="*/ 16 w 52"/>
                <a:gd name="T9" fmla="*/ 67 h 70"/>
              </a:gdLst>
              <a:ahLst/>
              <a:cxnLst>
                <a:cxn ang="0">
                  <a:pos x="T0" y="T1"/>
                </a:cxn>
                <a:cxn ang="0">
                  <a:pos x="T2" y="T3"/>
                </a:cxn>
                <a:cxn ang="0">
                  <a:pos x="T4" y="T5"/>
                </a:cxn>
                <a:cxn ang="0">
                  <a:pos x="T6" y="T7"/>
                </a:cxn>
                <a:cxn ang="0">
                  <a:pos x="T8" y="T9"/>
                </a:cxn>
              </a:cxnLst>
              <a:rect l="0" t="0" r="r" b="b"/>
              <a:pathLst>
                <a:path w="52" h="70">
                  <a:moveTo>
                    <a:pt x="16" y="67"/>
                  </a:moveTo>
                  <a:cubicBezTo>
                    <a:pt x="27" y="70"/>
                    <a:pt x="47" y="57"/>
                    <a:pt x="51" y="31"/>
                  </a:cubicBezTo>
                  <a:cubicBezTo>
                    <a:pt x="52" y="14"/>
                    <a:pt x="42" y="1"/>
                    <a:pt x="26" y="0"/>
                  </a:cubicBezTo>
                  <a:cubicBezTo>
                    <a:pt x="14" y="0"/>
                    <a:pt x="1" y="10"/>
                    <a:pt x="0" y="27"/>
                  </a:cubicBezTo>
                  <a:cubicBezTo>
                    <a:pt x="0" y="43"/>
                    <a:pt x="2" y="64"/>
                    <a:pt x="16" y="67"/>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6" name="Freeform 16"/>
            <p:cNvSpPr>
              <a:spLocks/>
            </p:cNvSpPr>
            <p:nvPr/>
          </p:nvSpPr>
          <p:spPr bwMode="auto">
            <a:xfrm>
              <a:off x="6519863" y="3313113"/>
              <a:ext cx="290513" cy="515938"/>
            </a:xfrm>
            <a:custGeom>
              <a:avLst/>
              <a:gdLst>
                <a:gd name="T0" fmla="*/ 76 w 77"/>
                <a:gd name="T1" fmla="*/ 29 h 136"/>
                <a:gd name="T2" fmla="*/ 58 w 77"/>
                <a:gd name="T3" fmla="*/ 0 h 136"/>
                <a:gd name="T4" fmla="*/ 44 w 77"/>
                <a:gd name="T5" fmla="*/ 4 h 136"/>
                <a:gd name="T6" fmla="*/ 15 w 77"/>
                <a:gd name="T7" fmla="*/ 48 h 136"/>
                <a:gd name="T8" fmla="*/ 22 w 77"/>
                <a:gd name="T9" fmla="*/ 10 h 136"/>
                <a:gd name="T10" fmla="*/ 12 w 77"/>
                <a:gd name="T11" fmla="*/ 28 h 136"/>
                <a:gd name="T12" fmla="*/ 0 w 77"/>
                <a:gd name="T13" fmla="*/ 73 h 136"/>
                <a:gd name="T14" fmla="*/ 41 w 77"/>
                <a:gd name="T15" fmla="*/ 136 h 136"/>
                <a:gd name="T16" fmla="*/ 77 w 77"/>
                <a:gd name="T17" fmla="*/ 136 h 136"/>
                <a:gd name="T18" fmla="*/ 76 w 77"/>
                <a:gd name="T19" fmla="*/ 29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7" h="136">
                  <a:moveTo>
                    <a:pt x="76" y="29"/>
                  </a:moveTo>
                  <a:cubicBezTo>
                    <a:pt x="73" y="12"/>
                    <a:pt x="64" y="3"/>
                    <a:pt x="58" y="0"/>
                  </a:cubicBezTo>
                  <a:cubicBezTo>
                    <a:pt x="53" y="0"/>
                    <a:pt x="48" y="2"/>
                    <a:pt x="44" y="4"/>
                  </a:cubicBezTo>
                  <a:cubicBezTo>
                    <a:pt x="40" y="7"/>
                    <a:pt x="25" y="28"/>
                    <a:pt x="15" y="48"/>
                  </a:cubicBezTo>
                  <a:cubicBezTo>
                    <a:pt x="15" y="50"/>
                    <a:pt x="24" y="8"/>
                    <a:pt x="22" y="10"/>
                  </a:cubicBezTo>
                  <a:cubicBezTo>
                    <a:pt x="16" y="17"/>
                    <a:pt x="12" y="28"/>
                    <a:pt x="12" y="28"/>
                  </a:cubicBezTo>
                  <a:cubicBezTo>
                    <a:pt x="8" y="44"/>
                    <a:pt x="6" y="44"/>
                    <a:pt x="0" y="73"/>
                  </a:cubicBezTo>
                  <a:cubicBezTo>
                    <a:pt x="41" y="136"/>
                    <a:pt x="41" y="136"/>
                    <a:pt x="41" y="136"/>
                  </a:cubicBezTo>
                  <a:cubicBezTo>
                    <a:pt x="77" y="136"/>
                    <a:pt x="77" y="136"/>
                    <a:pt x="77" y="136"/>
                  </a:cubicBezTo>
                  <a:cubicBezTo>
                    <a:pt x="77" y="82"/>
                    <a:pt x="77" y="55"/>
                    <a:pt x="76" y="2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7" name="Freeform 17"/>
            <p:cNvSpPr>
              <a:spLocks/>
            </p:cNvSpPr>
            <p:nvPr/>
          </p:nvSpPr>
          <p:spPr bwMode="auto">
            <a:xfrm>
              <a:off x="5854700" y="3195638"/>
              <a:ext cx="641350" cy="319088"/>
            </a:xfrm>
            <a:custGeom>
              <a:avLst/>
              <a:gdLst>
                <a:gd name="T0" fmla="*/ 22 w 170"/>
                <a:gd name="T1" fmla="*/ 76 h 84"/>
                <a:gd name="T2" fmla="*/ 30 w 170"/>
                <a:gd name="T3" fmla="*/ 38 h 84"/>
                <a:gd name="T4" fmla="*/ 30 w 170"/>
                <a:gd name="T5" fmla="*/ 38 h 84"/>
                <a:gd name="T6" fmla="*/ 30 w 170"/>
                <a:gd name="T7" fmla="*/ 84 h 84"/>
                <a:gd name="T8" fmla="*/ 101 w 170"/>
                <a:gd name="T9" fmla="*/ 84 h 84"/>
                <a:gd name="T10" fmla="*/ 101 w 170"/>
                <a:gd name="T11" fmla="*/ 42 h 84"/>
                <a:gd name="T12" fmla="*/ 102 w 170"/>
                <a:gd name="T13" fmla="*/ 43 h 84"/>
                <a:gd name="T14" fmla="*/ 111 w 170"/>
                <a:gd name="T15" fmla="*/ 57 h 84"/>
                <a:gd name="T16" fmla="*/ 116 w 170"/>
                <a:gd name="T17" fmla="*/ 62 h 84"/>
                <a:gd name="T18" fmla="*/ 118 w 170"/>
                <a:gd name="T19" fmla="*/ 65 h 84"/>
                <a:gd name="T20" fmla="*/ 120 w 170"/>
                <a:gd name="T21" fmla="*/ 66 h 84"/>
                <a:gd name="T22" fmla="*/ 124 w 170"/>
                <a:gd name="T23" fmla="*/ 68 h 84"/>
                <a:gd name="T24" fmla="*/ 127 w 170"/>
                <a:gd name="T25" fmla="*/ 68 h 84"/>
                <a:gd name="T26" fmla="*/ 133 w 170"/>
                <a:gd name="T27" fmla="*/ 67 h 84"/>
                <a:gd name="T28" fmla="*/ 136 w 170"/>
                <a:gd name="T29" fmla="*/ 65 h 84"/>
                <a:gd name="T30" fmla="*/ 141 w 170"/>
                <a:gd name="T31" fmla="*/ 62 h 84"/>
                <a:gd name="T32" fmla="*/ 149 w 170"/>
                <a:gd name="T33" fmla="*/ 54 h 84"/>
                <a:gd name="T34" fmla="*/ 165 w 170"/>
                <a:gd name="T35" fmla="*/ 37 h 84"/>
                <a:gd name="T36" fmla="*/ 164 w 170"/>
                <a:gd name="T37" fmla="*/ 20 h 84"/>
                <a:gd name="T38" fmla="*/ 147 w 170"/>
                <a:gd name="T39" fmla="*/ 21 h 84"/>
                <a:gd name="T40" fmla="*/ 147 w 170"/>
                <a:gd name="T41" fmla="*/ 21 h 84"/>
                <a:gd name="T42" fmla="*/ 134 w 170"/>
                <a:gd name="T43" fmla="*/ 35 h 84"/>
                <a:gd name="T44" fmla="*/ 129 w 170"/>
                <a:gd name="T45" fmla="*/ 40 h 84"/>
                <a:gd name="T46" fmla="*/ 126 w 170"/>
                <a:gd name="T47" fmla="*/ 35 h 84"/>
                <a:gd name="T48" fmla="*/ 116 w 170"/>
                <a:gd name="T49" fmla="*/ 20 h 84"/>
                <a:gd name="T50" fmla="*/ 112 w 170"/>
                <a:gd name="T51" fmla="*/ 14 h 84"/>
                <a:gd name="T52" fmla="*/ 111 w 170"/>
                <a:gd name="T53" fmla="*/ 13 h 84"/>
                <a:gd name="T54" fmla="*/ 111 w 170"/>
                <a:gd name="T55" fmla="*/ 12 h 84"/>
                <a:gd name="T56" fmla="*/ 109 w 170"/>
                <a:gd name="T57" fmla="*/ 9 h 84"/>
                <a:gd name="T58" fmla="*/ 92 w 170"/>
                <a:gd name="T59" fmla="*/ 2 h 84"/>
                <a:gd name="T60" fmla="*/ 84 w 170"/>
                <a:gd name="T61" fmla="*/ 0 h 84"/>
                <a:gd name="T62" fmla="*/ 84 w 170"/>
                <a:gd name="T63" fmla="*/ 0 h 84"/>
                <a:gd name="T64" fmla="*/ 84 w 170"/>
                <a:gd name="T65" fmla="*/ 0 h 84"/>
                <a:gd name="T66" fmla="*/ 73 w 170"/>
                <a:gd name="T67" fmla="*/ 37 h 84"/>
                <a:gd name="T68" fmla="*/ 69 w 170"/>
                <a:gd name="T69" fmla="*/ 14 h 84"/>
                <a:gd name="T70" fmla="*/ 72 w 170"/>
                <a:gd name="T71" fmla="*/ 7 h 84"/>
                <a:gd name="T72" fmla="*/ 67 w 170"/>
                <a:gd name="T73" fmla="*/ 2 h 84"/>
                <a:gd name="T74" fmla="*/ 64 w 170"/>
                <a:gd name="T75" fmla="*/ 2 h 84"/>
                <a:gd name="T76" fmla="*/ 59 w 170"/>
                <a:gd name="T77" fmla="*/ 7 h 84"/>
                <a:gd name="T78" fmla="*/ 62 w 170"/>
                <a:gd name="T79" fmla="*/ 14 h 84"/>
                <a:gd name="T80" fmla="*/ 58 w 170"/>
                <a:gd name="T81" fmla="*/ 37 h 84"/>
                <a:gd name="T82" fmla="*/ 47 w 170"/>
                <a:gd name="T83" fmla="*/ 0 h 84"/>
                <a:gd name="T84" fmla="*/ 47 w 170"/>
                <a:gd name="T85" fmla="*/ 0 h 84"/>
                <a:gd name="T86" fmla="*/ 47 w 170"/>
                <a:gd name="T87" fmla="*/ 0 h 84"/>
                <a:gd name="T88" fmla="*/ 40 w 170"/>
                <a:gd name="T89" fmla="*/ 2 h 84"/>
                <a:gd name="T90" fmla="*/ 17 w 170"/>
                <a:gd name="T91" fmla="*/ 11 h 84"/>
                <a:gd name="T92" fmla="*/ 0 w 170"/>
                <a:gd name="T93" fmla="*/ 75 h 84"/>
                <a:gd name="T94" fmla="*/ 0 w 170"/>
                <a:gd name="T95" fmla="*/ 84 h 84"/>
                <a:gd name="T96" fmla="*/ 22 w 170"/>
                <a:gd name="T97" fmla="*/ 84 h 84"/>
                <a:gd name="T98" fmla="*/ 22 w 170"/>
                <a:gd name="T99" fmla="*/ 76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0" h="84">
                  <a:moveTo>
                    <a:pt x="22" y="76"/>
                  </a:moveTo>
                  <a:cubicBezTo>
                    <a:pt x="23" y="61"/>
                    <a:pt x="28" y="39"/>
                    <a:pt x="30" y="38"/>
                  </a:cubicBezTo>
                  <a:cubicBezTo>
                    <a:pt x="30" y="38"/>
                    <a:pt x="30" y="38"/>
                    <a:pt x="30" y="38"/>
                  </a:cubicBezTo>
                  <a:cubicBezTo>
                    <a:pt x="30" y="84"/>
                    <a:pt x="30" y="84"/>
                    <a:pt x="30" y="84"/>
                  </a:cubicBezTo>
                  <a:cubicBezTo>
                    <a:pt x="101" y="84"/>
                    <a:pt x="101" y="84"/>
                    <a:pt x="101" y="84"/>
                  </a:cubicBezTo>
                  <a:cubicBezTo>
                    <a:pt x="101" y="42"/>
                    <a:pt x="101" y="42"/>
                    <a:pt x="101" y="42"/>
                  </a:cubicBezTo>
                  <a:cubicBezTo>
                    <a:pt x="102" y="42"/>
                    <a:pt x="102" y="43"/>
                    <a:pt x="102" y="43"/>
                  </a:cubicBezTo>
                  <a:cubicBezTo>
                    <a:pt x="105" y="48"/>
                    <a:pt x="108" y="53"/>
                    <a:pt x="111" y="57"/>
                  </a:cubicBezTo>
                  <a:cubicBezTo>
                    <a:pt x="113" y="59"/>
                    <a:pt x="114" y="60"/>
                    <a:pt x="116" y="62"/>
                  </a:cubicBezTo>
                  <a:cubicBezTo>
                    <a:pt x="116" y="63"/>
                    <a:pt x="117" y="64"/>
                    <a:pt x="118" y="65"/>
                  </a:cubicBezTo>
                  <a:cubicBezTo>
                    <a:pt x="119" y="65"/>
                    <a:pt x="119" y="66"/>
                    <a:pt x="120" y="66"/>
                  </a:cubicBezTo>
                  <a:cubicBezTo>
                    <a:pt x="121" y="67"/>
                    <a:pt x="122" y="67"/>
                    <a:pt x="124" y="68"/>
                  </a:cubicBezTo>
                  <a:cubicBezTo>
                    <a:pt x="125" y="68"/>
                    <a:pt x="126" y="68"/>
                    <a:pt x="127" y="68"/>
                  </a:cubicBezTo>
                  <a:cubicBezTo>
                    <a:pt x="130" y="68"/>
                    <a:pt x="132" y="67"/>
                    <a:pt x="133" y="67"/>
                  </a:cubicBezTo>
                  <a:cubicBezTo>
                    <a:pt x="134" y="66"/>
                    <a:pt x="135" y="66"/>
                    <a:pt x="136" y="65"/>
                  </a:cubicBezTo>
                  <a:cubicBezTo>
                    <a:pt x="138" y="64"/>
                    <a:pt x="140" y="63"/>
                    <a:pt x="141" y="62"/>
                  </a:cubicBezTo>
                  <a:cubicBezTo>
                    <a:pt x="144" y="59"/>
                    <a:pt x="146" y="57"/>
                    <a:pt x="149" y="54"/>
                  </a:cubicBezTo>
                  <a:cubicBezTo>
                    <a:pt x="157" y="46"/>
                    <a:pt x="165" y="37"/>
                    <a:pt x="165" y="37"/>
                  </a:cubicBezTo>
                  <a:cubicBezTo>
                    <a:pt x="170" y="32"/>
                    <a:pt x="169" y="24"/>
                    <a:pt x="164" y="20"/>
                  </a:cubicBezTo>
                  <a:cubicBezTo>
                    <a:pt x="159" y="15"/>
                    <a:pt x="151" y="16"/>
                    <a:pt x="147" y="21"/>
                  </a:cubicBezTo>
                  <a:cubicBezTo>
                    <a:pt x="147" y="21"/>
                    <a:pt x="147" y="21"/>
                    <a:pt x="147" y="21"/>
                  </a:cubicBezTo>
                  <a:cubicBezTo>
                    <a:pt x="146" y="22"/>
                    <a:pt x="141" y="28"/>
                    <a:pt x="134" y="35"/>
                  </a:cubicBezTo>
                  <a:cubicBezTo>
                    <a:pt x="133" y="37"/>
                    <a:pt x="131" y="39"/>
                    <a:pt x="129" y="40"/>
                  </a:cubicBezTo>
                  <a:cubicBezTo>
                    <a:pt x="128" y="39"/>
                    <a:pt x="127" y="37"/>
                    <a:pt x="126" y="35"/>
                  </a:cubicBezTo>
                  <a:cubicBezTo>
                    <a:pt x="122" y="30"/>
                    <a:pt x="118" y="24"/>
                    <a:pt x="116" y="20"/>
                  </a:cubicBezTo>
                  <a:cubicBezTo>
                    <a:pt x="114" y="17"/>
                    <a:pt x="113" y="15"/>
                    <a:pt x="112" y="14"/>
                  </a:cubicBezTo>
                  <a:cubicBezTo>
                    <a:pt x="112" y="13"/>
                    <a:pt x="112" y="13"/>
                    <a:pt x="111" y="13"/>
                  </a:cubicBezTo>
                  <a:cubicBezTo>
                    <a:pt x="111" y="12"/>
                    <a:pt x="111" y="12"/>
                    <a:pt x="111" y="12"/>
                  </a:cubicBezTo>
                  <a:cubicBezTo>
                    <a:pt x="110" y="11"/>
                    <a:pt x="110" y="10"/>
                    <a:pt x="109" y="9"/>
                  </a:cubicBezTo>
                  <a:cubicBezTo>
                    <a:pt x="108" y="8"/>
                    <a:pt x="104" y="5"/>
                    <a:pt x="92" y="2"/>
                  </a:cubicBezTo>
                  <a:cubicBezTo>
                    <a:pt x="89" y="1"/>
                    <a:pt x="86" y="0"/>
                    <a:pt x="84" y="0"/>
                  </a:cubicBezTo>
                  <a:cubicBezTo>
                    <a:pt x="84" y="0"/>
                    <a:pt x="84" y="0"/>
                    <a:pt x="84" y="0"/>
                  </a:cubicBezTo>
                  <a:cubicBezTo>
                    <a:pt x="84" y="0"/>
                    <a:pt x="84" y="0"/>
                    <a:pt x="84" y="0"/>
                  </a:cubicBezTo>
                  <a:cubicBezTo>
                    <a:pt x="83" y="5"/>
                    <a:pt x="81" y="20"/>
                    <a:pt x="73" y="37"/>
                  </a:cubicBezTo>
                  <a:cubicBezTo>
                    <a:pt x="71" y="25"/>
                    <a:pt x="69" y="15"/>
                    <a:pt x="69" y="14"/>
                  </a:cubicBezTo>
                  <a:cubicBezTo>
                    <a:pt x="72" y="7"/>
                    <a:pt x="72" y="7"/>
                    <a:pt x="72" y="7"/>
                  </a:cubicBezTo>
                  <a:cubicBezTo>
                    <a:pt x="67" y="2"/>
                    <a:pt x="67" y="2"/>
                    <a:pt x="67" y="2"/>
                  </a:cubicBezTo>
                  <a:cubicBezTo>
                    <a:pt x="64" y="2"/>
                    <a:pt x="64" y="2"/>
                    <a:pt x="64" y="2"/>
                  </a:cubicBezTo>
                  <a:cubicBezTo>
                    <a:pt x="59" y="7"/>
                    <a:pt x="59" y="7"/>
                    <a:pt x="59" y="7"/>
                  </a:cubicBezTo>
                  <a:cubicBezTo>
                    <a:pt x="62" y="14"/>
                    <a:pt x="62" y="14"/>
                    <a:pt x="62" y="14"/>
                  </a:cubicBezTo>
                  <a:cubicBezTo>
                    <a:pt x="62" y="15"/>
                    <a:pt x="60" y="25"/>
                    <a:pt x="58" y="37"/>
                  </a:cubicBezTo>
                  <a:cubicBezTo>
                    <a:pt x="50" y="20"/>
                    <a:pt x="48" y="5"/>
                    <a:pt x="47" y="0"/>
                  </a:cubicBezTo>
                  <a:cubicBezTo>
                    <a:pt x="47" y="0"/>
                    <a:pt x="47" y="0"/>
                    <a:pt x="47" y="0"/>
                  </a:cubicBezTo>
                  <a:cubicBezTo>
                    <a:pt x="47" y="0"/>
                    <a:pt x="47" y="0"/>
                    <a:pt x="47" y="0"/>
                  </a:cubicBezTo>
                  <a:cubicBezTo>
                    <a:pt x="45" y="0"/>
                    <a:pt x="43" y="1"/>
                    <a:pt x="40" y="2"/>
                  </a:cubicBezTo>
                  <a:cubicBezTo>
                    <a:pt x="33" y="4"/>
                    <a:pt x="23" y="8"/>
                    <a:pt x="17" y="11"/>
                  </a:cubicBezTo>
                  <a:cubicBezTo>
                    <a:pt x="14" y="14"/>
                    <a:pt x="3" y="29"/>
                    <a:pt x="0" y="75"/>
                  </a:cubicBezTo>
                  <a:cubicBezTo>
                    <a:pt x="0" y="78"/>
                    <a:pt x="0" y="81"/>
                    <a:pt x="0" y="84"/>
                  </a:cubicBezTo>
                  <a:cubicBezTo>
                    <a:pt x="22" y="84"/>
                    <a:pt x="22" y="84"/>
                    <a:pt x="22" y="84"/>
                  </a:cubicBezTo>
                  <a:cubicBezTo>
                    <a:pt x="22" y="81"/>
                    <a:pt x="22" y="79"/>
                    <a:pt x="22" y="7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8" name="Freeform 18"/>
            <p:cNvSpPr>
              <a:spLocks/>
            </p:cNvSpPr>
            <p:nvPr/>
          </p:nvSpPr>
          <p:spPr bwMode="auto">
            <a:xfrm>
              <a:off x="5978525" y="2911475"/>
              <a:ext cx="246063" cy="269875"/>
            </a:xfrm>
            <a:custGeom>
              <a:avLst/>
              <a:gdLst>
                <a:gd name="T0" fmla="*/ 7 w 65"/>
                <a:gd name="T1" fmla="*/ 46 h 71"/>
                <a:gd name="T2" fmla="*/ 33 w 65"/>
                <a:gd name="T3" fmla="*/ 71 h 71"/>
                <a:gd name="T4" fmla="*/ 59 w 65"/>
                <a:gd name="T5" fmla="*/ 46 h 71"/>
                <a:gd name="T6" fmla="*/ 64 w 65"/>
                <a:gd name="T7" fmla="*/ 34 h 71"/>
                <a:gd name="T8" fmla="*/ 60 w 65"/>
                <a:gd name="T9" fmla="*/ 29 h 71"/>
                <a:gd name="T10" fmla="*/ 33 w 65"/>
                <a:gd name="T11" fmla="*/ 0 h 71"/>
                <a:gd name="T12" fmla="*/ 5 w 65"/>
                <a:gd name="T13" fmla="*/ 29 h 71"/>
                <a:gd name="T14" fmla="*/ 1 w 65"/>
                <a:gd name="T15" fmla="*/ 34 h 71"/>
                <a:gd name="T16" fmla="*/ 7 w 65"/>
                <a:gd name="T17" fmla="*/ 46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71">
                  <a:moveTo>
                    <a:pt x="7" y="46"/>
                  </a:moveTo>
                  <a:cubicBezTo>
                    <a:pt x="11" y="59"/>
                    <a:pt x="19" y="71"/>
                    <a:pt x="33" y="71"/>
                  </a:cubicBezTo>
                  <a:cubicBezTo>
                    <a:pt x="47" y="71"/>
                    <a:pt x="55" y="59"/>
                    <a:pt x="59" y="46"/>
                  </a:cubicBezTo>
                  <a:cubicBezTo>
                    <a:pt x="62" y="44"/>
                    <a:pt x="65" y="38"/>
                    <a:pt x="64" y="34"/>
                  </a:cubicBezTo>
                  <a:cubicBezTo>
                    <a:pt x="64" y="31"/>
                    <a:pt x="63" y="30"/>
                    <a:pt x="60" y="29"/>
                  </a:cubicBezTo>
                  <a:cubicBezTo>
                    <a:pt x="60" y="13"/>
                    <a:pt x="49" y="0"/>
                    <a:pt x="33" y="0"/>
                  </a:cubicBezTo>
                  <a:cubicBezTo>
                    <a:pt x="17" y="0"/>
                    <a:pt x="6" y="13"/>
                    <a:pt x="5" y="29"/>
                  </a:cubicBezTo>
                  <a:cubicBezTo>
                    <a:pt x="3" y="30"/>
                    <a:pt x="1" y="31"/>
                    <a:pt x="1" y="34"/>
                  </a:cubicBezTo>
                  <a:cubicBezTo>
                    <a:pt x="0" y="39"/>
                    <a:pt x="3" y="45"/>
                    <a:pt x="7" y="4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29" name="Freeform 19"/>
            <p:cNvSpPr>
              <a:spLocks/>
            </p:cNvSpPr>
            <p:nvPr/>
          </p:nvSpPr>
          <p:spPr bwMode="auto">
            <a:xfrm>
              <a:off x="5524500" y="3536950"/>
              <a:ext cx="1143000" cy="409575"/>
            </a:xfrm>
            <a:custGeom>
              <a:avLst/>
              <a:gdLst>
                <a:gd name="T0" fmla="*/ 232 w 302"/>
                <a:gd name="T1" fmla="*/ 0 h 108"/>
                <a:gd name="T2" fmla="*/ 235 w 302"/>
                <a:gd name="T3" fmla="*/ 3 h 108"/>
                <a:gd name="T4" fmla="*/ 286 w 302"/>
                <a:gd name="T5" fmla="*/ 88 h 108"/>
                <a:gd name="T6" fmla="*/ 286 w 302"/>
                <a:gd name="T7" fmla="*/ 90 h 108"/>
                <a:gd name="T8" fmla="*/ 16 w 302"/>
                <a:gd name="T9" fmla="*/ 89 h 108"/>
                <a:gd name="T10" fmla="*/ 16 w 302"/>
                <a:gd name="T11" fmla="*/ 88 h 108"/>
                <a:gd name="T12" fmla="*/ 69 w 302"/>
                <a:gd name="T13" fmla="*/ 2 h 108"/>
                <a:gd name="T14" fmla="*/ 71 w 302"/>
                <a:gd name="T15" fmla="*/ 0 h 108"/>
                <a:gd name="T16" fmla="*/ 59 w 302"/>
                <a:gd name="T17" fmla="*/ 0 h 108"/>
                <a:gd name="T18" fmla="*/ 0 w 302"/>
                <a:gd name="T19" fmla="*/ 92 h 108"/>
                <a:gd name="T20" fmla="*/ 0 w 302"/>
                <a:gd name="T21" fmla="*/ 108 h 108"/>
                <a:gd name="T22" fmla="*/ 1 w 302"/>
                <a:gd name="T23" fmla="*/ 108 h 108"/>
                <a:gd name="T24" fmla="*/ 302 w 302"/>
                <a:gd name="T25" fmla="*/ 108 h 108"/>
                <a:gd name="T26" fmla="*/ 302 w 302"/>
                <a:gd name="T27" fmla="*/ 108 h 108"/>
                <a:gd name="T28" fmla="*/ 302 w 302"/>
                <a:gd name="T29" fmla="*/ 91 h 108"/>
                <a:gd name="T30" fmla="*/ 244 w 302"/>
                <a:gd name="T31" fmla="*/ 0 h 108"/>
                <a:gd name="T32" fmla="*/ 232 w 302"/>
                <a:gd name="T33"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2" h="108">
                  <a:moveTo>
                    <a:pt x="232" y="0"/>
                  </a:moveTo>
                  <a:cubicBezTo>
                    <a:pt x="233" y="1"/>
                    <a:pt x="234" y="1"/>
                    <a:pt x="235" y="3"/>
                  </a:cubicBezTo>
                  <a:cubicBezTo>
                    <a:pt x="286" y="88"/>
                    <a:pt x="286" y="88"/>
                    <a:pt x="286" y="88"/>
                  </a:cubicBezTo>
                  <a:cubicBezTo>
                    <a:pt x="286" y="89"/>
                    <a:pt x="286" y="89"/>
                    <a:pt x="286" y="90"/>
                  </a:cubicBezTo>
                  <a:cubicBezTo>
                    <a:pt x="16" y="89"/>
                    <a:pt x="16" y="89"/>
                    <a:pt x="16" y="89"/>
                  </a:cubicBezTo>
                  <a:cubicBezTo>
                    <a:pt x="16" y="89"/>
                    <a:pt x="16" y="89"/>
                    <a:pt x="16" y="88"/>
                  </a:cubicBezTo>
                  <a:cubicBezTo>
                    <a:pt x="69" y="2"/>
                    <a:pt x="69" y="2"/>
                    <a:pt x="69" y="2"/>
                  </a:cubicBezTo>
                  <a:cubicBezTo>
                    <a:pt x="69" y="1"/>
                    <a:pt x="70" y="1"/>
                    <a:pt x="71" y="0"/>
                  </a:cubicBezTo>
                  <a:cubicBezTo>
                    <a:pt x="59" y="0"/>
                    <a:pt x="59" y="0"/>
                    <a:pt x="59" y="0"/>
                  </a:cubicBezTo>
                  <a:cubicBezTo>
                    <a:pt x="0" y="92"/>
                    <a:pt x="0" y="92"/>
                    <a:pt x="0" y="92"/>
                  </a:cubicBezTo>
                  <a:cubicBezTo>
                    <a:pt x="0" y="108"/>
                    <a:pt x="0" y="108"/>
                    <a:pt x="0" y="108"/>
                  </a:cubicBezTo>
                  <a:cubicBezTo>
                    <a:pt x="0" y="108"/>
                    <a:pt x="1" y="108"/>
                    <a:pt x="1" y="108"/>
                  </a:cubicBezTo>
                  <a:cubicBezTo>
                    <a:pt x="302" y="108"/>
                    <a:pt x="302" y="108"/>
                    <a:pt x="302" y="108"/>
                  </a:cubicBezTo>
                  <a:cubicBezTo>
                    <a:pt x="302" y="108"/>
                    <a:pt x="302" y="108"/>
                    <a:pt x="302" y="108"/>
                  </a:cubicBezTo>
                  <a:cubicBezTo>
                    <a:pt x="302" y="91"/>
                    <a:pt x="302" y="91"/>
                    <a:pt x="302" y="91"/>
                  </a:cubicBezTo>
                  <a:cubicBezTo>
                    <a:pt x="244" y="0"/>
                    <a:pt x="244" y="0"/>
                    <a:pt x="244" y="0"/>
                  </a:cubicBezTo>
                  <a:lnTo>
                    <a:pt x="232"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30" name="泪滴形 29"/>
          <p:cNvSpPr/>
          <p:nvPr/>
        </p:nvSpPr>
        <p:spPr>
          <a:xfrm rot="13500000" flipV="1">
            <a:off x="6469653" y="4609056"/>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31" name="组合 30"/>
          <p:cNvGrpSpPr/>
          <p:nvPr/>
        </p:nvGrpSpPr>
        <p:grpSpPr>
          <a:xfrm>
            <a:off x="6722291" y="4792099"/>
            <a:ext cx="832143" cy="977428"/>
            <a:chOff x="5298077" y="2578665"/>
            <a:chExt cx="1296988" cy="1446213"/>
          </a:xfrm>
          <a:solidFill>
            <a:schemeClr val="bg1"/>
          </a:solidFill>
        </p:grpSpPr>
        <p:sp>
          <p:nvSpPr>
            <p:cNvPr id="32" name="Freeform 23"/>
            <p:cNvSpPr>
              <a:spLocks/>
            </p:cNvSpPr>
            <p:nvPr/>
          </p:nvSpPr>
          <p:spPr bwMode="auto">
            <a:xfrm>
              <a:off x="5834652" y="2578665"/>
              <a:ext cx="514350" cy="601663"/>
            </a:xfrm>
            <a:custGeom>
              <a:avLst/>
              <a:gdLst>
                <a:gd name="T0" fmla="*/ 15 w 136"/>
                <a:gd name="T1" fmla="*/ 103 h 159"/>
                <a:gd name="T2" fmla="*/ 69 w 136"/>
                <a:gd name="T3" fmla="*/ 159 h 159"/>
                <a:gd name="T4" fmla="*/ 123 w 136"/>
                <a:gd name="T5" fmla="*/ 103 h 159"/>
                <a:gd name="T6" fmla="*/ 135 w 136"/>
                <a:gd name="T7" fmla="*/ 77 h 159"/>
                <a:gd name="T8" fmla="*/ 127 w 136"/>
                <a:gd name="T9" fmla="*/ 66 h 159"/>
                <a:gd name="T10" fmla="*/ 69 w 136"/>
                <a:gd name="T11" fmla="*/ 0 h 159"/>
                <a:gd name="T12" fmla="*/ 11 w 136"/>
                <a:gd name="T13" fmla="*/ 65 h 159"/>
                <a:gd name="T14" fmla="*/ 1 w 136"/>
                <a:gd name="T15" fmla="*/ 77 h 159"/>
                <a:gd name="T16" fmla="*/ 15 w 136"/>
                <a:gd name="T17" fmla="*/ 10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6" h="159">
                  <a:moveTo>
                    <a:pt x="15" y="103"/>
                  </a:moveTo>
                  <a:cubicBezTo>
                    <a:pt x="22" y="133"/>
                    <a:pt x="40" y="159"/>
                    <a:pt x="69" y="159"/>
                  </a:cubicBezTo>
                  <a:cubicBezTo>
                    <a:pt x="98" y="159"/>
                    <a:pt x="115" y="132"/>
                    <a:pt x="123" y="103"/>
                  </a:cubicBezTo>
                  <a:cubicBezTo>
                    <a:pt x="131" y="99"/>
                    <a:pt x="136" y="86"/>
                    <a:pt x="135" y="77"/>
                  </a:cubicBezTo>
                  <a:cubicBezTo>
                    <a:pt x="134" y="71"/>
                    <a:pt x="131" y="67"/>
                    <a:pt x="127" y="66"/>
                  </a:cubicBezTo>
                  <a:cubicBezTo>
                    <a:pt x="125" y="29"/>
                    <a:pt x="103" y="0"/>
                    <a:pt x="69" y="0"/>
                  </a:cubicBezTo>
                  <a:cubicBezTo>
                    <a:pt x="35" y="0"/>
                    <a:pt x="13" y="29"/>
                    <a:pt x="11" y="65"/>
                  </a:cubicBezTo>
                  <a:cubicBezTo>
                    <a:pt x="6" y="67"/>
                    <a:pt x="2" y="70"/>
                    <a:pt x="1" y="77"/>
                  </a:cubicBezTo>
                  <a:cubicBezTo>
                    <a:pt x="0" y="87"/>
                    <a:pt x="6" y="101"/>
                    <a:pt x="15" y="10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3" name="Freeform 24"/>
            <p:cNvSpPr>
              <a:spLocks/>
            </p:cNvSpPr>
            <p:nvPr/>
          </p:nvSpPr>
          <p:spPr bwMode="auto">
            <a:xfrm>
              <a:off x="5588589" y="3339078"/>
              <a:ext cx="196850" cy="336550"/>
            </a:xfrm>
            <a:custGeom>
              <a:avLst/>
              <a:gdLst>
                <a:gd name="T0" fmla="*/ 18 w 52"/>
                <a:gd name="T1" fmla="*/ 0 h 89"/>
                <a:gd name="T2" fmla="*/ 1 w 52"/>
                <a:gd name="T3" fmla="*/ 53 h 89"/>
                <a:gd name="T4" fmla="*/ 0 w 52"/>
                <a:gd name="T5" fmla="*/ 89 h 89"/>
                <a:gd name="T6" fmla="*/ 5 w 52"/>
                <a:gd name="T7" fmla="*/ 89 h 89"/>
                <a:gd name="T8" fmla="*/ 29 w 52"/>
                <a:gd name="T9" fmla="*/ 82 h 89"/>
                <a:gd name="T10" fmla="*/ 49 w 52"/>
                <a:gd name="T11" fmla="*/ 53 h 89"/>
                <a:gd name="T12" fmla="*/ 43 w 52"/>
                <a:gd name="T13" fmla="*/ 19 h 89"/>
                <a:gd name="T14" fmla="*/ 18 w 52"/>
                <a:gd name="T15" fmla="*/ 0 h 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89">
                  <a:moveTo>
                    <a:pt x="18" y="0"/>
                  </a:moveTo>
                  <a:cubicBezTo>
                    <a:pt x="11" y="7"/>
                    <a:pt x="3" y="22"/>
                    <a:pt x="1" y="53"/>
                  </a:cubicBezTo>
                  <a:cubicBezTo>
                    <a:pt x="1" y="55"/>
                    <a:pt x="0" y="71"/>
                    <a:pt x="0" y="89"/>
                  </a:cubicBezTo>
                  <a:cubicBezTo>
                    <a:pt x="2" y="89"/>
                    <a:pt x="3" y="89"/>
                    <a:pt x="5" y="89"/>
                  </a:cubicBezTo>
                  <a:cubicBezTo>
                    <a:pt x="13" y="89"/>
                    <a:pt x="22" y="87"/>
                    <a:pt x="29" y="82"/>
                  </a:cubicBezTo>
                  <a:cubicBezTo>
                    <a:pt x="39" y="75"/>
                    <a:pt x="46" y="65"/>
                    <a:pt x="49" y="53"/>
                  </a:cubicBezTo>
                  <a:cubicBezTo>
                    <a:pt x="52" y="41"/>
                    <a:pt x="50" y="29"/>
                    <a:pt x="43" y="19"/>
                  </a:cubicBezTo>
                  <a:cubicBezTo>
                    <a:pt x="37" y="9"/>
                    <a:pt x="28" y="3"/>
                    <a:pt x="18" y="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4" name="Freeform 25"/>
            <p:cNvSpPr>
              <a:spLocks/>
            </p:cNvSpPr>
            <p:nvPr/>
          </p:nvSpPr>
          <p:spPr bwMode="auto">
            <a:xfrm>
              <a:off x="5831477" y="3218428"/>
              <a:ext cx="763588" cy="593725"/>
            </a:xfrm>
            <a:custGeom>
              <a:avLst/>
              <a:gdLst>
                <a:gd name="T0" fmla="*/ 201 w 202"/>
                <a:gd name="T1" fmla="*/ 85 h 157"/>
                <a:gd name="T2" fmla="*/ 179 w 202"/>
                <a:gd name="T3" fmla="*/ 26 h 157"/>
                <a:gd name="T4" fmla="*/ 112 w 202"/>
                <a:gd name="T5" fmla="*/ 0 h 157"/>
                <a:gd name="T6" fmla="*/ 111 w 202"/>
                <a:gd name="T7" fmla="*/ 0 h 157"/>
                <a:gd name="T8" fmla="*/ 110 w 202"/>
                <a:gd name="T9" fmla="*/ 0 h 157"/>
                <a:gd name="T10" fmla="*/ 89 w 202"/>
                <a:gd name="T11" fmla="*/ 100 h 157"/>
                <a:gd name="T12" fmla="*/ 77 w 202"/>
                <a:gd name="T13" fmla="*/ 32 h 157"/>
                <a:gd name="T14" fmla="*/ 84 w 202"/>
                <a:gd name="T15" fmla="*/ 16 h 157"/>
                <a:gd name="T16" fmla="*/ 73 w 202"/>
                <a:gd name="T17" fmla="*/ 5 h 157"/>
                <a:gd name="T18" fmla="*/ 70 w 202"/>
                <a:gd name="T19" fmla="*/ 5 h 157"/>
                <a:gd name="T20" fmla="*/ 69 w 202"/>
                <a:gd name="T21" fmla="*/ 5 h 157"/>
                <a:gd name="T22" fmla="*/ 65 w 202"/>
                <a:gd name="T23" fmla="*/ 5 h 157"/>
                <a:gd name="T24" fmla="*/ 54 w 202"/>
                <a:gd name="T25" fmla="*/ 16 h 157"/>
                <a:gd name="T26" fmla="*/ 61 w 202"/>
                <a:gd name="T27" fmla="*/ 32 h 157"/>
                <a:gd name="T28" fmla="*/ 49 w 202"/>
                <a:gd name="T29" fmla="*/ 100 h 157"/>
                <a:gd name="T30" fmla="*/ 28 w 202"/>
                <a:gd name="T31" fmla="*/ 0 h 157"/>
                <a:gd name="T32" fmla="*/ 28 w 202"/>
                <a:gd name="T33" fmla="*/ 0 h 157"/>
                <a:gd name="T34" fmla="*/ 26 w 202"/>
                <a:gd name="T35" fmla="*/ 0 h 157"/>
                <a:gd name="T36" fmla="*/ 0 w 202"/>
                <a:gd name="T37" fmla="*/ 9 h 157"/>
                <a:gd name="T38" fmla="*/ 16 w 202"/>
                <a:gd name="T39" fmla="*/ 28 h 157"/>
                <a:gd name="T40" fmla="*/ 28 w 202"/>
                <a:gd name="T41" fmla="*/ 95 h 157"/>
                <a:gd name="T42" fmla="*/ 6 w 202"/>
                <a:gd name="T43" fmla="*/ 135 h 157"/>
                <a:gd name="T44" fmla="*/ 20 w 202"/>
                <a:gd name="T45" fmla="*/ 156 h 157"/>
                <a:gd name="T46" fmla="*/ 69 w 202"/>
                <a:gd name="T47" fmla="*/ 157 h 157"/>
                <a:gd name="T48" fmla="*/ 148 w 202"/>
                <a:gd name="T49" fmla="*/ 155 h 157"/>
                <a:gd name="T50" fmla="*/ 148 w 202"/>
                <a:gd name="T51" fmla="*/ 79 h 157"/>
                <a:gd name="T52" fmla="*/ 153 w 202"/>
                <a:gd name="T53" fmla="*/ 100 h 157"/>
                <a:gd name="T54" fmla="*/ 154 w 202"/>
                <a:gd name="T55" fmla="*/ 154 h 157"/>
                <a:gd name="T56" fmla="*/ 202 w 202"/>
                <a:gd name="T57" fmla="*/ 149 h 157"/>
                <a:gd name="T58" fmla="*/ 201 w 202"/>
                <a:gd name="T59" fmla="*/ 8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2" h="157">
                  <a:moveTo>
                    <a:pt x="201" y="85"/>
                  </a:moveTo>
                  <a:cubicBezTo>
                    <a:pt x="198" y="45"/>
                    <a:pt x="186" y="33"/>
                    <a:pt x="179" y="26"/>
                  </a:cubicBezTo>
                  <a:cubicBezTo>
                    <a:pt x="161" y="16"/>
                    <a:pt x="125" y="5"/>
                    <a:pt x="112" y="0"/>
                  </a:cubicBezTo>
                  <a:cubicBezTo>
                    <a:pt x="111" y="0"/>
                    <a:pt x="111" y="0"/>
                    <a:pt x="111" y="0"/>
                  </a:cubicBezTo>
                  <a:cubicBezTo>
                    <a:pt x="110" y="0"/>
                    <a:pt x="110" y="0"/>
                    <a:pt x="110" y="0"/>
                  </a:cubicBezTo>
                  <a:cubicBezTo>
                    <a:pt x="109" y="14"/>
                    <a:pt x="89" y="100"/>
                    <a:pt x="89" y="100"/>
                  </a:cubicBezTo>
                  <a:cubicBezTo>
                    <a:pt x="77" y="32"/>
                    <a:pt x="77" y="32"/>
                    <a:pt x="77" y="32"/>
                  </a:cubicBezTo>
                  <a:cubicBezTo>
                    <a:pt x="84" y="16"/>
                    <a:pt x="84" y="16"/>
                    <a:pt x="84" y="16"/>
                  </a:cubicBezTo>
                  <a:cubicBezTo>
                    <a:pt x="73" y="5"/>
                    <a:pt x="73" y="5"/>
                    <a:pt x="73" y="5"/>
                  </a:cubicBezTo>
                  <a:cubicBezTo>
                    <a:pt x="70" y="5"/>
                    <a:pt x="70" y="5"/>
                    <a:pt x="70" y="5"/>
                  </a:cubicBezTo>
                  <a:cubicBezTo>
                    <a:pt x="69" y="5"/>
                    <a:pt x="69" y="5"/>
                    <a:pt x="69" y="5"/>
                  </a:cubicBezTo>
                  <a:cubicBezTo>
                    <a:pt x="65" y="5"/>
                    <a:pt x="65" y="5"/>
                    <a:pt x="65" y="5"/>
                  </a:cubicBezTo>
                  <a:cubicBezTo>
                    <a:pt x="54" y="16"/>
                    <a:pt x="54" y="16"/>
                    <a:pt x="54" y="16"/>
                  </a:cubicBezTo>
                  <a:cubicBezTo>
                    <a:pt x="61" y="32"/>
                    <a:pt x="61" y="32"/>
                    <a:pt x="61" y="32"/>
                  </a:cubicBezTo>
                  <a:cubicBezTo>
                    <a:pt x="49" y="100"/>
                    <a:pt x="49" y="100"/>
                    <a:pt x="49" y="100"/>
                  </a:cubicBezTo>
                  <a:cubicBezTo>
                    <a:pt x="49" y="100"/>
                    <a:pt x="29" y="14"/>
                    <a:pt x="28" y="0"/>
                  </a:cubicBezTo>
                  <a:cubicBezTo>
                    <a:pt x="28" y="0"/>
                    <a:pt x="28" y="0"/>
                    <a:pt x="28" y="0"/>
                  </a:cubicBezTo>
                  <a:cubicBezTo>
                    <a:pt x="27" y="0"/>
                    <a:pt x="27" y="0"/>
                    <a:pt x="26" y="0"/>
                  </a:cubicBezTo>
                  <a:cubicBezTo>
                    <a:pt x="21" y="2"/>
                    <a:pt x="11" y="5"/>
                    <a:pt x="0" y="9"/>
                  </a:cubicBezTo>
                  <a:cubicBezTo>
                    <a:pt x="6" y="14"/>
                    <a:pt x="12" y="21"/>
                    <a:pt x="16" y="28"/>
                  </a:cubicBezTo>
                  <a:cubicBezTo>
                    <a:pt x="29" y="48"/>
                    <a:pt x="33" y="72"/>
                    <a:pt x="28" y="95"/>
                  </a:cubicBezTo>
                  <a:cubicBezTo>
                    <a:pt x="24" y="110"/>
                    <a:pt x="17" y="124"/>
                    <a:pt x="6" y="135"/>
                  </a:cubicBezTo>
                  <a:cubicBezTo>
                    <a:pt x="20" y="156"/>
                    <a:pt x="20" y="156"/>
                    <a:pt x="20" y="156"/>
                  </a:cubicBezTo>
                  <a:cubicBezTo>
                    <a:pt x="36" y="157"/>
                    <a:pt x="53" y="157"/>
                    <a:pt x="69" y="157"/>
                  </a:cubicBezTo>
                  <a:cubicBezTo>
                    <a:pt x="95" y="157"/>
                    <a:pt x="124" y="156"/>
                    <a:pt x="148" y="155"/>
                  </a:cubicBezTo>
                  <a:cubicBezTo>
                    <a:pt x="148" y="79"/>
                    <a:pt x="148" y="79"/>
                    <a:pt x="148" y="79"/>
                  </a:cubicBezTo>
                  <a:cubicBezTo>
                    <a:pt x="151" y="84"/>
                    <a:pt x="153" y="91"/>
                    <a:pt x="153" y="100"/>
                  </a:cubicBezTo>
                  <a:cubicBezTo>
                    <a:pt x="153" y="106"/>
                    <a:pt x="153" y="135"/>
                    <a:pt x="154" y="154"/>
                  </a:cubicBezTo>
                  <a:cubicBezTo>
                    <a:pt x="171" y="152"/>
                    <a:pt x="186" y="151"/>
                    <a:pt x="202" y="149"/>
                  </a:cubicBezTo>
                  <a:cubicBezTo>
                    <a:pt x="202" y="123"/>
                    <a:pt x="202" y="89"/>
                    <a:pt x="201" y="8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5" name="Freeform 26"/>
            <p:cNvSpPr>
              <a:spLocks noEditPoints="1"/>
            </p:cNvSpPr>
            <p:nvPr/>
          </p:nvSpPr>
          <p:spPr bwMode="auto">
            <a:xfrm>
              <a:off x="5298077" y="3196203"/>
              <a:ext cx="658813" cy="828675"/>
            </a:xfrm>
            <a:custGeom>
              <a:avLst/>
              <a:gdLst>
                <a:gd name="T0" fmla="*/ 134 w 174"/>
                <a:gd name="T1" fmla="*/ 140 h 219"/>
                <a:gd name="T2" fmla="*/ 158 w 174"/>
                <a:gd name="T3" fmla="*/ 99 h 219"/>
                <a:gd name="T4" fmla="*/ 148 w 174"/>
                <a:gd name="T5" fmla="*/ 39 h 219"/>
                <a:gd name="T6" fmla="*/ 99 w 174"/>
                <a:gd name="T7" fmla="*/ 5 h 219"/>
                <a:gd name="T8" fmla="*/ 40 w 174"/>
                <a:gd name="T9" fmla="*/ 15 h 219"/>
                <a:gd name="T10" fmla="*/ 5 w 174"/>
                <a:gd name="T11" fmla="*/ 64 h 219"/>
                <a:gd name="T12" fmla="*/ 15 w 174"/>
                <a:gd name="T13" fmla="*/ 123 h 219"/>
                <a:gd name="T14" fmla="*/ 64 w 174"/>
                <a:gd name="T15" fmla="*/ 158 h 219"/>
                <a:gd name="T16" fmla="*/ 112 w 174"/>
                <a:gd name="T17" fmla="*/ 154 h 219"/>
                <a:gd name="T18" fmla="*/ 148 w 174"/>
                <a:gd name="T19" fmla="*/ 211 h 219"/>
                <a:gd name="T20" fmla="*/ 166 w 174"/>
                <a:gd name="T21" fmla="*/ 215 h 219"/>
                <a:gd name="T22" fmla="*/ 170 w 174"/>
                <a:gd name="T23" fmla="*/ 197 h 219"/>
                <a:gd name="T24" fmla="*/ 134 w 174"/>
                <a:gd name="T25" fmla="*/ 140 h 219"/>
                <a:gd name="T26" fmla="*/ 112 w 174"/>
                <a:gd name="T27" fmla="*/ 129 h 219"/>
                <a:gd name="T28" fmla="*/ 69 w 174"/>
                <a:gd name="T29" fmla="*/ 136 h 219"/>
                <a:gd name="T30" fmla="*/ 34 w 174"/>
                <a:gd name="T31" fmla="*/ 111 h 219"/>
                <a:gd name="T32" fmla="*/ 27 w 174"/>
                <a:gd name="T33" fmla="*/ 69 h 219"/>
                <a:gd name="T34" fmla="*/ 52 w 174"/>
                <a:gd name="T35" fmla="*/ 34 h 219"/>
                <a:gd name="T36" fmla="*/ 94 w 174"/>
                <a:gd name="T37" fmla="*/ 26 h 219"/>
                <a:gd name="T38" fmla="*/ 129 w 174"/>
                <a:gd name="T39" fmla="*/ 51 h 219"/>
                <a:gd name="T40" fmla="*/ 136 w 174"/>
                <a:gd name="T41" fmla="*/ 94 h 219"/>
                <a:gd name="T42" fmla="*/ 112 w 174"/>
                <a:gd name="T43" fmla="*/ 12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74" h="219">
                  <a:moveTo>
                    <a:pt x="134" y="140"/>
                  </a:moveTo>
                  <a:cubicBezTo>
                    <a:pt x="147" y="129"/>
                    <a:pt x="155" y="114"/>
                    <a:pt x="158" y="99"/>
                  </a:cubicBezTo>
                  <a:cubicBezTo>
                    <a:pt x="163" y="79"/>
                    <a:pt x="160" y="58"/>
                    <a:pt x="148" y="39"/>
                  </a:cubicBezTo>
                  <a:cubicBezTo>
                    <a:pt x="137" y="21"/>
                    <a:pt x="119" y="9"/>
                    <a:pt x="99" y="5"/>
                  </a:cubicBezTo>
                  <a:cubicBezTo>
                    <a:pt x="79" y="0"/>
                    <a:pt x="58" y="3"/>
                    <a:pt x="40" y="15"/>
                  </a:cubicBezTo>
                  <a:cubicBezTo>
                    <a:pt x="21" y="26"/>
                    <a:pt x="9" y="44"/>
                    <a:pt x="5" y="64"/>
                  </a:cubicBezTo>
                  <a:cubicBezTo>
                    <a:pt x="0" y="84"/>
                    <a:pt x="4" y="105"/>
                    <a:pt x="15" y="123"/>
                  </a:cubicBezTo>
                  <a:cubicBezTo>
                    <a:pt x="27" y="142"/>
                    <a:pt x="45" y="154"/>
                    <a:pt x="64" y="158"/>
                  </a:cubicBezTo>
                  <a:cubicBezTo>
                    <a:pt x="80" y="162"/>
                    <a:pt x="97" y="160"/>
                    <a:pt x="112" y="154"/>
                  </a:cubicBezTo>
                  <a:cubicBezTo>
                    <a:pt x="148" y="211"/>
                    <a:pt x="148" y="211"/>
                    <a:pt x="148" y="211"/>
                  </a:cubicBezTo>
                  <a:cubicBezTo>
                    <a:pt x="152" y="217"/>
                    <a:pt x="160" y="219"/>
                    <a:pt x="166" y="215"/>
                  </a:cubicBezTo>
                  <a:cubicBezTo>
                    <a:pt x="172" y="211"/>
                    <a:pt x="174" y="203"/>
                    <a:pt x="170" y="197"/>
                  </a:cubicBezTo>
                  <a:lnTo>
                    <a:pt x="134" y="140"/>
                  </a:lnTo>
                  <a:close/>
                  <a:moveTo>
                    <a:pt x="112" y="129"/>
                  </a:moveTo>
                  <a:cubicBezTo>
                    <a:pt x="98" y="137"/>
                    <a:pt x="83" y="139"/>
                    <a:pt x="69" y="136"/>
                  </a:cubicBezTo>
                  <a:cubicBezTo>
                    <a:pt x="55" y="133"/>
                    <a:pt x="42" y="124"/>
                    <a:pt x="34" y="111"/>
                  </a:cubicBezTo>
                  <a:cubicBezTo>
                    <a:pt x="26" y="98"/>
                    <a:pt x="24" y="83"/>
                    <a:pt x="27" y="69"/>
                  </a:cubicBezTo>
                  <a:cubicBezTo>
                    <a:pt x="30" y="55"/>
                    <a:pt x="38" y="42"/>
                    <a:pt x="52" y="34"/>
                  </a:cubicBezTo>
                  <a:cubicBezTo>
                    <a:pt x="65" y="25"/>
                    <a:pt x="80" y="23"/>
                    <a:pt x="94" y="26"/>
                  </a:cubicBezTo>
                  <a:cubicBezTo>
                    <a:pt x="108" y="30"/>
                    <a:pt x="121" y="38"/>
                    <a:pt x="129" y="51"/>
                  </a:cubicBezTo>
                  <a:cubicBezTo>
                    <a:pt x="137" y="64"/>
                    <a:pt x="140" y="80"/>
                    <a:pt x="136" y="94"/>
                  </a:cubicBezTo>
                  <a:cubicBezTo>
                    <a:pt x="133" y="108"/>
                    <a:pt x="125" y="120"/>
                    <a:pt x="112" y="12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36" name="Freeform 27"/>
            <p:cNvSpPr>
              <a:spLocks/>
            </p:cNvSpPr>
            <p:nvPr/>
          </p:nvSpPr>
          <p:spPr bwMode="auto">
            <a:xfrm>
              <a:off x="5426664" y="3358128"/>
              <a:ext cx="117475" cy="231775"/>
            </a:xfrm>
            <a:custGeom>
              <a:avLst/>
              <a:gdLst>
                <a:gd name="T0" fmla="*/ 20 w 31"/>
                <a:gd name="T1" fmla="*/ 2 h 61"/>
                <a:gd name="T2" fmla="*/ 4 w 31"/>
                <a:gd name="T3" fmla="*/ 19 h 61"/>
                <a:gd name="T4" fmla="*/ 0 w 31"/>
                <a:gd name="T5" fmla="*/ 36 h 61"/>
                <a:gd name="T6" fmla="*/ 4 w 31"/>
                <a:gd name="T7" fmla="*/ 56 h 61"/>
                <a:gd name="T8" fmla="*/ 13 w 31"/>
                <a:gd name="T9" fmla="*/ 60 h 61"/>
                <a:gd name="T10" fmla="*/ 16 w 31"/>
                <a:gd name="T11" fmla="*/ 51 h 61"/>
                <a:gd name="T12" fmla="*/ 16 w 31"/>
                <a:gd name="T13" fmla="*/ 51 h 61"/>
                <a:gd name="T14" fmla="*/ 13 w 31"/>
                <a:gd name="T15" fmla="*/ 36 h 61"/>
                <a:gd name="T16" fmla="*/ 16 w 31"/>
                <a:gd name="T17" fmla="*/ 24 h 61"/>
                <a:gd name="T18" fmla="*/ 27 w 31"/>
                <a:gd name="T19" fmla="*/ 13 h 61"/>
                <a:gd name="T20" fmla="*/ 29 w 31"/>
                <a:gd name="T21" fmla="*/ 4 h 61"/>
                <a:gd name="T22" fmla="*/ 20 w 31"/>
                <a:gd name="T23" fmla="*/ 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61">
                  <a:moveTo>
                    <a:pt x="20" y="2"/>
                  </a:moveTo>
                  <a:cubicBezTo>
                    <a:pt x="13" y="7"/>
                    <a:pt x="7" y="12"/>
                    <a:pt x="4" y="19"/>
                  </a:cubicBezTo>
                  <a:cubicBezTo>
                    <a:pt x="1" y="25"/>
                    <a:pt x="0" y="31"/>
                    <a:pt x="0" y="36"/>
                  </a:cubicBezTo>
                  <a:cubicBezTo>
                    <a:pt x="0" y="48"/>
                    <a:pt x="4" y="56"/>
                    <a:pt x="4" y="56"/>
                  </a:cubicBezTo>
                  <a:cubicBezTo>
                    <a:pt x="6" y="60"/>
                    <a:pt x="10" y="61"/>
                    <a:pt x="13" y="60"/>
                  </a:cubicBezTo>
                  <a:cubicBezTo>
                    <a:pt x="16" y="58"/>
                    <a:pt x="18" y="54"/>
                    <a:pt x="16" y="51"/>
                  </a:cubicBezTo>
                  <a:cubicBezTo>
                    <a:pt x="16" y="51"/>
                    <a:pt x="16" y="51"/>
                    <a:pt x="16" y="51"/>
                  </a:cubicBezTo>
                  <a:cubicBezTo>
                    <a:pt x="16" y="51"/>
                    <a:pt x="13" y="44"/>
                    <a:pt x="13" y="36"/>
                  </a:cubicBezTo>
                  <a:cubicBezTo>
                    <a:pt x="13" y="32"/>
                    <a:pt x="14" y="28"/>
                    <a:pt x="16" y="24"/>
                  </a:cubicBezTo>
                  <a:cubicBezTo>
                    <a:pt x="18" y="20"/>
                    <a:pt x="21" y="16"/>
                    <a:pt x="27" y="13"/>
                  </a:cubicBezTo>
                  <a:cubicBezTo>
                    <a:pt x="30" y="11"/>
                    <a:pt x="31" y="7"/>
                    <a:pt x="29" y="4"/>
                  </a:cubicBezTo>
                  <a:cubicBezTo>
                    <a:pt x="27" y="1"/>
                    <a:pt x="23" y="0"/>
                    <a:pt x="20" y="2"/>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37" name="泪滴形 36"/>
          <p:cNvSpPr/>
          <p:nvPr/>
        </p:nvSpPr>
        <p:spPr>
          <a:xfrm rot="13500000" flipV="1">
            <a:off x="3033057" y="4609054"/>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38" name="组合 37"/>
          <p:cNvGrpSpPr/>
          <p:nvPr/>
        </p:nvGrpSpPr>
        <p:grpSpPr>
          <a:xfrm>
            <a:off x="3342699" y="4792099"/>
            <a:ext cx="882051" cy="974210"/>
            <a:chOff x="5410200" y="2708275"/>
            <a:chExt cx="1374775" cy="1441450"/>
          </a:xfrm>
          <a:solidFill>
            <a:schemeClr val="bg1"/>
          </a:solidFill>
        </p:grpSpPr>
        <p:sp>
          <p:nvSpPr>
            <p:cNvPr id="39" name="Freeform 31"/>
            <p:cNvSpPr>
              <a:spLocks/>
            </p:cNvSpPr>
            <p:nvPr/>
          </p:nvSpPr>
          <p:spPr bwMode="auto">
            <a:xfrm>
              <a:off x="6346825" y="2708275"/>
              <a:ext cx="438150" cy="374650"/>
            </a:xfrm>
            <a:custGeom>
              <a:avLst/>
              <a:gdLst>
                <a:gd name="T0" fmla="*/ 48 w 116"/>
                <a:gd name="T1" fmla="*/ 0 h 99"/>
                <a:gd name="T2" fmla="*/ 0 w 116"/>
                <a:gd name="T3" fmla="*/ 46 h 99"/>
                <a:gd name="T4" fmla="*/ 62 w 116"/>
                <a:gd name="T5" fmla="*/ 99 h 99"/>
                <a:gd name="T6" fmla="*/ 116 w 116"/>
                <a:gd name="T7" fmla="*/ 51 h 99"/>
                <a:gd name="T8" fmla="*/ 48 w 116"/>
                <a:gd name="T9" fmla="*/ 0 h 99"/>
              </a:gdLst>
              <a:ahLst/>
              <a:cxnLst>
                <a:cxn ang="0">
                  <a:pos x="T0" y="T1"/>
                </a:cxn>
                <a:cxn ang="0">
                  <a:pos x="T2" y="T3"/>
                </a:cxn>
                <a:cxn ang="0">
                  <a:pos x="T4" y="T5"/>
                </a:cxn>
                <a:cxn ang="0">
                  <a:pos x="T6" y="T7"/>
                </a:cxn>
                <a:cxn ang="0">
                  <a:pos x="T8" y="T9"/>
                </a:cxn>
              </a:cxnLst>
              <a:rect l="0" t="0" r="r" b="b"/>
              <a:pathLst>
                <a:path w="116" h="99">
                  <a:moveTo>
                    <a:pt x="48" y="0"/>
                  </a:moveTo>
                  <a:cubicBezTo>
                    <a:pt x="48" y="0"/>
                    <a:pt x="21" y="27"/>
                    <a:pt x="0" y="46"/>
                  </a:cubicBezTo>
                  <a:cubicBezTo>
                    <a:pt x="62" y="99"/>
                    <a:pt x="62" y="99"/>
                    <a:pt x="62" y="99"/>
                  </a:cubicBezTo>
                  <a:cubicBezTo>
                    <a:pt x="86" y="81"/>
                    <a:pt x="116" y="51"/>
                    <a:pt x="116" y="51"/>
                  </a:cubicBezTo>
                  <a:lnTo>
                    <a:pt x="48" y="0"/>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0" name="Freeform 32"/>
            <p:cNvSpPr>
              <a:spLocks/>
            </p:cNvSpPr>
            <p:nvPr/>
          </p:nvSpPr>
          <p:spPr bwMode="auto">
            <a:xfrm>
              <a:off x="5795963" y="3321050"/>
              <a:ext cx="441325" cy="457200"/>
            </a:xfrm>
            <a:custGeom>
              <a:avLst/>
              <a:gdLst>
                <a:gd name="T0" fmla="*/ 58 w 117"/>
                <a:gd name="T1" fmla="*/ 5 h 121"/>
                <a:gd name="T2" fmla="*/ 0 w 117"/>
                <a:gd name="T3" fmla="*/ 23 h 121"/>
                <a:gd name="T4" fmla="*/ 1 w 117"/>
                <a:gd name="T5" fmla="*/ 32 h 121"/>
                <a:gd name="T6" fmla="*/ 8 w 117"/>
                <a:gd name="T7" fmla="*/ 55 h 121"/>
                <a:gd name="T8" fmla="*/ 9 w 117"/>
                <a:gd name="T9" fmla="*/ 56 h 121"/>
                <a:gd name="T10" fmla="*/ 15 w 117"/>
                <a:gd name="T11" fmla="*/ 50 h 121"/>
                <a:gd name="T12" fmla="*/ 18 w 117"/>
                <a:gd name="T13" fmla="*/ 48 h 121"/>
                <a:gd name="T14" fmla="*/ 31 w 117"/>
                <a:gd name="T15" fmla="*/ 49 h 121"/>
                <a:gd name="T16" fmla="*/ 41 w 117"/>
                <a:gd name="T17" fmla="*/ 69 h 121"/>
                <a:gd name="T18" fmla="*/ 32 w 117"/>
                <a:gd name="T19" fmla="*/ 82 h 121"/>
                <a:gd name="T20" fmla="*/ 32 w 117"/>
                <a:gd name="T21" fmla="*/ 82 h 121"/>
                <a:gd name="T22" fmla="*/ 21 w 117"/>
                <a:gd name="T23" fmla="*/ 83 h 121"/>
                <a:gd name="T24" fmla="*/ 19 w 117"/>
                <a:gd name="T25" fmla="*/ 83 h 121"/>
                <a:gd name="T26" fmla="*/ 25 w 117"/>
                <a:gd name="T27" fmla="*/ 100 h 121"/>
                <a:gd name="T28" fmla="*/ 29 w 117"/>
                <a:gd name="T29" fmla="*/ 110 h 121"/>
                <a:gd name="T30" fmla="*/ 53 w 117"/>
                <a:gd name="T31" fmla="*/ 100 h 121"/>
                <a:gd name="T32" fmla="*/ 60 w 117"/>
                <a:gd name="T33" fmla="*/ 98 h 121"/>
                <a:gd name="T34" fmla="*/ 61 w 117"/>
                <a:gd name="T35" fmla="*/ 98 h 121"/>
                <a:gd name="T36" fmla="*/ 62 w 117"/>
                <a:gd name="T37" fmla="*/ 98 h 121"/>
                <a:gd name="T38" fmla="*/ 65 w 117"/>
                <a:gd name="T39" fmla="*/ 101 h 121"/>
                <a:gd name="T40" fmla="*/ 65 w 117"/>
                <a:gd name="T41" fmla="*/ 101 h 121"/>
                <a:gd name="T42" fmla="*/ 65 w 117"/>
                <a:gd name="T43" fmla="*/ 107 h 121"/>
                <a:gd name="T44" fmla="*/ 66 w 117"/>
                <a:gd name="T45" fmla="*/ 116 h 121"/>
                <a:gd name="T46" fmla="*/ 71 w 117"/>
                <a:gd name="T47" fmla="*/ 121 h 121"/>
                <a:gd name="T48" fmla="*/ 88 w 117"/>
                <a:gd name="T49" fmla="*/ 114 h 121"/>
                <a:gd name="T50" fmla="*/ 88 w 117"/>
                <a:gd name="T51" fmla="*/ 104 h 121"/>
                <a:gd name="T52" fmla="*/ 83 w 117"/>
                <a:gd name="T53" fmla="*/ 99 h 121"/>
                <a:gd name="T54" fmla="*/ 81 w 117"/>
                <a:gd name="T55" fmla="*/ 96 h 121"/>
                <a:gd name="T56" fmla="*/ 80 w 117"/>
                <a:gd name="T57" fmla="*/ 94 h 121"/>
                <a:gd name="T58" fmla="*/ 84 w 117"/>
                <a:gd name="T59" fmla="*/ 89 h 121"/>
                <a:gd name="T60" fmla="*/ 109 w 117"/>
                <a:gd name="T61" fmla="*/ 82 h 121"/>
                <a:gd name="T62" fmla="*/ 97 w 117"/>
                <a:gd name="T63" fmla="*/ 27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7" h="121">
                  <a:moveTo>
                    <a:pt x="83" y="43"/>
                  </a:moveTo>
                  <a:cubicBezTo>
                    <a:pt x="64" y="62"/>
                    <a:pt x="37" y="32"/>
                    <a:pt x="58" y="5"/>
                  </a:cubicBezTo>
                  <a:cubicBezTo>
                    <a:pt x="60" y="3"/>
                    <a:pt x="61" y="1"/>
                    <a:pt x="63" y="0"/>
                  </a:cubicBezTo>
                  <a:cubicBezTo>
                    <a:pt x="0" y="23"/>
                    <a:pt x="0" y="23"/>
                    <a:pt x="0" y="23"/>
                  </a:cubicBezTo>
                  <a:cubicBezTo>
                    <a:pt x="0" y="23"/>
                    <a:pt x="0" y="24"/>
                    <a:pt x="0" y="24"/>
                  </a:cubicBezTo>
                  <a:cubicBezTo>
                    <a:pt x="0" y="26"/>
                    <a:pt x="1" y="29"/>
                    <a:pt x="1" y="32"/>
                  </a:cubicBezTo>
                  <a:cubicBezTo>
                    <a:pt x="3" y="38"/>
                    <a:pt x="5" y="46"/>
                    <a:pt x="6" y="51"/>
                  </a:cubicBezTo>
                  <a:cubicBezTo>
                    <a:pt x="7" y="53"/>
                    <a:pt x="7" y="54"/>
                    <a:pt x="8" y="55"/>
                  </a:cubicBezTo>
                  <a:cubicBezTo>
                    <a:pt x="8" y="55"/>
                    <a:pt x="8" y="55"/>
                    <a:pt x="9" y="56"/>
                  </a:cubicBezTo>
                  <a:cubicBezTo>
                    <a:pt x="9" y="56"/>
                    <a:pt x="9" y="56"/>
                    <a:pt x="9" y="56"/>
                  </a:cubicBezTo>
                  <a:cubicBezTo>
                    <a:pt x="9" y="55"/>
                    <a:pt x="9" y="55"/>
                    <a:pt x="10" y="54"/>
                  </a:cubicBezTo>
                  <a:cubicBezTo>
                    <a:pt x="11" y="53"/>
                    <a:pt x="12" y="51"/>
                    <a:pt x="15" y="50"/>
                  </a:cubicBezTo>
                  <a:cubicBezTo>
                    <a:pt x="16" y="49"/>
                    <a:pt x="17" y="48"/>
                    <a:pt x="18" y="48"/>
                  </a:cubicBezTo>
                  <a:cubicBezTo>
                    <a:pt x="18" y="48"/>
                    <a:pt x="18" y="48"/>
                    <a:pt x="18" y="48"/>
                  </a:cubicBezTo>
                  <a:cubicBezTo>
                    <a:pt x="18" y="48"/>
                    <a:pt x="18" y="48"/>
                    <a:pt x="18" y="48"/>
                  </a:cubicBezTo>
                  <a:cubicBezTo>
                    <a:pt x="22" y="46"/>
                    <a:pt x="27" y="47"/>
                    <a:pt x="31" y="49"/>
                  </a:cubicBezTo>
                  <a:cubicBezTo>
                    <a:pt x="35" y="51"/>
                    <a:pt x="38" y="54"/>
                    <a:pt x="39" y="59"/>
                  </a:cubicBezTo>
                  <a:cubicBezTo>
                    <a:pt x="41" y="62"/>
                    <a:pt x="41" y="66"/>
                    <a:pt x="41" y="69"/>
                  </a:cubicBezTo>
                  <a:cubicBezTo>
                    <a:pt x="41" y="72"/>
                    <a:pt x="40" y="75"/>
                    <a:pt x="38" y="78"/>
                  </a:cubicBezTo>
                  <a:cubicBezTo>
                    <a:pt x="36" y="80"/>
                    <a:pt x="34" y="81"/>
                    <a:pt x="32" y="82"/>
                  </a:cubicBezTo>
                  <a:cubicBezTo>
                    <a:pt x="32" y="82"/>
                    <a:pt x="32" y="82"/>
                    <a:pt x="32" y="82"/>
                  </a:cubicBezTo>
                  <a:cubicBezTo>
                    <a:pt x="32" y="82"/>
                    <a:pt x="32" y="82"/>
                    <a:pt x="32" y="82"/>
                  </a:cubicBezTo>
                  <a:cubicBezTo>
                    <a:pt x="31" y="82"/>
                    <a:pt x="30" y="83"/>
                    <a:pt x="28" y="83"/>
                  </a:cubicBezTo>
                  <a:cubicBezTo>
                    <a:pt x="25" y="83"/>
                    <a:pt x="23" y="83"/>
                    <a:pt x="21" y="83"/>
                  </a:cubicBezTo>
                  <a:cubicBezTo>
                    <a:pt x="20" y="83"/>
                    <a:pt x="19" y="83"/>
                    <a:pt x="19" y="82"/>
                  </a:cubicBezTo>
                  <a:cubicBezTo>
                    <a:pt x="19" y="83"/>
                    <a:pt x="19" y="83"/>
                    <a:pt x="19" y="83"/>
                  </a:cubicBezTo>
                  <a:cubicBezTo>
                    <a:pt x="19" y="85"/>
                    <a:pt x="20" y="87"/>
                    <a:pt x="21" y="90"/>
                  </a:cubicBezTo>
                  <a:cubicBezTo>
                    <a:pt x="22" y="93"/>
                    <a:pt x="23" y="97"/>
                    <a:pt x="25" y="100"/>
                  </a:cubicBezTo>
                  <a:cubicBezTo>
                    <a:pt x="25" y="101"/>
                    <a:pt x="26" y="102"/>
                    <a:pt x="26" y="103"/>
                  </a:cubicBezTo>
                  <a:cubicBezTo>
                    <a:pt x="27" y="106"/>
                    <a:pt x="29" y="108"/>
                    <a:pt x="29" y="110"/>
                  </a:cubicBezTo>
                  <a:cubicBezTo>
                    <a:pt x="35" y="107"/>
                    <a:pt x="43" y="104"/>
                    <a:pt x="50" y="101"/>
                  </a:cubicBezTo>
                  <a:cubicBezTo>
                    <a:pt x="51" y="101"/>
                    <a:pt x="52" y="101"/>
                    <a:pt x="53" y="100"/>
                  </a:cubicBezTo>
                  <a:cubicBezTo>
                    <a:pt x="54" y="100"/>
                    <a:pt x="55" y="100"/>
                    <a:pt x="56" y="99"/>
                  </a:cubicBezTo>
                  <a:cubicBezTo>
                    <a:pt x="57" y="99"/>
                    <a:pt x="59" y="99"/>
                    <a:pt x="60" y="98"/>
                  </a:cubicBezTo>
                  <a:cubicBezTo>
                    <a:pt x="60" y="98"/>
                    <a:pt x="60" y="98"/>
                    <a:pt x="61" y="98"/>
                  </a:cubicBezTo>
                  <a:cubicBezTo>
                    <a:pt x="61" y="98"/>
                    <a:pt x="61" y="98"/>
                    <a:pt x="61" y="98"/>
                  </a:cubicBezTo>
                  <a:cubicBezTo>
                    <a:pt x="61" y="98"/>
                    <a:pt x="61" y="98"/>
                    <a:pt x="62" y="98"/>
                  </a:cubicBezTo>
                  <a:cubicBezTo>
                    <a:pt x="62" y="98"/>
                    <a:pt x="62" y="98"/>
                    <a:pt x="62" y="98"/>
                  </a:cubicBezTo>
                  <a:cubicBezTo>
                    <a:pt x="63" y="98"/>
                    <a:pt x="64" y="99"/>
                    <a:pt x="64" y="100"/>
                  </a:cubicBezTo>
                  <a:cubicBezTo>
                    <a:pt x="65" y="100"/>
                    <a:pt x="65" y="101"/>
                    <a:pt x="65" y="101"/>
                  </a:cubicBezTo>
                  <a:cubicBezTo>
                    <a:pt x="65" y="101"/>
                    <a:pt x="65" y="101"/>
                    <a:pt x="65" y="101"/>
                  </a:cubicBezTo>
                  <a:cubicBezTo>
                    <a:pt x="65" y="101"/>
                    <a:pt x="65" y="101"/>
                    <a:pt x="65" y="101"/>
                  </a:cubicBezTo>
                  <a:cubicBezTo>
                    <a:pt x="66" y="103"/>
                    <a:pt x="66" y="104"/>
                    <a:pt x="66" y="105"/>
                  </a:cubicBezTo>
                  <a:cubicBezTo>
                    <a:pt x="65" y="106"/>
                    <a:pt x="65" y="106"/>
                    <a:pt x="65" y="107"/>
                  </a:cubicBezTo>
                  <a:cubicBezTo>
                    <a:pt x="65" y="109"/>
                    <a:pt x="64" y="111"/>
                    <a:pt x="65" y="113"/>
                  </a:cubicBezTo>
                  <a:cubicBezTo>
                    <a:pt x="65" y="114"/>
                    <a:pt x="65" y="115"/>
                    <a:pt x="66" y="116"/>
                  </a:cubicBezTo>
                  <a:cubicBezTo>
                    <a:pt x="66" y="117"/>
                    <a:pt x="67" y="118"/>
                    <a:pt x="68" y="119"/>
                  </a:cubicBezTo>
                  <a:cubicBezTo>
                    <a:pt x="69" y="120"/>
                    <a:pt x="70" y="121"/>
                    <a:pt x="71" y="121"/>
                  </a:cubicBezTo>
                  <a:cubicBezTo>
                    <a:pt x="74" y="121"/>
                    <a:pt x="77" y="121"/>
                    <a:pt x="81" y="120"/>
                  </a:cubicBezTo>
                  <a:cubicBezTo>
                    <a:pt x="84" y="118"/>
                    <a:pt x="87" y="116"/>
                    <a:pt x="88" y="114"/>
                  </a:cubicBezTo>
                  <a:cubicBezTo>
                    <a:pt x="89" y="111"/>
                    <a:pt x="90" y="109"/>
                    <a:pt x="89" y="106"/>
                  </a:cubicBezTo>
                  <a:cubicBezTo>
                    <a:pt x="88" y="105"/>
                    <a:pt x="88" y="104"/>
                    <a:pt x="88" y="104"/>
                  </a:cubicBezTo>
                  <a:cubicBezTo>
                    <a:pt x="87" y="102"/>
                    <a:pt x="86" y="101"/>
                    <a:pt x="85" y="101"/>
                  </a:cubicBezTo>
                  <a:cubicBezTo>
                    <a:pt x="84" y="100"/>
                    <a:pt x="84" y="100"/>
                    <a:pt x="83" y="99"/>
                  </a:cubicBezTo>
                  <a:cubicBezTo>
                    <a:pt x="82" y="98"/>
                    <a:pt x="81" y="97"/>
                    <a:pt x="81" y="96"/>
                  </a:cubicBezTo>
                  <a:cubicBezTo>
                    <a:pt x="81" y="96"/>
                    <a:pt x="81" y="96"/>
                    <a:pt x="81" y="96"/>
                  </a:cubicBezTo>
                  <a:cubicBezTo>
                    <a:pt x="81" y="96"/>
                    <a:pt x="81" y="96"/>
                    <a:pt x="81" y="96"/>
                  </a:cubicBezTo>
                  <a:cubicBezTo>
                    <a:pt x="81" y="96"/>
                    <a:pt x="80" y="95"/>
                    <a:pt x="80" y="94"/>
                  </a:cubicBezTo>
                  <a:cubicBezTo>
                    <a:pt x="81" y="93"/>
                    <a:pt x="81" y="92"/>
                    <a:pt x="82" y="91"/>
                  </a:cubicBezTo>
                  <a:cubicBezTo>
                    <a:pt x="82" y="90"/>
                    <a:pt x="83" y="90"/>
                    <a:pt x="84" y="89"/>
                  </a:cubicBezTo>
                  <a:cubicBezTo>
                    <a:pt x="85" y="88"/>
                    <a:pt x="87" y="87"/>
                    <a:pt x="89" y="87"/>
                  </a:cubicBezTo>
                  <a:cubicBezTo>
                    <a:pt x="95" y="85"/>
                    <a:pt x="102" y="83"/>
                    <a:pt x="109" y="82"/>
                  </a:cubicBezTo>
                  <a:cubicBezTo>
                    <a:pt x="112" y="81"/>
                    <a:pt x="115" y="80"/>
                    <a:pt x="117" y="80"/>
                  </a:cubicBezTo>
                  <a:cubicBezTo>
                    <a:pt x="97" y="27"/>
                    <a:pt x="97" y="27"/>
                    <a:pt x="97" y="27"/>
                  </a:cubicBezTo>
                  <a:cubicBezTo>
                    <a:pt x="94" y="31"/>
                    <a:pt x="89" y="36"/>
                    <a:pt x="83"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1" name="Freeform 33"/>
            <p:cNvSpPr>
              <a:spLocks/>
            </p:cNvSpPr>
            <p:nvPr/>
          </p:nvSpPr>
          <p:spPr bwMode="auto">
            <a:xfrm>
              <a:off x="5832475" y="2908300"/>
              <a:ext cx="665163" cy="582613"/>
            </a:xfrm>
            <a:custGeom>
              <a:avLst/>
              <a:gdLst>
                <a:gd name="T0" fmla="*/ 114 w 176"/>
                <a:gd name="T1" fmla="*/ 13 h 154"/>
                <a:gd name="T2" fmla="*/ 40 w 176"/>
                <a:gd name="T3" fmla="*/ 34 h 154"/>
                <a:gd name="T4" fmla="*/ 2 w 176"/>
                <a:gd name="T5" fmla="*/ 82 h 154"/>
                <a:gd name="T6" fmla="*/ 1 w 176"/>
                <a:gd name="T7" fmla="*/ 122 h 154"/>
                <a:gd name="T8" fmla="*/ 31 w 176"/>
                <a:gd name="T9" fmla="*/ 112 h 154"/>
                <a:gd name="T10" fmla="*/ 33 w 176"/>
                <a:gd name="T11" fmla="*/ 94 h 154"/>
                <a:gd name="T12" fmla="*/ 55 w 176"/>
                <a:gd name="T13" fmla="*/ 70 h 154"/>
                <a:gd name="T14" fmla="*/ 75 w 176"/>
                <a:gd name="T15" fmla="*/ 72 h 154"/>
                <a:gd name="T16" fmla="*/ 79 w 176"/>
                <a:gd name="T17" fmla="*/ 92 h 154"/>
                <a:gd name="T18" fmla="*/ 54 w 176"/>
                <a:gd name="T19" fmla="*/ 117 h 154"/>
                <a:gd name="T20" fmla="*/ 64 w 176"/>
                <a:gd name="T21" fmla="*/ 151 h 154"/>
                <a:gd name="T22" fmla="*/ 120 w 176"/>
                <a:gd name="T23" fmla="*/ 106 h 154"/>
                <a:gd name="T24" fmla="*/ 161 w 176"/>
                <a:gd name="T25" fmla="*/ 60 h 154"/>
                <a:gd name="T26" fmla="*/ 176 w 176"/>
                <a:gd name="T27" fmla="*/ 40 h 154"/>
                <a:gd name="T28" fmla="*/ 131 w 176"/>
                <a:gd name="T29" fmla="*/ 0 h 154"/>
                <a:gd name="T30" fmla="*/ 114 w 176"/>
                <a:gd name="T31" fmla="*/ 1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54">
                  <a:moveTo>
                    <a:pt x="114" y="13"/>
                  </a:moveTo>
                  <a:cubicBezTo>
                    <a:pt x="84" y="23"/>
                    <a:pt x="68" y="25"/>
                    <a:pt x="40" y="34"/>
                  </a:cubicBezTo>
                  <a:cubicBezTo>
                    <a:pt x="35" y="34"/>
                    <a:pt x="2" y="82"/>
                    <a:pt x="2" y="82"/>
                  </a:cubicBezTo>
                  <a:cubicBezTo>
                    <a:pt x="2" y="82"/>
                    <a:pt x="0" y="94"/>
                    <a:pt x="1" y="122"/>
                  </a:cubicBezTo>
                  <a:cubicBezTo>
                    <a:pt x="1" y="125"/>
                    <a:pt x="31" y="112"/>
                    <a:pt x="31" y="112"/>
                  </a:cubicBezTo>
                  <a:cubicBezTo>
                    <a:pt x="32" y="98"/>
                    <a:pt x="33" y="94"/>
                    <a:pt x="33" y="94"/>
                  </a:cubicBezTo>
                  <a:cubicBezTo>
                    <a:pt x="55" y="70"/>
                    <a:pt x="55" y="70"/>
                    <a:pt x="55" y="70"/>
                  </a:cubicBezTo>
                  <a:cubicBezTo>
                    <a:pt x="63" y="74"/>
                    <a:pt x="80" y="78"/>
                    <a:pt x="75" y="72"/>
                  </a:cubicBezTo>
                  <a:cubicBezTo>
                    <a:pt x="81" y="78"/>
                    <a:pt x="81" y="86"/>
                    <a:pt x="79" y="92"/>
                  </a:cubicBezTo>
                  <a:cubicBezTo>
                    <a:pt x="74" y="98"/>
                    <a:pt x="63" y="109"/>
                    <a:pt x="54" y="117"/>
                  </a:cubicBezTo>
                  <a:cubicBezTo>
                    <a:pt x="43" y="125"/>
                    <a:pt x="43" y="154"/>
                    <a:pt x="64" y="151"/>
                  </a:cubicBezTo>
                  <a:cubicBezTo>
                    <a:pt x="74" y="140"/>
                    <a:pt x="94" y="119"/>
                    <a:pt x="120" y="106"/>
                  </a:cubicBezTo>
                  <a:cubicBezTo>
                    <a:pt x="135" y="97"/>
                    <a:pt x="149" y="84"/>
                    <a:pt x="161" y="60"/>
                  </a:cubicBezTo>
                  <a:cubicBezTo>
                    <a:pt x="163" y="57"/>
                    <a:pt x="174" y="44"/>
                    <a:pt x="176" y="40"/>
                  </a:cubicBezTo>
                  <a:cubicBezTo>
                    <a:pt x="131" y="0"/>
                    <a:pt x="131" y="0"/>
                    <a:pt x="131" y="0"/>
                  </a:cubicBezTo>
                  <a:cubicBezTo>
                    <a:pt x="123" y="7"/>
                    <a:pt x="116" y="12"/>
                    <a:pt x="114" y="1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2" name="Freeform 34"/>
            <p:cNvSpPr>
              <a:spLocks/>
            </p:cNvSpPr>
            <p:nvPr/>
          </p:nvSpPr>
          <p:spPr bwMode="auto">
            <a:xfrm>
              <a:off x="5681663" y="3794125"/>
              <a:ext cx="446088" cy="355600"/>
            </a:xfrm>
            <a:custGeom>
              <a:avLst/>
              <a:gdLst>
                <a:gd name="T0" fmla="*/ 109 w 118"/>
                <a:gd name="T1" fmla="*/ 2 h 94"/>
                <a:gd name="T2" fmla="*/ 90 w 118"/>
                <a:gd name="T3" fmla="*/ 0 h 94"/>
                <a:gd name="T4" fmla="*/ 86 w 118"/>
                <a:gd name="T5" fmla="*/ 0 h 94"/>
                <a:gd name="T6" fmla="*/ 84 w 118"/>
                <a:gd name="T7" fmla="*/ 0 h 94"/>
                <a:gd name="T8" fmla="*/ 85 w 118"/>
                <a:gd name="T9" fmla="*/ 1 h 94"/>
                <a:gd name="T10" fmla="*/ 85 w 118"/>
                <a:gd name="T11" fmla="*/ 2 h 94"/>
                <a:gd name="T12" fmla="*/ 88 w 118"/>
                <a:gd name="T13" fmla="*/ 8 h 94"/>
                <a:gd name="T14" fmla="*/ 88 w 118"/>
                <a:gd name="T15" fmla="*/ 12 h 94"/>
                <a:gd name="T16" fmla="*/ 88 w 118"/>
                <a:gd name="T17" fmla="*/ 12 h 94"/>
                <a:gd name="T18" fmla="*/ 88 w 118"/>
                <a:gd name="T19" fmla="*/ 12 h 94"/>
                <a:gd name="T20" fmla="*/ 83 w 118"/>
                <a:gd name="T21" fmla="*/ 23 h 94"/>
                <a:gd name="T22" fmla="*/ 71 w 118"/>
                <a:gd name="T23" fmla="*/ 28 h 94"/>
                <a:gd name="T24" fmla="*/ 61 w 118"/>
                <a:gd name="T25" fmla="*/ 26 h 94"/>
                <a:gd name="T26" fmla="*/ 53 w 118"/>
                <a:gd name="T27" fmla="*/ 20 h 94"/>
                <a:gd name="T28" fmla="*/ 52 w 118"/>
                <a:gd name="T29" fmla="*/ 15 h 94"/>
                <a:gd name="T30" fmla="*/ 52 w 118"/>
                <a:gd name="T31" fmla="*/ 13 h 94"/>
                <a:gd name="T32" fmla="*/ 52 w 118"/>
                <a:gd name="T33" fmla="*/ 10 h 94"/>
                <a:gd name="T34" fmla="*/ 55 w 118"/>
                <a:gd name="T35" fmla="*/ 3 h 94"/>
                <a:gd name="T36" fmla="*/ 56 w 118"/>
                <a:gd name="T37" fmla="*/ 0 h 94"/>
                <a:gd name="T38" fmla="*/ 56 w 118"/>
                <a:gd name="T39" fmla="*/ 0 h 94"/>
                <a:gd name="T40" fmla="*/ 51 w 118"/>
                <a:gd name="T41" fmla="*/ 0 h 94"/>
                <a:gd name="T42" fmla="*/ 49 w 118"/>
                <a:gd name="T43" fmla="*/ 0 h 94"/>
                <a:gd name="T44" fmla="*/ 34 w 118"/>
                <a:gd name="T45" fmla="*/ 1 h 94"/>
                <a:gd name="T46" fmla="*/ 26 w 118"/>
                <a:gd name="T47" fmla="*/ 1 h 94"/>
                <a:gd name="T48" fmla="*/ 27 w 118"/>
                <a:gd name="T49" fmla="*/ 13 h 94"/>
                <a:gd name="T50" fmla="*/ 28 w 118"/>
                <a:gd name="T51" fmla="*/ 25 h 94"/>
                <a:gd name="T52" fmla="*/ 27 w 118"/>
                <a:gd name="T53" fmla="*/ 30 h 94"/>
                <a:gd name="T54" fmla="*/ 27 w 118"/>
                <a:gd name="T55" fmla="*/ 34 h 94"/>
                <a:gd name="T56" fmla="*/ 26 w 118"/>
                <a:gd name="T57" fmla="*/ 36 h 94"/>
                <a:gd name="T58" fmla="*/ 24 w 118"/>
                <a:gd name="T59" fmla="*/ 38 h 94"/>
                <a:gd name="T60" fmla="*/ 22 w 118"/>
                <a:gd name="T61" fmla="*/ 38 h 94"/>
                <a:gd name="T62" fmla="*/ 22 w 118"/>
                <a:gd name="T63" fmla="*/ 38 h 94"/>
                <a:gd name="T64" fmla="*/ 22 w 118"/>
                <a:gd name="T65" fmla="*/ 38 h 94"/>
                <a:gd name="T66" fmla="*/ 19 w 118"/>
                <a:gd name="T67" fmla="*/ 37 h 94"/>
                <a:gd name="T68" fmla="*/ 17 w 118"/>
                <a:gd name="T69" fmla="*/ 36 h 94"/>
                <a:gd name="T70" fmla="*/ 11 w 118"/>
                <a:gd name="T71" fmla="*/ 33 h 94"/>
                <a:gd name="T72" fmla="*/ 9 w 118"/>
                <a:gd name="T73" fmla="*/ 33 h 94"/>
                <a:gd name="T74" fmla="*/ 5 w 118"/>
                <a:gd name="T75" fmla="*/ 34 h 94"/>
                <a:gd name="T76" fmla="*/ 2 w 118"/>
                <a:gd name="T77" fmla="*/ 37 h 94"/>
                <a:gd name="T78" fmla="*/ 0 w 118"/>
                <a:gd name="T79" fmla="*/ 46 h 94"/>
                <a:gd name="T80" fmla="*/ 3 w 118"/>
                <a:gd name="T81" fmla="*/ 55 h 94"/>
                <a:gd name="T82" fmla="*/ 10 w 118"/>
                <a:gd name="T83" fmla="*/ 58 h 94"/>
                <a:gd name="T84" fmla="*/ 12 w 118"/>
                <a:gd name="T85" fmla="*/ 58 h 94"/>
                <a:gd name="T86" fmla="*/ 16 w 118"/>
                <a:gd name="T87" fmla="*/ 57 h 94"/>
                <a:gd name="T88" fmla="*/ 18 w 118"/>
                <a:gd name="T89" fmla="*/ 55 h 94"/>
                <a:gd name="T90" fmla="*/ 21 w 118"/>
                <a:gd name="T91" fmla="*/ 54 h 94"/>
                <a:gd name="T92" fmla="*/ 21 w 118"/>
                <a:gd name="T93" fmla="*/ 54 h 94"/>
                <a:gd name="T94" fmla="*/ 21 w 118"/>
                <a:gd name="T95" fmla="*/ 54 h 94"/>
                <a:gd name="T96" fmla="*/ 24 w 118"/>
                <a:gd name="T97" fmla="*/ 55 h 94"/>
                <a:gd name="T98" fmla="*/ 26 w 118"/>
                <a:gd name="T99" fmla="*/ 57 h 94"/>
                <a:gd name="T100" fmla="*/ 27 w 118"/>
                <a:gd name="T101" fmla="*/ 59 h 94"/>
                <a:gd name="T102" fmla="*/ 28 w 118"/>
                <a:gd name="T103" fmla="*/ 65 h 94"/>
                <a:gd name="T104" fmla="*/ 26 w 118"/>
                <a:gd name="T105" fmla="*/ 86 h 94"/>
                <a:gd name="T106" fmla="*/ 24 w 118"/>
                <a:gd name="T107" fmla="*/ 94 h 94"/>
                <a:gd name="T108" fmla="*/ 110 w 118"/>
                <a:gd name="T109" fmla="*/ 94 h 94"/>
                <a:gd name="T110" fmla="*/ 118 w 118"/>
                <a:gd name="T111" fmla="*/ 85 h 94"/>
                <a:gd name="T112" fmla="*/ 118 w 118"/>
                <a:gd name="T113" fmla="*/ 3 h 94"/>
                <a:gd name="T114" fmla="*/ 117 w 118"/>
                <a:gd name="T115" fmla="*/ 3 h 94"/>
                <a:gd name="T116" fmla="*/ 109 w 118"/>
                <a:gd name="T117"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4">
                  <a:moveTo>
                    <a:pt x="109" y="2"/>
                  </a:moveTo>
                  <a:cubicBezTo>
                    <a:pt x="103" y="1"/>
                    <a:pt x="95" y="0"/>
                    <a:pt x="90" y="0"/>
                  </a:cubicBezTo>
                  <a:cubicBezTo>
                    <a:pt x="88" y="0"/>
                    <a:pt x="87" y="0"/>
                    <a:pt x="86" y="0"/>
                  </a:cubicBezTo>
                  <a:cubicBezTo>
                    <a:pt x="85" y="0"/>
                    <a:pt x="85" y="0"/>
                    <a:pt x="84" y="0"/>
                  </a:cubicBezTo>
                  <a:cubicBezTo>
                    <a:pt x="85" y="1"/>
                    <a:pt x="85" y="1"/>
                    <a:pt x="85" y="1"/>
                  </a:cubicBezTo>
                  <a:cubicBezTo>
                    <a:pt x="85" y="1"/>
                    <a:pt x="85" y="1"/>
                    <a:pt x="85" y="2"/>
                  </a:cubicBezTo>
                  <a:cubicBezTo>
                    <a:pt x="86" y="3"/>
                    <a:pt x="87" y="5"/>
                    <a:pt x="88" y="8"/>
                  </a:cubicBezTo>
                  <a:cubicBezTo>
                    <a:pt x="88" y="9"/>
                    <a:pt x="88" y="11"/>
                    <a:pt x="88" y="12"/>
                  </a:cubicBezTo>
                  <a:cubicBezTo>
                    <a:pt x="88" y="12"/>
                    <a:pt x="88" y="12"/>
                    <a:pt x="88" y="12"/>
                  </a:cubicBezTo>
                  <a:cubicBezTo>
                    <a:pt x="88" y="12"/>
                    <a:pt x="88" y="12"/>
                    <a:pt x="88" y="12"/>
                  </a:cubicBezTo>
                  <a:cubicBezTo>
                    <a:pt x="89" y="16"/>
                    <a:pt x="87" y="21"/>
                    <a:pt x="83" y="23"/>
                  </a:cubicBezTo>
                  <a:cubicBezTo>
                    <a:pt x="80" y="26"/>
                    <a:pt x="76" y="28"/>
                    <a:pt x="71" y="28"/>
                  </a:cubicBezTo>
                  <a:cubicBezTo>
                    <a:pt x="67" y="28"/>
                    <a:pt x="64" y="28"/>
                    <a:pt x="61" y="26"/>
                  </a:cubicBezTo>
                  <a:cubicBezTo>
                    <a:pt x="58" y="25"/>
                    <a:pt x="55" y="23"/>
                    <a:pt x="53" y="20"/>
                  </a:cubicBezTo>
                  <a:cubicBezTo>
                    <a:pt x="53" y="19"/>
                    <a:pt x="52" y="17"/>
                    <a:pt x="52" y="15"/>
                  </a:cubicBezTo>
                  <a:cubicBezTo>
                    <a:pt x="52" y="14"/>
                    <a:pt x="52" y="14"/>
                    <a:pt x="52" y="13"/>
                  </a:cubicBezTo>
                  <a:cubicBezTo>
                    <a:pt x="52" y="12"/>
                    <a:pt x="52" y="11"/>
                    <a:pt x="52" y="10"/>
                  </a:cubicBezTo>
                  <a:cubicBezTo>
                    <a:pt x="53" y="7"/>
                    <a:pt x="54" y="4"/>
                    <a:pt x="55" y="3"/>
                  </a:cubicBezTo>
                  <a:cubicBezTo>
                    <a:pt x="55" y="2"/>
                    <a:pt x="56" y="1"/>
                    <a:pt x="56" y="0"/>
                  </a:cubicBezTo>
                  <a:cubicBezTo>
                    <a:pt x="56" y="0"/>
                    <a:pt x="56" y="0"/>
                    <a:pt x="56" y="0"/>
                  </a:cubicBezTo>
                  <a:cubicBezTo>
                    <a:pt x="54" y="0"/>
                    <a:pt x="53" y="0"/>
                    <a:pt x="51" y="0"/>
                  </a:cubicBezTo>
                  <a:cubicBezTo>
                    <a:pt x="50" y="0"/>
                    <a:pt x="50" y="0"/>
                    <a:pt x="49" y="0"/>
                  </a:cubicBezTo>
                  <a:cubicBezTo>
                    <a:pt x="44" y="0"/>
                    <a:pt x="39" y="0"/>
                    <a:pt x="34" y="1"/>
                  </a:cubicBezTo>
                  <a:cubicBezTo>
                    <a:pt x="31" y="1"/>
                    <a:pt x="28" y="1"/>
                    <a:pt x="26" y="1"/>
                  </a:cubicBezTo>
                  <a:cubicBezTo>
                    <a:pt x="27" y="5"/>
                    <a:pt x="27" y="9"/>
                    <a:pt x="27" y="13"/>
                  </a:cubicBezTo>
                  <a:cubicBezTo>
                    <a:pt x="27" y="17"/>
                    <a:pt x="28" y="21"/>
                    <a:pt x="28" y="25"/>
                  </a:cubicBezTo>
                  <a:cubicBezTo>
                    <a:pt x="28" y="27"/>
                    <a:pt x="28" y="28"/>
                    <a:pt x="27" y="30"/>
                  </a:cubicBezTo>
                  <a:cubicBezTo>
                    <a:pt x="27" y="31"/>
                    <a:pt x="27" y="33"/>
                    <a:pt x="27" y="34"/>
                  </a:cubicBezTo>
                  <a:cubicBezTo>
                    <a:pt x="27" y="35"/>
                    <a:pt x="27" y="35"/>
                    <a:pt x="26" y="36"/>
                  </a:cubicBezTo>
                  <a:cubicBezTo>
                    <a:pt x="26" y="37"/>
                    <a:pt x="25" y="37"/>
                    <a:pt x="24" y="38"/>
                  </a:cubicBezTo>
                  <a:cubicBezTo>
                    <a:pt x="24" y="38"/>
                    <a:pt x="23" y="38"/>
                    <a:pt x="22" y="38"/>
                  </a:cubicBezTo>
                  <a:cubicBezTo>
                    <a:pt x="22" y="38"/>
                    <a:pt x="22" y="38"/>
                    <a:pt x="22" y="38"/>
                  </a:cubicBezTo>
                  <a:cubicBezTo>
                    <a:pt x="22" y="38"/>
                    <a:pt x="22" y="38"/>
                    <a:pt x="22" y="38"/>
                  </a:cubicBezTo>
                  <a:cubicBezTo>
                    <a:pt x="21" y="38"/>
                    <a:pt x="20" y="38"/>
                    <a:pt x="19" y="37"/>
                  </a:cubicBezTo>
                  <a:cubicBezTo>
                    <a:pt x="18" y="37"/>
                    <a:pt x="17" y="36"/>
                    <a:pt x="17" y="36"/>
                  </a:cubicBezTo>
                  <a:cubicBezTo>
                    <a:pt x="15" y="35"/>
                    <a:pt x="14" y="34"/>
                    <a:pt x="11" y="33"/>
                  </a:cubicBezTo>
                  <a:cubicBezTo>
                    <a:pt x="10" y="33"/>
                    <a:pt x="9" y="33"/>
                    <a:pt x="9" y="33"/>
                  </a:cubicBezTo>
                  <a:cubicBezTo>
                    <a:pt x="7" y="33"/>
                    <a:pt x="6" y="34"/>
                    <a:pt x="5" y="34"/>
                  </a:cubicBezTo>
                  <a:cubicBezTo>
                    <a:pt x="3" y="35"/>
                    <a:pt x="3" y="36"/>
                    <a:pt x="2" y="37"/>
                  </a:cubicBezTo>
                  <a:cubicBezTo>
                    <a:pt x="0" y="39"/>
                    <a:pt x="0" y="43"/>
                    <a:pt x="0" y="46"/>
                  </a:cubicBezTo>
                  <a:cubicBezTo>
                    <a:pt x="0" y="50"/>
                    <a:pt x="1" y="53"/>
                    <a:pt x="3" y="55"/>
                  </a:cubicBezTo>
                  <a:cubicBezTo>
                    <a:pt x="5" y="57"/>
                    <a:pt x="7" y="58"/>
                    <a:pt x="10" y="58"/>
                  </a:cubicBezTo>
                  <a:cubicBezTo>
                    <a:pt x="11" y="58"/>
                    <a:pt x="11" y="58"/>
                    <a:pt x="12" y="58"/>
                  </a:cubicBezTo>
                  <a:cubicBezTo>
                    <a:pt x="14" y="58"/>
                    <a:pt x="15" y="57"/>
                    <a:pt x="16" y="57"/>
                  </a:cubicBezTo>
                  <a:cubicBezTo>
                    <a:pt x="17" y="56"/>
                    <a:pt x="17" y="56"/>
                    <a:pt x="18" y="55"/>
                  </a:cubicBezTo>
                  <a:cubicBezTo>
                    <a:pt x="19" y="55"/>
                    <a:pt x="20" y="54"/>
                    <a:pt x="21" y="54"/>
                  </a:cubicBezTo>
                  <a:cubicBezTo>
                    <a:pt x="21" y="54"/>
                    <a:pt x="21" y="54"/>
                    <a:pt x="21" y="54"/>
                  </a:cubicBezTo>
                  <a:cubicBezTo>
                    <a:pt x="21" y="54"/>
                    <a:pt x="21" y="54"/>
                    <a:pt x="21" y="54"/>
                  </a:cubicBezTo>
                  <a:cubicBezTo>
                    <a:pt x="22" y="54"/>
                    <a:pt x="23" y="54"/>
                    <a:pt x="24" y="55"/>
                  </a:cubicBezTo>
                  <a:cubicBezTo>
                    <a:pt x="25" y="55"/>
                    <a:pt x="26" y="56"/>
                    <a:pt x="26" y="57"/>
                  </a:cubicBezTo>
                  <a:cubicBezTo>
                    <a:pt x="27" y="58"/>
                    <a:pt x="27" y="58"/>
                    <a:pt x="27" y="59"/>
                  </a:cubicBezTo>
                  <a:cubicBezTo>
                    <a:pt x="28" y="61"/>
                    <a:pt x="28" y="63"/>
                    <a:pt x="28" y="65"/>
                  </a:cubicBezTo>
                  <a:cubicBezTo>
                    <a:pt x="28" y="71"/>
                    <a:pt x="27" y="79"/>
                    <a:pt x="26" y="86"/>
                  </a:cubicBezTo>
                  <a:cubicBezTo>
                    <a:pt x="25" y="89"/>
                    <a:pt x="25" y="92"/>
                    <a:pt x="24" y="94"/>
                  </a:cubicBezTo>
                  <a:cubicBezTo>
                    <a:pt x="110" y="94"/>
                    <a:pt x="110" y="94"/>
                    <a:pt x="110" y="94"/>
                  </a:cubicBezTo>
                  <a:cubicBezTo>
                    <a:pt x="114" y="94"/>
                    <a:pt x="118" y="90"/>
                    <a:pt x="118" y="85"/>
                  </a:cubicBezTo>
                  <a:cubicBezTo>
                    <a:pt x="118" y="3"/>
                    <a:pt x="118" y="3"/>
                    <a:pt x="118" y="3"/>
                  </a:cubicBezTo>
                  <a:cubicBezTo>
                    <a:pt x="118" y="3"/>
                    <a:pt x="117" y="3"/>
                    <a:pt x="117" y="3"/>
                  </a:cubicBezTo>
                  <a:cubicBezTo>
                    <a:pt x="115" y="3"/>
                    <a:pt x="112" y="2"/>
                    <a:pt x="109" y="2"/>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3" name="Freeform 35"/>
            <p:cNvSpPr>
              <a:spLocks/>
            </p:cNvSpPr>
            <p:nvPr/>
          </p:nvSpPr>
          <p:spPr bwMode="auto">
            <a:xfrm>
              <a:off x="5410200" y="3430588"/>
              <a:ext cx="449263" cy="352425"/>
            </a:xfrm>
            <a:custGeom>
              <a:avLst/>
              <a:gdLst>
                <a:gd name="T0" fmla="*/ 9 w 119"/>
                <a:gd name="T1" fmla="*/ 91 h 93"/>
                <a:gd name="T2" fmla="*/ 29 w 119"/>
                <a:gd name="T3" fmla="*/ 93 h 93"/>
                <a:gd name="T4" fmla="*/ 32 w 119"/>
                <a:gd name="T5" fmla="*/ 93 h 93"/>
                <a:gd name="T6" fmla="*/ 34 w 119"/>
                <a:gd name="T7" fmla="*/ 93 h 93"/>
                <a:gd name="T8" fmla="*/ 34 w 119"/>
                <a:gd name="T9" fmla="*/ 93 h 93"/>
                <a:gd name="T10" fmla="*/ 33 w 119"/>
                <a:gd name="T11" fmla="*/ 91 h 93"/>
                <a:gd name="T12" fmla="*/ 30 w 119"/>
                <a:gd name="T13" fmla="*/ 85 h 93"/>
                <a:gd name="T14" fmla="*/ 30 w 119"/>
                <a:gd name="T15" fmla="*/ 81 h 93"/>
                <a:gd name="T16" fmla="*/ 30 w 119"/>
                <a:gd name="T17" fmla="*/ 81 h 93"/>
                <a:gd name="T18" fmla="*/ 35 w 119"/>
                <a:gd name="T19" fmla="*/ 70 h 93"/>
                <a:gd name="T20" fmla="*/ 47 w 119"/>
                <a:gd name="T21" fmla="*/ 65 h 93"/>
                <a:gd name="T22" fmla="*/ 57 w 119"/>
                <a:gd name="T23" fmla="*/ 67 h 93"/>
                <a:gd name="T24" fmla="*/ 65 w 119"/>
                <a:gd name="T25" fmla="*/ 73 h 93"/>
                <a:gd name="T26" fmla="*/ 66 w 119"/>
                <a:gd name="T27" fmla="*/ 80 h 93"/>
                <a:gd name="T28" fmla="*/ 66 w 119"/>
                <a:gd name="T29" fmla="*/ 80 h 93"/>
                <a:gd name="T30" fmla="*/ 66 w 119"/>
                <a:gd name="T31" fmla="*/ 80 h 93"/>
                <a:gd name="T32" fmla="*/ 66 w 119"/>
                <a:gd name="T33" fmla="*/ 84 h 93"/>
                <a:gd name="T34" fmla="*/ 64 w 119"/>
                <a:gd name="T35" fmla="*/ 91 h 93"/>
                <a:gd name="T36" fmla="*/ 62 w 119"/>
                <a:gd name="T37" fmla="*/ 93 h 93"/>
                <a:gd name="T38" fmla="*/ 63 w 119"/>
                <a:gd name="T39" fmla="*/ 93 h 93"/>
                <a:gd name="T40" fmla="*/ 68 w 119"/>
                <a:gd name="T41" fmla="*/ 93 h 93"/>
                <a:gd name="T42" fmla="*/ 69 w 119"/>
                <a:gd name="T43" fmla="*/ 93 h 93"/>
                <a:gd name="T44" fmla="*/ 84 w 119"/>
                <a:gd name="T45" fmla="*/ 93 h 93"/>
                <a:gd name="T46" fmla="*/ 92 w 119"/>
                <a:gd name="T47" fmla="*/ 92 h 93"/>
                <a:gd name="T48" fmla="*/ 91 w 119"/>
                <a:gd name="T49" fmla="*/ 81 h 93"/>
                <a:gd name="T50" fmla="*/ 91 w 119"/>
                <a:gd name="T51" fmla="*/ 68 h 93"/>
                <a:gd name="T52" fmla="*/ 91 w 119"/>
                <a:gd name="T53" fmla="*/ 63 h 93"/>
                <a:gd name="T54" fmla="*/ 91 w 119"/>
                <a:gd name="T55" fmla="*/ 59 h 93"/>
                <a:gd name="T56" fmla="*/ 92 w 119"/>
                <a:gd name="T57" fmla="*/ 57 h 93"/>
                <a:gd name="T58" fmla="*/ 94 w 119"/>
                <a:gd name="T59" fmla="*/ 56 h 93"/>
                <a:gd name="T60" fmla="*/ 96 w 119"/>
                <a:gd name="T61" fmla="*/ 55 h 93"/>
                <a:gd name="T62" fmla="*/ 96 w 119"/>
                <a:gd name="T63" fmla="*/ 55 h 93"/>
                <a:gd name="T64" fmla="*/ 96 w 119"/>
                <a:gd name="T65" fmla="*/ 55 h 93"/>
                <a:gd name="T66" fmla="*/ 99 w 119"/>
                <a:gd name="T67" fmla="*/ 56 h 93"/>
                <a:gd name="T68" fmla="*/ 102 w 119"/>
                <a:gd name="T69" fmla="*/ 58 h 93"/>
                <a:gd name="T70" fmla="*/ 107 w 119"/>
                <a:gd name="T71" fmla="*/ 60 h 93"/>
                <a:gd name="T72" fmla="*/ 110 w 119"/>
                <a:gd name="T73" fmla="*/ 60 h 93"/>
                <a:gd name="T74" fmla="*/ 114 w 119"/>
                <a:gd name="T75" fmla="*/ 59 h 93"/>
                <a:gd name="T76" fmla="*/ 116 w 119"/>
                <a:gd name="T77" fmla="*/ 57 h 93"/>
                <a:gd name="T78" fmla="*/ 119 w 119"/>
                <a:gd name="T79" fmla="*/ 47 h 93"/>
                <a:gd name="T80" fmla="*/ 116 w 119"/>
                <a:gd name="T81" fmla="*/ 38 h 93"/>
                <a:gd name="T82" fmla="*/ 108 w 119"/>
                <a:gd name="T83" fmla="*/ 35 h 93"/>
                <a:gd name="T84" fmla="*/ 108 w 119"/>
                <a:gd name="T85" fmla="*/ 35 h 93"/>
                <a:gd name="T86" fmla="*/ 106 w 119"/>
                <a:gd name="T87" fmla="*/ 35 h 93"/>
                <a:gd name="T88" fmla="*/ 106 w 119"/>
                <a:gd name="T89" fmla="*/ 35 h 93"/>
                <a:gd name="T90" fmla="*/ 103 w 119"/>
                <a:gd name="T91" fmla="*/ 37 h 93"/>
                <a:gd name="T92" fmla="*/ 100 w 119"/>
                <a:gd name="T93" fmla="*/ 38 h 93"/>
                <a:gd name="T94" fmla="*/ 97 w 119"/>
                <a:gd name="T95" fmla="*/ 39 h 93"/>
                <a:gd name="T96" fmla="*/ 97 w 119"/>
                <a:gd name="T97" fmla="*/ 39 h 93"/>
                <a:gd name="T98" fmla="*/ 97 w 119"/>
                <a:gd name="T99" fmla="*/ 39 h 93"/>
                <a:gd name="T100" fmla="*/ 94 w 119"/>
                <a:gd name="T101" fmla="*/ 39 h 93"/>
                <a:gd name="T102" fmla="*/ 92 w 119"/>
                <a:gd name="T103" fmla="*/ 36 h 93"/>
                <a:gd name="T104" fmla="*/ 91 w 119"/>
                <a:gd name="T105" fmla="*/ 34 h 93"/>
                <a:gd name="T106" fmla="*/ 90 w 119"/>
                <a:gd name="T107" fmla="*/ 28 h 93"/>
                <a:gd name="T108" fmla="*/ 93 w 119"/>
                <a:gd name="T109" fmla="*/ 8 h 93"/>
                <a:gd name="T110" fmla="*/ 94 w 119"/>
                <a:gd name="T111" fmla="*/ 0 h 93"/>
                <a:gd name="T112" fmla="*/ 8 w 119"/>
                <a:gd name="T113" fmla="*/ 0 h 93"/>
                <a:gd name="T114" fmla="*/ 0 w 119"/>
                <a:gd name="T115" fmla="*/ 8 h 93"/>
                <a:gd name="T116" fmla="*/ 0 w 119"/>
                <a:gd name="T117" fmla="*/ 90 h 93"/>
                <a:gd name="T118" fmla="*/ 1 w 119"/>
                <a:gd name="T119" fmla="*/ 90 h 93"/>
                <a:gd name="T120" fmla="*/ 9 w 119"/>
                <a:gd name="T121"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 h="93">
                  <a:moveTo>
                    <a:pt x="9" y="91"/>
                  </a:moveTo>
                  <a:cubicBezTo>
                    <a:pt x="16" y="92"/>
                    <a:pt x="23" y="93"/>
                    <a:pt x="29" y="93"/>
                  </a:cubicBezTo>
                  <a:cubicBezTo>
                    <a:pt x="30" y="93"/>
                    <a:pt x="32" y="93"/>
                    <a:pt x="32" y="93"/>
                  </a:cubicBezTo>
                  <a:cubicBezTo>
                    <a:pt x="33" y="93"/>
                    <a:pt x="34" y="93"/>
                    <a:pt x="34" y="93"/>
                  </a:cubicBezTo>
                  <a:cubicBezTo>
                    <a:pt x="34" y="93"/>
                    <a:pt x="34" y="93"/>
                    <a:pt x="34" y="93"/>
                  </a:cubicBezTo>
                  <a:cubicBezTo>
                    <a:pt x="34" y="92"/>
                    <a:pt x="33" y="92"/>
                    <a:pt x="33" y="91"/>
                  </a:cubicBezTo>
                  <a:cubicBezTo>
                    <a:pt x="32" y="90"/>
                    <a:pt x="31" y="88"/>
                    <a:pt x="30" y="85"/>
                  </a:cubicBezTo>
                  <a:cubicBezTo>
                    <a:pt x="30" y="84"/>
                    <a:pt x="30" y="83"/>
                    <a:pt x="30" y="81"/>
                  </a:cubicBezTo>
                  <a:cubicBezTo>
                    <a:pt x="30" y="81"/>
                    <a:pt x="30" y="81"/>
                    <a:pt x="30" y="81"/>
                  </a:cubicBezTo>
                  <a:cubicBezTo>
                    <a:pt x="30" y="77"/>
                    <a:pt x="32" y="73"/>
                    <a:pt x="35" y="70"/>
                  </a:cubicBezTo>
                  <a:cubicBezTo>
                    <a:pt x="38" y="67"/>
                    <a:pt x="43" y="65"/>
                    <a:pt x="47" y="65"/>
                  </a:cubicBezTo>
                  <a:cubicBezTo>
                    <a:pt x="51" y="65"/>
                    <a:pt x="54" y="66"/>
                    <a:pt x="57" y="67"/>
                  </a:cubicBezTo>
                  <a:cubicBezTo>
                    <a:pt x="60" y="68"/>
                    <a:pt x="63" y="70"/>
                    <a:pt x="65" y="73"/>
                  </a:cubicBezTo>
                  <a:cubicBezTo>
                    <a:pt x="66" y="75"/>
                    <a:pt x="66" y="77"/>
                    <a:pt x="66" y="80"/>
                  </a:cubicBezTo>
                  <a:cubicBezTo>
                    <a:pt x="66" y="80"/>
                    <a:pt x="66" y="80"/>
                    <a:pt x="66" y="80"/>
                  </a:cubicBezTo>
                  <a:cubicBezTo>
                    <a:pt x="66" y="80"/>
                    <a:pt x="66" y="80"/>
                    <a:pt x="66" y="80"/>
                  </a:cubicBezTo>
                  <a:cubicBezTo>
                    <a:pt x="66" y="81"/>
                    <a:pt x="66" y="82"/>
                    <a:pt x="66" y="84"/>
                  </a:cubicBezTo>
                  <a:cubicBezTo>
                    <a:pt x="66" y="87"/>
                    <a:pt x="65" y="89"/>
                    <a:pt x="64" y="91"/>
                  </a:cubicBezTo>
                  <a:cubicBezTo>
                    <a:pt x="63" y="92"/>
                    <a:pt x="62" y="92"/>
                    <a:pt x="62" y="93"/>
                  </a:cubicBezTo>
                  <a:cubicBezTo>
                    <a:pt x="62" y="93"/>
                    <a:pt x="62" y="93"/>
                    <a:pt x="63" y="93"/>
                  </a:cubicBezTo>
                  <a:cubicBezTo>
                    <a:pt x="64" y="93"/>
                    <a:pt x="66" y="93"/>
                    <a:pt x="68" y="93"/>
                  </a:cubicBezTo>
                  <a:cubicBezTo>
                    <a:pt x="68" y="93"/>
                    <a:pt x="69" y="93"/>
                    <a:pt x="69" y="93"/>
                  </a:cubicBezTo>
                  <a:cubicBezTo>
                    <a:pt x="74" y="93"/>
                    <a:pt x="80" y="93"/>
                    <a:pt x="84" y="93"/>
                  </a:cubicBezTo>
                  <a:cubicBezTo>
                    <a:pt x="87" y="92"/>
                    <a:pt x="90" y="92"/>
                    <a:pt x="92" y="92"/>
                  </a:cubicBezTo>
                  <a:cubicBezTo>
                    <a:pt x="92" y="89"/>
                    <a:pt x="91" y="85"/>
                    <a:pt x="91" y="81"/>
                  </a:cubicBezTo>
                  <a:cubicBezTo>
                    <a:pt x="91" y="76"/>
                    <a:pt x="91" y="72"/>
                    <a:pt x="91" y="68"/>
                  </a:cubicBezTo>
                  <a:cubicBezTo>
                    <a:pt x="91" y="67"/>
                    <a:pt x="91" y="65"/>
                    <a:pt x="91" y="63"/>
                  </a:cubicBezTo>
                  <a:cubicBezTo>
                    <a:pt x="91" y="62"/>
                    <a:pt x="91" y="60"/>
                    <a:pt x="91" y="59"/>
                  </a:cubicBezTo>
                  <a:cubicBezTo>
                    <a:pt x="91" y="59"/>
                    <a:pt x="92" y="58"/>
                    <a:pt x="92" y="57"/>
                  </a:cubicBezTo>
                  <a:cubicBezTo>
                    <a:pt x="93" y="57"/>
                    <a:pt x="93" y="56"/>
                    <a:pt x="94" y="56"/>
                  </a:cubicBezTo>
                  <a:cubicBezTo>
                    <a:pt x="95" y="55"/>
                    <a:pt x="95" y="55"/>
                    <a:pt x="96" y="55"/>
                  </a:cubicBezTo>
                  <a:cubicBezTo>
                    <a:pt x="96" y="55"/>
                    <a:pt x="96" y="55"/>
                    <a:pt x="96" y="55"/>
                  </a:cubicBezTo>
                  <a:cubicBezTo>
                    <a:pt x="96" y="55"/>
                    <a:pt x="96" y="55"/>
                    <a:pt x="96" y="55"/>
                  </a:cubicBezTo>
                  <a:cubicBezTo>
                    <a:pt x="97" y="55"/>
                    <a:pt x="99" y="56"/>
                    <a:pt x="99" y="56"/>
                  </a:cubicBezTo>
                  <a:cubicBezTo>
                    <a:pt x="100" y="57"/>
                    <a:pt x="101" y="57"/>
                    <a:pt x="102" y="58"/>
                  </a:cubicBezTo>
                  <a:cubicBezTo>
                    <a:pt x="103" y="58"/>
                    <a:pt x="104" y="59"/>
                    <a:pt x="107" y="60"/>
                  </a:cubicBezTo>
                  <a:cubicBezTo>
                    <a:pt x="108" y="60"/>
                    <a:pt x="109" y="60"/>
                    <a:pt x="110" y="60"/>
                  </a:cubicBezTo>
                  <a:cubicBezTo>
                    <a:pt x="111" y="60"/>
                    <a:pt x="113" y="60"/>
                    <a:pt x="114" y="59"/>
                  </a:cubicBezTo>
                  <a:cubicBezTo>
                    <a:pt x="115" y="59"/>
                    <a:pt x="116" y="58"/>
                    <a:pt x="116" y="57"/>
                  </a:cubicBezTo>
                  <a:cubicBezTo>
                    <a:pt x="118" y="54"/>
                    <a:pt x="119" y="51"/>
                    <a:pt x="119" y="47"/>
                  </a:cubicBezTo>
                  <a:cubicBezTo>
                    <a:pt x="119" y="43"/>
                    <a:pt x="117" y="40"/>
                    <a:pt x="116" y="38"/>
                  </a:cubicBezTo>
                  <a:cubicBezTo>
                    <a:pt x="114" y="36"/>
                    <a:pt x="111" y="35"/>
                    <a:pt x="108" y="35"/>
                  </a:cubicBezTo>
                  <a:cubicBezTo>
                    <a:pt x="108" y="35"/>
                    <a:pt x="108" y="35"/>
                    <a:pt x="108" y="35"/>
                  </a:cubicBezTo>
                  <a:cubicBezTo>
                    <a:pt x="108" y="35"/>
                    <a:pt x="107" y="35"/>
                    <a:pt x="106" y="35"/>
                  </a:cubicBezTo>
                  <a:cubicBezTo>
                    <a:pt x="106" y="35"/>
                    <a:pt x="106" y="35"/>
                    <a:pt x="106" y="35"/>
                  </a:cubicBezTo>
                  <a:cubicBezTo>
                    <a:pt x="104" y="36"/>
                    <a:pt x="103" y="36"/>
                    <a:pt x="103" y="37"/>
                  </a:cubicBezTo>
                  <a:cubicBezTo>
                    <a:pt x="102" y="37"/>
                    <a:pt x="101" y="38"/>
                    <a:pt x="100" y="38"/>
                  </a:cubicBezTo>
                  <a:cubicBezTo>
                    <a:pt x="99" y="39"/>
                    <a:pt x="98" y="39"/>
                    <a:pt x="97" y="39"/>
                  </a:cubicBezTo>
                  <a:cubicBezTo>
                    <a:pt x="97" y="39"/>
                    <a:pt x="97" y="39"/>
                    <a:pt x="97" y="39"/>
                  </a:cubicBezTo>
                  <a:cubicBezTo>
                    <a:pt x="97" y="39"/>
                    <a:pt x="97" y="39"/>
                    <a:pt x="97" y="39"/>
                  </a:cubicBezTo>
                  <a:cubicBezTo>
                    <a:pt x="96" y="39"/>
                    <a:pt x="95" y="39"/>
                    <a:pt x="94" y="39"/>
                  </a:cubicBezTo>
                  <a:cubicBezTo>
                    <a:pt x="93" y="38"/>
                    <a:pt x="92" y="37"/>
                    <a:pt x="92" y="36"/>
                  </a:cubicBezTo>
                  <a:cubicBezTo>
                    <a:pt x="91" y="36"/>
                    <a:pt x="91" y="35"/>
                    <a:pt x="91" y="34"/>
                  </a:cubicBezTo>
                  <a:cubicBezTo>
                    <a:pt x="91" y="32"/>
                    <a:pt x="90" y="30"/>
                    <a:pt x="90" y="28"/>
                  </a:cubicBezTo>
                  <a:cubicBezTo>
                    <a:pt x="90" y="22"/>
                    <a:pt x="92" y="14"/>
                    <a:pt x="93" y="8"/>
                  </a:cubicBezTo>
                  <a:cubicBezTo>
                    <a:pt x="93" y="4"/>
                    <a:pt x="93" y="2"/>
                    <a:pt x="94" y="0"/>
                  </a:cubicBezTo>
                  <a:cubicBezTo>
                    <a:pt x="8" y="0"/>
                    <a:pt x="8" y="0"/>
                    <a:pt x="8" y="0"/>
                  </a:cubicBezTo>
                  <a:cubicBezTo>
                    <a:pt x="4" y="0"/>
                    <a:pt x="0" y="3"/>
                    <a:pt x="0" y="8"/>
                  </a:cubicBezTo>
                  <a:cubicBezTo>
                    <a:pt x="0" y="90"/>
                    <a:pt x="0" y="90"/>
                    <a:pt x="0" y="90"/>
                  </a:cubicBezTo>
                  <a:cubicBezTo>
                    <a:pt x="0" y="90"/>
                    <a:pt x="1" y="90"/>
                    <a:pt x="1" y="90"/>
                  </a:cubicBezTo>
                  <a:cubicBezTo>
                    <a:pt x="3" y="90"/>
                    <a:pt x="6" y="91"/>
                    <a:pt x="9" y="91"/>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4" name="Freeform 36"/>
            <p:cNvSpPr>
              <a:spLocks/>
            </p:cNvSpPr>
            <p:nvPr/>
          </p:nvSpPr>
          <p:spPr bwMode="auto">
            <a:xfrm>
              <a:off x="5410200" y="3698875"/>
              <a:ext cx="355600" cy="450850"/>
            </a:xfrm>
            <a:custGeom>
              <a:avLst/>
              <a:gdLst>
                <a:gd name="T0" fmla="*/ 93 w 94"/>
                <a:gd name="T1" fmla="*/ 85 h 119"/>
                <a:gd name="T2" fmla="*/ 86 w 94"/>
                <a:gd name="T3" fmla="*/ 89 h 119"/>
                <a:gd name="T4" fmla="*/ 82 w 94"/>
                <a:gd name="T5" fmla="*/ 89 h 119"/>
                <a:gd name="T6" fmla="*/ 70 w 94"/>
                <a:gd name="T7" fmla="*/ 84 h 119"/>
                <a:gd name="T8" fmla="*/ 67 w 94"/>
                <a:gd name="T9" fmla="*/ 61 h 119"/>
                <a:gd name="T10" fmla="*/ 80 w 94"/>
                <a:gd name="T11" fmla="*/ 52 h 119"/>
                <a:gd name="T12" fmla="*/ 81 w 94"/>
                <a:gd name="T13" fmla="*/ 52 h 119"/>
                <a:gd name="T14" fmla="*/ 91 w 94"/>
                <a:gd name="T15" fmla="*/ 55 h 119"/>
                <a:gd name="T16" fmla="*/ 93 w 94"/>
                <a:gd name="T17" fmla="*/ 56 h 119"/>
                <a:gd name="T18" fmla="*/ 93 w 94"/>
                <a:gd name="T19" fmla="*/ 38 h 119"/>
                <a:gd name="T20" fmla="*/ 93 w 94"/>
                <a:gd name="T21" fmla="*/ 38 h 119"/>
                <a:gd name="T22" fmla="*/ 93 w 94"/>
                <a:gd name="T23" fmla="*/ 27 h 119"/>
                <a:gd name="T24" fmla="*/ 67 w 94"/>
                <a:gd name="T25" fmla="*/ 28 h 119"/>
                <a:gd name="T26" fmla="*/ 60 w 94"/>
                <a:gd name="T27" fmla="*/ 27 h 119"/>
                <a:gd name="T28" fmla="*/ 59 w 94"/>
                <a:gd name="T29" fmla="*/ 27 h 119"/>
                <a:gd name="T30" fmla="*/ 58 w 94"/>
                <a:gd name="T31" fmla="*/ 27 h 119"/>
                <a:gd name="T32" fmla="*/ 56 w 94"/>
                <a:gd name="T33" fmla="*/ 23 h 119"/>
                <a:gd name="T34" fmla="*/ 56 w 94"/>
                <a:gd name="T35" fmla="*/ 23 h 119"/>
                <a:gd name="T36" fmla="*/ 58 w 94"/>
                <a:gd name="T37" fmla="*/ 17 h 119"/>
                <a:gd name="T38" fmla="*/ 61 w 94"/>
                <a:gd name="T39" fmla="*/ 9 h 119"/>
                <a:gd name="T40" fmla="*/ 57 w 94"/>
                <a:gd name="T41" fmla="*/ 2 h 119"/>
                <a:gd name="T42" fmla="*/ 39 w 94"/>
                <a:gd name="T43" fmla="*/ 3 h 119"/>
                <a:gd name="T44" fmla="*/ 36 w 94"/>
                <a:gd name="T45" fmla="*/ 13 h 119"/>
                <a:gd name="T46" fmla="*/ 39 w 94"/>
                <a:gd name="T47" fmla="*/ 19 h 119"/>
                <a:gd name="T48" fmla="*/ 40 w 94"/>
                <a:gd name="T49" fmla="*/ 22 h 119"/>
                <a:gd name="T50" fmla="*/ 39 w 94"/>
                <a:gd name="T51" fmla="*/ 24 h 119"/>
                <a:gd name="T52" fmla="*/ 35 w 94"/>
                <a:gd name="T53" fmla="*/ 28 h 119"/>
                <a:gd name="T54" fmla="*/ 8 w 94"/>
                <a:gd name="T55" fmla="*/ 26 h 119"/>
                <a:gd name="T56" fmla="*/ 0 w 94"/>
                <a:gd name="T57" fmla="*/ 110 h 119"/>
                <a:gd name="T58" fmla="*/ 90 w 94"/>
                <a:gd name="T59" fmla="*/ 119 h 119"/>
                <a:gd name="T60" fmla="*/ 92 w 94"/>
                <a:gd name="T61" fmla="*/ 110 h 119"/>
                <a:gd name="T62" fmla="*/ 94 w 94"/>
                <a:gd name="T63" fmla="*/ 86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4" h="119">
                  <a:moveTo>
                    <a:pt x="93" y="85"/>
                  </a:moveTo>
                  <a:cubicBezTo>
                    <a:pt x="93" y="85"/>
                    <a:pt x="93" y="85"/>
                    <a:pt x="93" y="85"/>
                  </a:cubicBezTo>
                  <a:cubicBezTo>
                    <a:pt x="93" y="85"/>
                    <a:pt x="93" y="86"/>
                    <a:pt x="92" y="86"/>
                  </a:cubicBezTo>
                  <a:cubicBezTo>
                    <a:pt x="91" y="87"/>
                    <a:pt x="89" y="88"/>
                    <a:pt x="86" y="89"/>
                  </a:cubicBezTo>
                  <a:cubicBezTo>
                    <a:pt x="84" y="89"/>
                    <a:pt x="83" y="89"/>
                    <a:pt x="82" y="89"/>
                  </a:cubicBezTo>
                  <a:cubicBezTo>
                    <a:pt x="82" y="89"/>
                    <a:pt x="82" y="89"/>
                    <a:pt x="82" y="89"/>
                  </a:cubicBezTo>
                  <a:cubicBezTo>
                    <a:pt x="82" y="89"/>
                    <a:pt x="82" y="89"/>
                    <a:pt x="82" y="89"/>
                  </a:cubicBezTo>
                  <a:cubicBezTo>
                    <a:pt x="77" y="89"/>
                    <a:pt x="73" y="87"/>
                    <a:pt x="70" y="84"/>
                  </a:cubicBezTo>
                  <a:cubicBezTo>
                    <a:pt x="67" y="81"/>
                    <a:pt x="66" y="76"/>
                    <a:pt x="66" y="71"/>
                  </a:cubicBezTo>
                  <a:cubicBezTo>
                    <a:pt x="66" y="68"/>
                    <a:pt x="66" y="65"/>
                    <a:pt x="67" y="61"/>
                  </a:cubicBezTo>
                  <a:cubicBezTo>
                    <a:pt x="69" y="58"/>
                    <a:pt x="71" y="56"/>
                    <a:pt x="74" y="54"/>
                  </a:cubicBezTo>
                  <a:cubicBezTo>
                    <a:pt x="76" y="53"/>
                    <a:pt x="78" y="52"/>
                    <a:pt x="80" y="52"/>
                  </a:cubicBezTo>
                  <a:cubicBezTo>
                    <a:pt x="81" y="52"/>
                    <a:pt x="81" y="52"/>
                    <a:pt x="81" y="52"/>
                  </a:cubicBezTo>
                  <a:cubicBezTo>
                    <a:pt x="81" y="52"/>
                    <a:pt x="81" y="52"/>
                    <a:pt x="81" y="52"/>
                  </a:cubicBezTo>
                  <a:cubicBezTo>
                    <a:pt x="82" y="52"/>
                    <a:pt x="83" y="52"/>
                    <a:pt x="84" y="53"/>
                  </a:cubicBezTo>
                  <a:cubicBezTo>
                    <a:pt x="87" y="53"/>
                    <a:pt x="89" y="54"/>
                    <a:pt x="91" y="55"/>
                  </a:cubicBezTo>
                  <a:cubicBezTo>
                    <a:pt x="92" y="56"/>
                    <a:pt x="93" y="56"/>
                    <a:pt x="93" y="57"/>
                  </a:cubicBezTo>
                  <a:cubicBezTo>
                    <a:pt x="93" y="56"/>
                    <a:pt x="93" y="56"/>
                    <a:pt x="93" y="56"/>
                  </a:cubicBezTo>
                  <a:cubicBezTo>
                    <a:pt x="94" y="54"/>
                    <a:pt x="94" y="51"/>
                    <a:pt x="94" y="48"/>
                  </a:cubicBezTo>
                  <a:cubicBezTo>
                    <a:pt x="94" y="45"/>
                    <a:pt x="94" y="42"/>
                    <a:pt x="93" y="38"/>
                  </a:cubicBezTo>
                  <a:cubicBezTo>
                    <a:pt x="93" y="38"/>
                    <a:pt x="93" y="38"/>
                    <a:pt x="93" y="38"/>
                  </a:cubicBezTo>
                  <a:cubicBezTo>
                    <a:pt x="93" y="38"/>
                    <a:pt x="93" y="38"/>
                    <a:pt x="93" y="38"/>
                  </a:cubicBezTo>
                  <a:cubicBezTo>
                    <a:pt x="93" y="37"/>
                    <a:pt x="93" y="36"/>
                    <a:pt x="93" y="35"/>
                  </a:cubicBezTo>
                  <a:cubicBezTo>
                    <a:pt x="93" y="32"/>
                    <a:pt x="93" y="29"/>
                    <a:pt x="93" y="27"/>
                  </a:cubicBezTo>
                  <a:cubicBezTo>
                    <a:pt x="86" y="27"/>
                    <a:pt x="77" y="28"/>
                    <a:pt x="70" y="28"/>
                  </a:cubicBezTo>
                  <a:cubicBezTo>
                    <a:pt x="69" y="28"/>
                    <a:pt x="68" y="28"/>
                    <a:pt x="67" y="28"/>
                  </a:cubicBezTo>
                  <a:cubicBezTo>
                    <a:pt x="66" y="28"/>
                    <a:pt x="65" y="28"/>
                    <a:pt x="64" y="28"/>
                  </a:cubicBezTo>
                  <a:cubicBezTo>
                    <a:pt x="63" y="28"/>
                    <a:pt x="61" y="28"/>
                    <a:pt x="60" y="27"/>
                  </a:cubicBezTo>
                  <a:cubicBezTo>
                    <a:pt x="60" y="27"/>
                    <a:pt x="59" y="27"/>
                    <a:pt x="59" y="27"/>
                  </a:cubicBezTo>
                  <a:cubicBezTo>
                    <a:pt x="59" y="27"/>
                    <a:pt x="59" y="27"/>
                    <a:pt x="59" y="27"/>
                  </a:cubicBezTo>
                  <a:cubicBezTo>
                    <a:pt x="59" y="27"/>
                    <a:pt x="59" y="27"/>
                    <a:pt x="58" y="27"/>
                  </a:cubicBezTo>
                  <a:cubicBezTo>
                    <a:pt x="58" y="27"/>
                    <a:pt x="58" y="27"/>
                    <a:pt x="58" y="27"/>
                  </a:cubicBezTo>
                  <a:cubicBezTo>
                    <a:pt x="57" y="26"/>
                    <a:pt x="57" y="26"/>
                    <a:pt x="56" y="25"/>
                  </a:cubicBezTo>
                  <a:cubicBezTo>
                    <a:pt x="56" y="24"/>
                    <a:pt x="56" y="23"/>
                    <a:pt x="56" y="23"/>
                  </a:cubicBezTo>
                  <a:cubicBezTo>
                    <a:pt x="56" y="23"/>
                    <a:pt x="56" y="23"/>
                    <a:pt x="56" y="23"/>
                  </a:cubicBezTo>
                  <a:cubicBezTo>
                    <a:pt x="56" y="23"/>
                    <a:pt x="56" y="23"/>
                    <a:pt x="56" y="23"/>
                  </a:cubicBezTo>
                  <a:cubicBezTo>
                    <a:pt x="56" y="21"/>
                    <a:pt x="56" y="20"/>
                    <a:pt x="57" y="19"/>
                  </a:cubicBezTo>
                  <a:cubicBezTo>
                    <a:pt x="57" y="19"/>
                    <a:pt x="58" y="18"/>
                    <a:pt x="58" y="17"/>
                  </a:cubicBezTo>
                  <a:cubicBezTo>
                    <a:pt x="59" y="16"/>
                    <a:pt x="60" y="14"/>
                    <a:pt x="60" y="12"/>
                  </a:cubicBezTo>
                  <a:cubicBezTo>
                    <a:pt x="61" y="11"/>
                    <a:pt x="61" y="10"/>
                    <a:pt x="61" y="9"/>
                  </a:cubicBezTo>
                  <a:cubicBezTo>
                    <a:pt x="61" y="7"/>
                    <a:pt x="60" y="6"/>
                    <a:pt x="60" y="5"/>
                  </a:cubicBezTo>
                  <a:cubicBezTo>
                    <a:pt x="59" y="4"/>
                    <a:pt x="58" y="3"/>
                    <a:pt x="57" y="2"/>
                  </a:cubicBezTo>
                  <a:cubicBezTo>
                    <a:pt x="55" y="1"/>
                    <a:pt x="51" y="0"/>
                    <a:pt x="47" y="0"/>
                  </a:cubicBezTo>
                  <a:cubicBezTo>
                    <a:pt x="44" y="0"/>
                    <a:pt x="41" y="1"/>
                    <a:pt x="39" y="3"/>
                  </a:cubicBezTo>
                  <a:cubicBezTo>
                    <a:pt x="37" y="5"/>
                    <a:pt x="36" y="8"/>
                    <a:pt x="36" y="10"/>
                  </a:cubicBezTo>
                  <a:cubicBezTo>
                    <a:pt x="36" y="11"/>
                    <a:pt x="36" y="12"/>
                    <a:pt x="36" y="13"/>
                  </a:cubicBezTo>
                  <a:cubicBezTo>
                    <a:pt x="36" y="14"/>
                    <a:pt x="37" y="15"/>
                    <a:pt x="37" y="16"/>
                  </a:cubicBezTo>
                  <a:cubicBezTo>
                    <a:pt x="38" y="17"/>
                    <a:pt x="38" y="18"/>
                    <a:pt x="39" y="19"/>
                  </a:cubicBezTo>
                  <a:cubicBezTo>
                    <a:pt x="39" y="20"/>
                    <a:pt x="40" y="21"/>
                    <a:pt x="40" y="22"/>
                  </a:cubicBezTo>
                  <a:cubicBezTo>
                    <a:pt x="40" y="22"/>
                    <a:pt x="40" y="22"/>
                    <a:pt x="40" y="22"/>
                  </a:cubicBezTo>
                  <a:cubicBezTo>
                    <a:pt x="40" y="22"/>
                    <a:pt x="40" y="22"/>
                    <a:pt x="40" y="22"/>
                  </a:cubicBezTo>
                  <a:cubicBezTo>
                    <a:pt x="40" y="23"/>
                    <a:pt x="39" y="24"/>
                    <a:pt x="39" y="24"/>
                  </a:cubicBezTo>
                  <a:cubicBezTo>
                    <a:pt x="39" y="26"/>
                    <a:pt x="38" y="26"/>
                    <a:pt x="37" y="27"/>
                  </a:cubicBezTo>
                  <a:cubicBezTo>
                    <a:pt x="36" y="27"/>
                    <a:pt x="35" y="28"/>
                    <a:pt x="35" y="28"/>
                  </a:cubicBezTo>
                  <a:cubicBezTo>
                    <a:pt x="33" y="28"/>
                    <a:pt x="31" y="28"/>
                    <a:pt x="29" y="28"/>
                  </a:cubicBezTo>
                  <a:cubicBezTo>
                    <a:pt x="23" y="28"/>
                    <a:pt x="15" y="27"/>
                    <a:pt x="8" y="26"/>
                  </a:cubicBezTo>
                  <a:cubicBezTo>
                    <a:pt x="5" y="26"/>
                    <a:pt x="2" y="25"/>
                    <a:pt x="0" y="25"/>
                  </a:cubicBezTo>
                  <a:cubicBezTo>
                    <a:pt x="0" y="110"/>
                    <a:pt x="0" y="110"/>
                    <a:pt x="0" y="110"/>
                  </a:cubicBezTo>
                  <a:cubicBezTo>
                    <a:pt x="0" y="115"/>
                    <a:pt x="4" y="119"/>
                    <a:pt x="8" y="119"/>
                  </a:cubicBezTo>
                  <a:cubicBezTo>
                    <a:pt x="90" y="119"/>
                    <a:pt x="90" y="119"/>
                    <a:pt x="90" y="119"/>
                  </a:cubicBezTo>
                  <a:cubicBezTo>
                    <a:pt x="90" y="118"/>
                    <a:pt x="90" y="118"/>
                    <a:pt x="91" y="118"/>
                  </a:cubicBezTo>
                  <a:cubicBezTo>
                    <a:pt x="91" y="116"/>
                    <a:pt x="91" y="113"/>
                    <a:pt x="92" y="110"/>
                  </a:cubicBezTo>
                  <a:cubicBezTo>
                    <a:pt x="93" y="103"/>
                    <a:pt x="94" y="96"/>
                    <a:pt x="94" y="90"/>
                  </a:cubicBezTo>
                  <a:cubicBezTo>
                    <a:pt x="94" y="89"/>
                    <a:pt x="94" y="87"/>
                    <a:pt x="94" y="86"/>
                  </a:cubicBezTo>
                  <a:cubicBezTo>
                    <a:pt x="94" y="86"/>
                    <a:pt x="93" y="85"/>
                    <a:pt x="93" y="85"/>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45" name="泪滴形 44"/>
          <p:cNvSpPr/>
          <p:nvPr/>
        </p:nvSpPr>
        <p:spPr>
          <a:xfrm rot="8100000">
            <a:off x="8227137" y="2068382"/>
            <a:ext cx="1467749" cy="154611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46" name="组合 45"/>
          <p:cNvGrpSpPr/>
          <p:nvPr/>
        </p:nvGrpSpPr>
        <p:grpSpPr>
          <a:xfrm>
            <a:off x="8533227" y="2523063"/>
            <a:ext cx="855568" cy="770355"/>
            <a:chOff x="5429250" y="2857500"/>
            <a:chExt cx="1333501" cy="1139826"/>
          </a:xfrm>
          <a:solidFill>
            <a:schemeClr val="bg1"/>
          </a:solidFill>
        </p:grpSpPr>
        <p:sp>
          <p:nvSpPr>
            <p:cNvPr id="47" name="Freeform 40"/>
            <p:cNvSpPr>
              <a:spLocks/>
            </p:cNvSpPr>
            <p:nvPr/>
          </p:nvSpPr>
          <p:spPr bwMode="auto">
            <a:xfrm>
              <a:off x="5429250" y="3652838"/>
              <a:ext cx="400050" cy="344488"/>
            </a:xfrm>
            <a:custGeom>
              <a:avLst/>
              <a:gdLst>
                <a:gd name="T0" fmla="*/ 0 w 106"/>
                <a:gd name="T1" fmla="*/ 28 h 91"/>
                <a:gd name="T2" fmla="*/ 66 w 106"/>
                <a:gd name="T3" fmla="*/ 91 h 91"/>
                <a:gd name="T4" fmla="*/ 106 w 106"/>
                <a:gd name="T5" fmla="*/ 61 h 91"/>
                <a:gd name="T6" fmla="*/ 36 w 106"/>
                <a:gd name="T7" fmla="*/ 0 h 91"/>
                <a:gd name="T8" fmla="*/ 0 w 106"/>
                <a:gd name="T9" fmla="*/ 28 h 91"/>
              </a:gdLst>
              <a:ahLst/>
              <a:cxnLst>
                <a:cxn ang="0">
                  <a:pos x="T0" y="T1"/>
                </a:cxn>
                <a:cxn ang="0">
                  <a:pos x="T2" y="T3"/>
                </a:cxn>
                <a:cxn ang="0">
                  <a:pos x="T4" y="T5"/>
                </a:cxn>
                <a:cxn ang="0">
                  <a:pos x="T6" y="T7"/>
                </a:cxn>
                <a:cxn ang="0">
                  <a:pos x="T8" y="T9"/>
                </a:cxn>
              </a:cxnLst>
              <a:rect l="0" t="0" r="r" b="b"/>
              <a:pathLst>
                <a:path w="106" h="91">
                  <a:moveTo>
                    <a:pt x="0" y="28"/>
                  </a:moveTo>
                  <a:cubicBezTo>
                    <a:pt x="66" y="91"/>
                    <a:pt x="66" y="91"/>
                    <a:pt x="66" y="91"/>
                  </a:cubicBezTo>
                  <a:cubicBezTo>
                    <a:pt x="66" y="91"/>
                    <a:pt x="87" y="74"/>
                    <a:pt x="106" y="61"/>
                  </a:cubicBezTo>
                  <a:cubicBezTo>
                    <a:pt x="36" y="0"/>
                    <a:pt x="36" y="0"/>
                    <a:pt x="36" y="0"/>
                  </a:cubicBezTo>
                  <a:cubicBezTo>
                    <a:pt x="10" y="19"/>
                    <a:pt x="0" y="28"/>
                    <a:pt x="0" y="28"/>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8" name="Freeform 41"/>
            <p:cNvSpPr>
              <a:spLocks/>
            </p:cNvSpPr>
            <p:nvPr/>
          </p:nvSpPr>
          <p:spPr bwMode="auto">
            <a:xfrm>
              <a:off x="5626100" y="3455988"/>
              <a:ext cx="1087438" cy="401638"/>
            </a:xfrm>
            <a:custGeom>
              <a:avLst/>
              <a:gdLst>
                <a:gd name="T0" fmla="*/ 243 w 288"/>
                <a:gd name="T1" fmla="*/ 30 h 106"/>
                <a:gd name="T2" fmla="*/ 191 w 288"/>
                <a:gd name="T3" fmla="*/ 60 h 106"/>
                <a:gd name="T4" fmla="*/ 117 w 288"/>
                <a:gd name="T5" fmla="*/ 51 h 106"/>
                <a:gd name="T6" fmla="*/ 165 w 288"/>
                <a:gd name="T7" fmla="*/ 45 h 106"/>
                <a:gd name="T8" fmla="*/ 203 w 288"/>
                <a:gd name="T9" fmla="*/ 17 h 106"/>
                <a:gd name="T10" fmla="*/ 131 w 288"/>
                <a:gd name="T11" fmla="*/ 13 h 106"/>
                <a:gd name="T12" fmla="*/ 62 w 288"/>
                <a:gd name="T13" fmla="*/ 13 h 106"/>
                <a:gd name="T14" fmla="*/ 0 w 288"/>
                <a:gd name="T15" fmla="*/ 51 h 106"/>
                <a:gd name="T16" fmla="*/ 64 w 288"/>
                <a:gd name="T17" fmla="*/ 106 h 106"/>
                <a:gd name="T18" fmla="*/ 85 w 288"/>
                <a:gd name="T19" fmla="*/ 94 h 106"/>
                <a:gd name="T20" fmla="*/ 191 w 288"/>
                <a:gd name="T21" fmla="*/ 94 h 106"/>
                <a:gd name="T22" fmla="*/ 288 w 288"/>
                <a:gd name="T23" fmla="*/ 17 h 106"/>
                <a:gd name="T24" fmla="*/ 243 w 288"/>
                <a:gd name="T25" fmla="*/ 3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8" h="106">
                  <a:moveTo>
                    <a:pt x="243" y="30"/>
                  </a:moveTo>
                  <a:cubicBezTo>
                    <a:pt x="226" y="45"/>
                    <a:pt x="212" y="56"/>
                    <a:pt x="191" y="60"/>
                  </a:cubicBezTo>
                  <a:cubicBezTo>
                    <a:pt x="159" y="65"/>
                    <a:pt x="126" y="57"/>
                    <a:pt x="117" y="51"/>
                  </a:cubicBezTo>
                  <a:cubicBezTo>
                    <a:pt x="102" y="41"/>
                    <a:pt x="118" y="47"/>
                    <a:pt x="165" y="45"/>
                  </a:cubicBezTo>
                  <a:cubicBezTo>
                    <a:pt x="212" y="42"/>
                    <a:pt x="203" y="17"/>
                    <a:pt x="203" y="17"/>
                  </a:cubicBezTo>
                  <a:cubicBezTo>
                    <a:pt x="192" y="16"/>
                    <a:pt x="180" y="15"/>
                    <a:pt x="131" y="13"/>
                  </a:cubicBezTo>
                  <a:cubicBezTo>
                    <a:pt x="113" y="13"/>
                    <a:pt x="79" y="9"/>
                    <a:pt x="62" y="13"/>
                  </a:cubicBezTo>
                  <a:cubicBezTo>
                    <a:pt x="44" y="16"/>
                    <a:pt x="26" y="33"/>
                    <a:pt x="0" y="51"/>
                  </a:cubicBezTo>
                  <a:cubicBezTo>
                    <a:pt x="64" y="106"/>
                    <a:pt x="64" y="106"/>
                    <a:pt x="64" y="106"/>
                  </a:cubicBezTo>
                  <a:cubicBezTo>
                    <a:pt x="74" y="99"/>
                    <a:pt x="82" y="94"/>
                    <a:pt x="85" y="94"/>
                  </a:cubicBezTo>
                  <a:cubicBezTo>
                    <a:pt x="105" y="94"/>
                    <a:pt x="155" y="99"/>
                    <a:pt x="191" y="94"/>
                  </a:cubicBezTo>
                  <a:cubicBezTo>
                    <a:pt x="263" y="60"/>
                    <a:pt x="288" y="17"/>
                    <a:pt x="288" y="17"/>
                  </a:cubicBezTo>
                  <a:cubicBezTo>
                    <a:pt x="288" y="17"/>
                    <a:pt x="269" y="0"/>
                    <a:pt x="243" y="30"/>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49" name="Freeform 42"/>
            <p:cNvSpPr>
              <a:spLocks noEditPoints="1"/>
            </p:cNvSpPr>
            <p:nvPr/>
          </p:nvSpPr>
          <p:spPr bwMode="auto">
            <a:xfrm>
              <a:off x="5637213" y="2857500"/>
              <a:ext cx="1125538" cy="579438"/>
            </a:xfrm>
            <a:custGeom>
              <a:avLst/>
              <a:gdLst>
                <a:gd name="T0" fmla="*/ 0 w 709"/>
                <a:gd name="T1" fmla="*/ 0 h 365"/>
                <a:gd name="T2" fmla="*/ 0 w 709"/>
                <a:gd name="T3" fmla="*/ 365 h 365"/>
                <a:gd name="T4" fmla="*/ 709 w 709"/>
                <a:gd name="T5" fmla="*/ 365 h 365"/>
                <a:gd name="T6" fmla="*/ 709 w 709"/>
                <a:gd name="T7" fmla="*/ 0 h 365"/>
                <a:gd name="T8" fmla="*/ 0 w 709"/>
                <a:gd name="T9" fmla="*/ 0 h 365"/>
                <a:gd name="T10" fmla="*/ 676 w 709"/>
                <a:gd name="T11" fmla="*/ 331 h 365"/>
                <a:gd name="T12" fmla="*/ 31 w 709"/>
                <a:gd name="T13" fmla="*/ 331 h 365"/>
                <a:gd name="T14" fmla="*/ 31 w 709"/>
                <a:gd name="T15" fmla="*/ 26 h 365"/>
                <a:gd name="T16" fmla="*/ 676 w 709"/>
                <a:gd name="T17" fmla="*/ 26 h 365"/>
                <a:gd name="T18" fmla="*/ 676 w 709"/>
                <a:gd name="T19" fmla="*/ 331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9" h="365">
                  <a:moveTo>
                    <a:pt x="0" y="0"/>
                  </a:moveTo>
                  <a:lnTo>
                    <a:pt x="0" y="365"/>
                  </a:lnTo>
                  <a:lnTo>
                    <a:pt x="709" y="365"/>
                  </a:lnTo>
                  <a:lnTo>
                    <a:pt x="709" y="0"/>
                  </a:lnTo>
                  <a:lnTo>
                    <a:pt x="0" y="0"/>
                  </a:lnTo>
                  <a:close/>
                  <a:moveTo>
                    <a:pt x="676" y="331"/>
                  </a:moveTo>
                  <a:lnTo>
                    <a:pt x="31" y="331"/>
                  </a:lnTo>
                  <a:lnTo>
                    <a:pt x="31" y="26"/>
                  </a:lnTo>
                  <a:lnTo>
                    <a:pt x="676" y="26"/>
                  </a:lnTo>
                  <a:lnTo>
                    <a:pt x="676" y="331"/>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0" name="Freeform 43"/>
            <p:cNvSpPr>
              <a:spLocks/>
            </p:cNvSpPr>
            <p:nvPr/>
          </p:nvSpPr>
          <p:spPr bwMode="auto">
            <a:xfrm>
              <a:off x="6089650" y="2967038"/>
              <a:ext cx="220663" cy="355600"/>
            </a:xfrm>
            <a:custGeom>
              <a:avLst/>
              <a:gdLst>
                <a:gd name="T0" fmla="*/ 4 w 58"/>
                <a:gd name="T1" fmla="*/ 39 h 94"/>
                <a:gd name="T2" fmla="*/ 11 w 58"/>
                <a:gd name="T3" fmla="*/ 47 h 94"/>
                <a:gd name="T4" fmla="*/ 32 w 58"/>
                <a:gd name="T5" fmla="*/ 57 h 94"/>
                <a:gd name="T6" fmla="*/ 35 w 58"/>
                <a:gd name="T7" fmla="*/ 58 h 94"/>
                <a:gd name="T8" fmla="*/ 40 w 58"/>
                <a:gd name="T9" fmla="*/ 62 h 94"/>
                <a:gd name="T10" fmla="*/ 39 w 58"/>
                <a:gd name="T11" fmla="*/ 71 h 94"/>
                <a:gd name="T12" fmla="*/ 31 w 58"/>
                <a:gd name="T13" fmla="*/ 73 h 94"/>
                <a:gd name="T14" fmla="*/ 20 w 58"/>
                <a:gd name="T15" fmla="*/ 72 h 94"/>
                <a:gd name="T16" fmla="*/ 14 w 58"/>
                <a:gd name="T17" fmla="*/ 68 h 94"/>
                <a:gd name="T18" fmla="*/ 13 w 58"/>
                <a:gd name="T19" fmla="*/ 67 h 94"/>
                <a:gd name="T20" fmla="*/ 13 w 58"/>
                <a:gd name="T21" fmla="*/ 67 h 94"/>
                <a:gd name="T22" fmla="*/ 13 w 58"/>
                <a:gd name="T23" fmla="*/ 67 h 94"/>
                <a:gd name="T24" fmla="*/ 13 w 58"/>
                <a:gd name="T25" fmla="*/ 66 h 94"/>
                <a:gd name="T26" fmla="*/ 9 w 58"/>
                <a:gd name="T27" fmla="*/ 64 h 94"/>
                <a:gd name="T28" fmla="*/ 2 w 58"/>
                <a:gd name="T29" fmla="*/ 69 h 94"/>
                <a:gd name="T30" fmla="*/ 2 w 58"/>
                <a:gd name="T31" fmla="*/ 74 h 94"/>
                <a:gd name="T32" fmla="*/ 23 w 58"/>
                <a:gd name="T33" fmla="*/ 85 h 94"/>
                <a:gd name="T34" fmla="*/ 23 w 58"/>
                <a:gd name="T35" fmla="*/ 92 h 94"/>
                <a:gd name="T36" fmla="*/ 25 w 58"/>
                <a:gd name="T37" fmla="*/ 94 h 94"/>
                <a:gd name="T38" fmla="*/ 31 w 58"/>
                <a:gd name="T39" fmla="*/ 94 h 94"/>
                <a:gd name="T40" fmla="*/ 33 w 58"/>
                <a:gd name="T41" fmla="*/ 92 h 94"/>
                <a:gd name="T42" fmla="*/ 33 w 58"/>
                <a:gd name="T43" fmla="*/ 86 h 94"/>
                <a:gd name="T44" fmla="*/ 49 w 58"/>
                <a:gd name="T45" fmla="*/ 80 h 94"/>
                <a:gd name="T46" fmla="*/ 55 w 58"/>
                <a:gd name="T47" fmla="*/ 59 h 94"/>
                <a:gd name="T48" fmla="*/ 33 w 58"/>
                <a:gd name="T49" fmla="*/ 42 h 94"/>
                <a:gd name="T50" fmla="*/ 32 w 58"/>
                <a:gd name="T51" fmla="*/ 42 h 94"/>
                <a:gd name="T52" fmla="*/ 24 w 58"/>
                <a:gd name="T53" fmla="*/ 38 h 94"/>
                <a:gd name="T54" fmla="*/ 23 w 58"/>
                <a:gd name="T55" fmla="*/ 38 h 94"/>
                <a:gd name="T56" fmla="*/ 17 w 58"/>
                <a:gd name="T57" fmla="*/ 34 h 94"/>
                <a:gd name="T58" fmla="*/ 18 w 58"/>
                <a:gd name="T59" fmla="*/ 25 h 94"/>
                <a:gd name="T60" fmla="*/ 28 w 58"/>
                <a:gd name="T61" fmla="*/ 21 h 94"/>
                <a:gd name="T62" fmla="*/ 35 w 58"/>
                <a:gd name="T63" fmla="*/ 22 h 94"/>
                <a:gd name="T64" fmla="*/ 41 w 58"/>
                <a:gd name="T65" fmla="*/ 27 h 94"/>
                <a:gd name="T66" fmla="*/ 42 w 58"/>
                <a:gd name="T67" fmla="*/ 27 h 94"/>
                <a:gd name="T68" fmla="*/ 42 w 58"/>
                <a:gd name="T69" fmla="*/ 28 h 94"/>
                <a:gd name="T70" fmla="*/ 43 w 58"/>
                <a:gd name="T71" fmla="*/ 28 h 94"/>
                <a:gd name="T72" fmla="*/ 46 w 58"/>
                <a:gd name="T73" fmla="*/ 30 h 94"/>
                <a:gd name="T74" fmla="*/ 53 w 58"/>
                <a:gd name="T75" fmla="*/ 26 h 94"/>
                <a:gd name="T76" fmla="*/ 53 w 58"/>
                <a:gd name="T77" fmla="*/ 20 h 94"/>
                <a:gd name="T78" fmla="*/ 38 w 58"/>
                <a:gd name="T79" fmla="*/ 10 h 94"/>
                <a:gd name="T80" fmla="*/ 33 w 58"/>
                <a:gd name="T81" fmla="*/ 9 h 94"/>
                <a:gd name="T82" fmla="*/ 33 w 58"/>
                <a:gd name="T83" fmla="*/ 2 h 94"/>
                <a:gd name="T84" fmla="*/ 31 w 58"/>
                <a:gd name="T85" fmla="*/ 0 h 94"/>
                <a:gd name="T86" fmla="*/ 25 w 58"/>
                <a:gd name="T87" fmla="*/ 0 h 94"/>
                <a:gd name="T88" fmla="*/ 23 w 58"/>
                <a:gd name="T89" fmla="*/ 2 h 94"/>
                <a:gd name="T90" fmla="*/ 23 w 58"/>
                <a:gd name="T91" fmla="*/ 9 h 94"/>
                <a:gd name="T92" fmla="*/ 8 w 58"/>
                <a:gd name="T93" fmla="*/ 16 h 94"/>
                <a:gd name="T94" fmla="*/ 4 w 58"/>
                <a:gd name="T95"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8" h="94">
                  <a:moveTo>
                    <a:pt x="4" y="39"/>
                  </a:moveTo>
                  <a:cubicBezTo>
                    <a:pt x="6" y="42"/>
                    <a:pt x="8" y="45"/>
                    <a:pt x="11" y="47"/>
                  </a:cubicBezTo>
                  <a:cubicBezTo>
                    <a:pt x="14" y="48"/>
                    <a:pt x="26" y="54"/>
                    <a:pt x="32" y="57"/>
                  </a:cubicBezTo>
                  <a:cubicBezTo>
                    <a:pt x="35" y="58"/>
                    <a:pt x="35" y="58"/>
                    <a:pt x="35" y="58"/>
                  </a:cubicBezTo>
                  <a:cubicBezTo>
                    <a:pt x="37" y="59"/>
                    <a:pt x="39" y="61"/>
                    <a:pt x="40" y="62"/>
                  </a:cubicBezTo>
                  <a:cubicBezTo>
                    <a:pt x="42" y="65"/>
                    <a:pt x="41" y="69"/>
                    <a:pt x="39" y="71"/>
                  </a:cubicBezTo>
                  <a:cubicBezTo>
                    <a:pt x="37" y="73"/>
                    <a:pt x="34" y="73"/>
                    <a:pt x="31" y="73"/>
                  </a:cubicBezTo>
                  <a:cubicBezTo>
                    <a:pt x="27" y="73"/>
                    <a:pt x="24" y="73"/>
                    <a:pt x="20" y="72"/>
                  </a:cubicBezTo>
                  <a:cubicBezTo>
                    <a:pt x="19" y="71"/>
                    <a:pt x="16" y="69"/>
                    <a:pt x="14" y="68"/>
                  </a:cubicBezTo>
                  <a:cubicBezTo>
                    <a:pt x="14" y="68"/>
                    <a:pt x="13" y="67"/>
                    <a:pt x="13" y="67"/>
                  </a:cubicBezTo>
                  <a:cubicBezTo>
                    <a:pt x="13" y="67"/>
                    <a:pt x="13" y="67"/>
                    <a:pt x="13" y="67"/>
                  </a:cubicBezTo>
                  <a:cubicBezTo>
                    <a:pt x="13" y="67"/>
                    <a:pt x="13" y="67"/>
                    <a:pt x="13" y="67"/>
                  </a:cubicBezTo>
                  <a:cubicBezTo>
                    <a:pt x="13" y="67"/>
                    <a:pt x="13" y="67"/>
                    <a:pt x="13" y="66"/>
                  </a:cubicBezTo>
                  <a:cubicBezTo>
                    <a:pt x="12" y="65"/>
                    <a:pt x="10" y="64"/>
                    <a:pt x="9" y="64"/>
                  </a:cubicBezTo>
                  <a:cubicBezTo>
                    <a:pt x="6" y="64"/>
                    <a:pt x="3" y="66"/>
                    <a:pt x="2" y="69"/>
                  </a:cubicBezTo>
                  <a:cubicBezTo>
                    <a:pt x="1" y="71"/>
                    <a:pt x="1" y="73"/>
                    <a:pt x="2" y="74"/>
                  </a:cubicBezTo>
                  <a:cubicBezTo>
                    <a:pt x="6" y="80"/>
                    <a:pt x="14" y="84"/>
                    <a:pt x="23" y="85"/>
                  </a:cubicBezTo>
                  <a:cubicBezTo>
                    <a:pt x="23" y="92"/>
                    <a:pt x="23" y="92"/>
                    <a:pt x="23" y="92"/>
                  </a:cubicBezTo>
                  <a:cubicBezTo>
                    <a:pt x="23" y="93"/>
                    <a:pt x="24" y="94"/>
                    <a:pt x="25" y="94"/>
                  </a:cubicBezTo>
                  <a:cubicBezTo>
                    <a:pt x="31" y="94"/>
                    <a:pt x="31" y="94"/>
                    <a:pt x="31" y="94"/>
                  </a:cubicBezTo>
                  <a:cubicBezTo>
                    <a:pt x="32" y="94"/>
                    <a:pt x="33" y="93"/>
                    <a:pt x="33" y="92"/>
                  </a:cubicBezTo>
                  <a:cubicBezTo>
                    <a:pt x="33" y="86"/>
                    <a:pt x="33" y="86"/>
                    <a:pt x="33" y="86"/>
                  </a:cubicBezTo>
                  <a:cubicBezTo>
                    <a:pt x="40" y="85"/>
                    <a:pt x="46" y="83"/>
                    <a:pt x="49" y="80"/>
                  </a:cubicBezTo>
                  <a:cubicBezTo>
                    <a:pt x="55" y="75"/>
                    <a:pt x="58" y="66"/>
                    <a:pt x="55" y="59"/>
                  </a:cubicBezTo>
                  <a:cubicBezTo>
                    <a:pt x="52" y="50"/>
                    <a:pt x="41" y="46"/>
                    <a:pt x="33" y="42"/>
                  </a:cubicBezTo>
                  <a:cubicBezTo>
                    <a:pt x="32" y="42"/>
                    <a:pt x="32" y="42"/>
                    <a:pt x="32" y="42"/>
                  </a:cubicBezTo>
                  <a:cubicBezTo>
                    <a:pt x="29" y="41"/>
                    <a:pt x="25" y="39"/>
                    <a:pt x="24" y="38"/>
                  </a:cubicBezTo>
                  <a:cubicBezTo>
                    <a:pt x="24" y="38"/>
                    <a:pt x="23" y="38"/>
                    <a:pt x="23" y="38"/>
                  </a:cubicBezTo>
                  <a:cubicBezTo>
                    <a:pt x="21" y="37"/>
                    <a:pt x="19" y="36"/>
                    <a:pt x="17" y="34"/>
                  </a:cubicBezTo>
                  <a:cubicBezTo>
                    <a:pt x="16" y="31"/>
                    <a:pt x="16" y="27"/>
                    <a:pt x="18" y="25"/>
                  </a:cubicBezTo>
                  <a:cubicBezTo>
                    <a:pt x="22" y="22"/>
                    <a:pt x="25" y="21"/>
                    <a:pt x="28" y="21"/>
                  </a:cubicBezTo>
                  <a:cubicBezTo>
                    <a:pt x="30" y="21"/>
                    <a:pt x="33" y="22"/>
                    <a:pt x="35" y="22"/>
                  </a:cubicBezTo>
                  <a:cubicBezTo>
                    <a:pt x="36" y="23"/>
                    <a:pt x="39" y="25"/>
                    <a:pt x="41" y="27"/>
                  </a:cubicBezTo>
                  <a:cubicBezTo>
                    <a:pt x="41" y="27"/>
                    <a:pt x="42" y="27"/>
                    <a:pt x="42" y="27"/>
                  </a:cubicBezTo>
                  <a:cubicBezTo>
                    <a:pt x="42" y="27"/>
                    <a:pt x="42" y="28"/>
                    <a:pt x="42" y="28"/>
                  </a:cubicBezTo>
                  <a:cubicBezTo>
                    <a:pt x="42" y="28"/>
                    <a:pt x="42" y="28"/>
                    <a:pt x="43" y="28"/>
                  </a:cubicBezTo>
                  <a:cubicBezTo>
                    <a:pt x="43" y="29"/>
                    <a:pt x="45" y="30"/>
                    <a:pt x="46" y="30"/>
                  </a:cubicBezTo>
                  <a:cubicBezTo>
                    <a:pt x="49" y="30"/>
                    <a:pt x="52" y="28"/>
                    <a:pt x="53" y="26"/>
                  </a:cubicBezTo>
                  <a:cubicBezTo>
                    <a:pt x="54" y="24"/>
                    <a:pt x="54" y="22"/>
                    <a:pt x="53" y="20"/>
                  </a:cubicBezTo>
                  <a:cubicBezTo>
                    <a:pt x="50" y="16"/>
                    <a:pt x="44" y="12"/>
                    <a:pt x="38" y="10"/>
                  </a:cubicBezTo>
                  <a:cubicBezTo>
                    <a:pt x="37" y="10"/>
                    <a:pt x="35" y="9"/>
                    <a:pt x="33" y="9"/>
                  </a:cubicBezTo>
                  <a:cubicBezTo>
                    <a:pt x="33" y="2"/>
                    <a:pt x="33" y="2"/>
                    <a:pt x="33" y="2"/>
                  </a:cubicBezTo>
                  <a:cubicBezTo>
                    <a:pt x="33" y="1"/>
                    <a:pt x="32" y="0"/>
                    <a:pt x="31" y="0"/>
                  </a:cubicBezTo>
                  <a:cubicBezTo>
                    <a:pt x="25" y="0"/>
                    <a:pt x="25" y="0"/>
                    <a:pt x="25" y="0"/>
                  </a:cubicBezTo>
                  <a:cubicBezTo>
                    <a:pt x="24" y="0"/>
                    <a:pt x="23" y="1"/>
                    <a:pt x="23" y="2"/>
                  </a:cubicBezTo>
                  <a:cubicBezTo>
                    <a:pt x="23" y="9"/>
                    <a:pt x="23" y="9"/>
                    <a:pt x="23" y="9"/>
                  </a:cubicBezTo>
                  <a:cubicBezTo>
                    <a:pt x="17" y="10"/>
                    <a:pt x="12" y="13"/>
                    <a:pt x="8" y="16"/>
                  </a:cubicBezTo>
                  <a:cubicBezTo>
                    <a:pt x="2" y="22"/>
                    <a:pt x="0" y="31"/>
                    <a:pt x="4" y="39"/>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1" name="Freeform 44"/>
            <p:cNvSpPr>
              <a:spLocks noEditPoints="1"/>
            </p:cNvSpPr>
            <p:nvPr/>
          </p:nvSpPr>
          <p:spPr bwMode="auto">
            <a:xfrm>
              <a:off x="6332538" y="2943225"/>
              <a:ext cx="336550" cy="395288"/>
            </a:xfrm>
            <a:custGeom>
              <a:avLst/>
              <a:gdLst>
                <a:gd name="T0" fmla="*/ 31 w 89"/>
                <a:gd name="T1" fmla="*/ 53 h 104"/>
                <a:gd name="T2" fmla="*/ 4 w 89"/>
                <a:gd name="T3" fmla="*/ 104 h 104"/>
                <a:gd name="T4" fmla="*/ 73 w 89"/>
                <a:gd name="T5" fmla="*/ 104 h 104"/>
                <a:gd name="T6" fmla="*/ 73 w 89"/>
                <a:gd name="T7" fmla="*/ 104 h 104"/>
                <a:gd name="T8" fmla="*/ 88 w 89"/>
                <a:gd name="T9" fmla="*/ 89 h 104"/>
                <a:gd name="T10" fmla="*/ 89 w 89"/>
                <a:gd name="T11" fmla="*/ 89 h 104"/>
                <a:gd name="T12" fmla="*/ 89 w 89"/>
                <a:gd name="T13" fmla="*/ 17 h 104"/>
                <a:gd name="T14" fmla="*/ 88 w 89"/>
                <a:gd name="T15" fmla="*/ 17 h 104"/>
                <a:gd name="T16" fmla="*/ 73 w 89"/>
                <a:gd name="T17" fmla="*/ 2 h 104"/>
                <a:gd name="T18" fmla="*/ 73 w 89"/>
                <a:gd name="T19" fmla="*/ 0 h 104"/>
                <a:gd name="T20" fmla="*/ 0 w 89"/>
                <a:gd name="T21" fmla="*/ 0 h 104"/>
                <a:gd name="T22" fmla="*/ 31 w 89"/>
                <a:gd name="T23" fmla="*/ 53 h 104"/>
                <a:gd name="T24" fmla="*/ 58 w 89"/>
                <a:gd name="T25" fmla="*/ 43 h 104"/>
                <a:gd name="T26" fmla="*/ 68 w 89"/>
                <a:gd name="T27" fmla="*/ 53 h 104"/>
                <a:gd name="T28" fmla="*/ 58 w 89"/>
                <a:gd name="T29" fmla="*/ 63 h 104"/>
                <a:gd name="T30" fmla="*/ 48 w 89"/>
                <a:gd name="T31" fmla="*/ 53 h 104"/>
                <a:gd name="T32" fmla="*/ 58 w 8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104">
                  <a:moveTo>
                    <a:pt x="31" y="53"/>
                  </a:moveTo>
                  <a:cubicBezTo>
                    <a:pt x="31" y="75"/>
                    <a:pt x="20" y="93"/>
                    <a:pt x="4" y="104"/>
                  </a:cubicBezTo>
                  <a:cubicBezTo>
                    <a:pt x="73" y="104"/>
                    <a:pt x="73" y="104"/>
                    <a:pt x="73" y="104"/>
                  </a:cubicBezTo>
                  <a:cubicBezTo>
                    <a:pt x="73" y="104"/>
                    <a:pt x="73" y="104"/>
                    <a:pt x="73" y="104"/>
                  </a:cubicBezTo>
                  <a:cubicBezTo>
                    <a:pt x="73" y="96"/>
                    <a:pt x="80" y="89"/>
                    <a:pt x="88" y="89"/>
                  </a:cubicBezTo>
                  <a:cubicBezTo>
                    <a:pt x="88" y="89"/>
                    <a:pt x="89" y="89"/>
                    <a:pt x="89" y="89"/>
                  </a:cubicBezTo>
                  <a:cubicBezTo>
                    <a:pt x="89" y="17"/>
                    <a:pt x="89" y="17"/>
                    <a:pt x="89" y="17"/>
                  </a:cubicBezTo>
                  <a:cubicBezTo>
                    <a:pt x="89" y="17"/>
                    <a:pt x="88" y="17"/>
                    <a:pt x="88" y="17"/>
                  </a:cubicBezTo>
                  <a:cubicBezTo>
                    <a:pt x="80" y="17"/>
                    <a:pt x="73" y="11"/>
                    <a:pt x="73" y="2"/>
                  </a:cubicBezTo>
                  <a:cubicBezTo>
                    <a:pt x="73" y="1"/>
                    <a:pt x="73" y="1"/>
                    <a:pt x="73" y="0"/>
                  </a:cubicBezTo>
                  <a:cubicBezTo>
                    <a:pt x="0" y="0"/>
                    <a:pt x="0" y="0"/>
                    <a:pt x="0" y="0"/>
                  </a:cubicBezTo>
                  <a:cubicBezTo>
                    <a:pt x="19" y="10"/>
                    <a:pt x="31" y="30"/>
                    <a:pt x="31" y="53"/>
                  </a:cubicBezTo>
                  <a:close/>
                  <a:moveTo>
                    <a:pt x="58" y="43"/>
                  </a:moveTo>
                  <a:cubicBezTo>
                    <a:pt x="63" y="43"/>
                    <a:pt x="68" y="48"/>
                    <a:pt x="68" y="53"/>
                  </a:cubicBezTo>
                  <a:cubicBezTo>
                    <a:pt x="68" y="59"/>
                    <a:pt x="63" y="63"/>
                    <a:pt x="58" y="63"/>
                  </a:cubicBezTo>
                  <a:cubicBezTo>
                    <a:pt x="52" y="63"/>
                    <a:pt x="48" y="59"/>
                    <a:pt x="48" y="53"/>
                  </a:cubicBezTo>
                  <a:cubicBezTo>
                    <a:pt x="48" y="48"/>
                    <a:pt x="52" y="43"/>
                    <a:pt x="58"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52" name="Freeform 45"/>
            <p:cNvSpPr>
              <a:spLocks noEditPoints="1"/>
            </p:cNvSpPr>
            <p:nvPr/>
          </p:nvSpPr>
          <p:spPr bwMode="auto">
            <a:xfrm>
              <a:off x="5730875" y="2943225"/>
              <a:ext cx="374650" cy="395288"/>
            </a:xfrm>
            <a:custGeom>
              <a:avLst/>
              <a:gdLst>
                <a:gd name="T0" fmla="*/ 15 w 99"/>
                <a:gd name="T1" fmla="*/ 104 h 104"/>
                <a:gd name="T2" fmla="*/ 15 w 99"/>
                <a:gd name="T3" fmla="*/ 104 h 104"/>
                <a:gd name="T4" fmla="*/ 95 w 99"/>
                <a:gd name="T5" fmla="*/ 104 h 104"/>
                <a:gd name="T6" fmla="*/ 67 w 99"/>
                <a:gd name="T7" fmla="*/ 53 h 104"/>
                <a:gd name="T8" fmla="*/ 99 w 99"/>
                <a:gd name="T9" fmla="*/ 0 h 104"/>
                <a:gd name="T10" fmla="*/ 15 w 99"/>
                <a:gd name="T11" fmla="*/ 0 h 104"/>
                <a:gd name="T12" fmla="*/ 15 w 99"/>
                <a:gd name="T13" fmla="*/ 2 h 104"/>
                <a:gd name="T14" fmla="*/ 0 w 99"/>
                <a:gd name="T15" fmla="*/ 17 h 104"/>
                <a:gd name="T16" fmla="*/ 0 w 99"/>
                <a:gd name="T17" fmla="*/ 17 h 104"/>
                <a:gd name="T18" fmla="*/ 0 w 99"/>
                <a:gd name="T19" fmla="*/ 89 h 104"/>
                <a:gd name="T20" fmla="*/ 0 w 99"/>
                <a:gd name="T21" fmla="*/ 89 h 104"/>
                <a:gd name="T22" fmla="*/ 15 w 99"/>
                <a:gd name="T23" fmla="*/ 104 h 104"/>
                <a:gd name="T24" fmla="*/ 31 w 99"/>
                <a:gd name="T25" fmla="*/ 43 h 104"/>
                <a:gd name="T26" fmla="*/ 41 w 99"/>
                <a:gd name="T27" fmla="*/ 53 h 104"/>
                <a:gd name="T28" fmla="*/ 31 w 99"/>
                <a:gd name="T29" fmla="*/ 63 h 104"/>
                <a:gd name="T30" fmla="*/ 21 w 99"/>
                <a:gd name="T31" fmla="*/ 53 h 104"/>
                <a:gd name="T32" fmla="*/ 31 w 99"/>
                <a:gd name="T33"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 h="104">
                  <a:moveTo>
                    <a:pt x="15" y="104"/>
                  </a:moveTo>
                  <a:cubicBezTo>
                    <a:pt x="15" y="104"/>
                    <a:pt x="15" y="104"/>
                    <a:pt x="15" y="104"/>
                  </a:cubicBezTo>
                  <a:cubicBezTo>
                    <a:pt x="95" y="104"/>
                    <a:pt x="95" y="104"/>
                    <a:pt x="95" y="104"/>
                  </a:cubicBezTo>
                  <a:cubicBezTo>
                    <a:pt x="78" y="93"/>
                    <a:pt x="67" y="75"/>
                    <a:pt x="67" y="53"/>
                  </a:cubicBezTo>
                  <a:cubicBezTo>
                    <a:pt x="67" y="30"/>
                    <a:pt x="80" y="10"/>
                    <a:pt x="99" y="0"/>
                  </a:cubicBezTo>
                  <a:cubicBezTo>
                    <a:pt x="15" y="0"/>
                    <a:pt x="15" y="0"/>
                    <a:pt x="15" y="0"/>
                  </a:cubicBezTo>
                  <a:cubicBezTo>
                    <a:pt x="15" y="1"/>
                    <a:pt x="15" y="1"/>
                    <a:pt x="15" y="2"/>
                  </a:cubicBezTo>
                  <a:cubicBezTo>
                    <a:pt x="15" y="11"/>
                    <a:pt x="9" y="17"/>
                    <a:pt x="0" y="17"/>
                  </a:cubicBezTo>
                  <a:cubicBezTo>
                    <a:pt x="0" y="17"/>
                    <a:pt x="0" y="17"/>
                    <a:pt x="0" y="17"/>
                  </a:cubicBezTo>
                  <a:cubicBezTo>
                    <a:pt x="0" y="89"/>
                    <a:pt x="0" y="89"/>
                    <a:pt x="0" y="89"/>
                  </a:cubicBezTo>
                  <a:cubicBezTo>
                    <a:pt x="0" y="89"/>
                    <a:pt x="0" y="89"/>
                    <a:pt x="0" y="89"/>
                  </a:cubicBezTo>
                  <a:cubicBezTo>
                    <a:pt x="9" y="89"/>
                    <a:pt x="15" y="96"/>
                    <a:pt x="15" y="104"/>
                  </a:cubicBezTo>
                  <a:close/>
                  <a:moveTo>
                    <a:pt x="31" y="43"/>
                  </a:moveTo>
                  <a:cubicBezTo>
                    <a:pt x="36" y="43"/>
                    <a:pt x="41" y="48"/>
                    <a:pt x="41" y="53"/>
                  </a:cubicBezTo>
                  <a:cubicBezTo>
                    <a:pt x="41" y="59"/>
                    <a:pt x="36" y="63"/>
                    <a:pt x="31" y="63"/>
                  </a:cubicBezTo>
                  <a:cubicBezTo>
                    <a:pt x="25" y="63"/>
                    <a:pt x="21" y="59"/>
                    <a:pt x="21" y="53"/>
                  </a:cubicBezTo>
                  <a:cubicBezTo>
                    <a:pt x="21" y="48"/>
                    <a:pt x="25" y="43"/>
                    <a:pt x="31" y="43"/>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53" name="泪滴形 52"/>
          <p:cNvSpPr/>
          <p:nvPr/>
        </p:nvSpPr>
        <p:spPr>
          <a:xfrm rot="13500000" flipV="1">
            <a:off x="9906249" y="4609056"/>
            <a:ext cx="1546119" cy="1467749"/>
          </a:xfrm>
          <a:prstGeom prst="teardrop">
            <a:avLst>
              <a:gd name="adj" fmla="val 109259"/>
            </a:avLst>
          </a:prstGeom>
          <a:solidFill>
            <a:srgbClr val="0070C0"/>
          </a:soli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3305" tIns="46652" rIns="93305" bIns="46652" rtlCol="0" anchor="ctr"/>
          <a:lstStyle/>
          <a:p>
            <a:pPr algn="ctr"/>
            <a:endParaRPr lang="zh-CN" altLang="en-US" b="1"/>
          </a:p>
        </p:txBody>
      </p:sp>
      <p:grpSp>
        <p:nvGrpSpPr>
          <p:cNvPr id="54" name="组合 53"/>
          <p:cNvGrpSpPr/>
          <p:nvPr/>
        </p:nvGrpSpPr>
        <p:grpSpPr>
          <a:xfrm>
            <a:off x="10307544" y="5030223"/>
            <a:ext cx="743529" cy="598688"/>
            <a:chOff x="5513388" y="2992438"/>
            <a:chExt cx="1158875" cy="885825"/>
          </a:xfrm>
          <a:solidFill>
            <a:schemeClr val="bg1"/>
          </a:solidFill>
        </p:grpSpPr>
        <p:sp>
          <p:nvSpPr>
            <p:cNvPr id="55" name="Freeform 49"/>
            <p:cNvSpPr>
              <a:spLocks noEditPoints="1"/>
            </p:cNvSpPr>
            <p:nvPr/>
          </p:nvSpPr>
          <p:spPr bwMode="auto">
            <a:xfrm>
              <a:off x="5513388" y="2992438"/>
              <a:ext cx="1158875" cy="885825"/>
            </a:xfrm>
            <a:custGeom>
              <a:avLst/>
              <a:gdLst>
                <a:gd name="T0" fmla="*/ 306 w 306"/>
                <a:gd name="T1" fmla="*/ 139 h 233"/>
                <a:gd name="T2" fmla="*/ 306 w 306"/>
                <a:gd name="T3" fmla="*/ 37 h 233"/>
                <a:gd name="T4" fmla="*/ 268 w 306"/>
                <a:gd name="T5" fmla="*/ 0 h 233"/>
                <a:gd name="T6" fmla="*/ 237 w 306"/>
                <a:gd name="T7" fmla="*/ 0 h 233"/>
                <a:gd name="T8" fmla="*/ 139 w 306"/>
                <a:gd name="T9" fmla="*/ 0 h 233"/>
                <a:gd name="T10" fmla="*/ 107 w 306"/>
                <a:gd name="T11" fmla="*/ 0 h 233"/>
                <a:gd name="T12" fmla="*/ 70 w 306"/>
                <a:gd name="T13" fmla="*/ 37 h 233"/>
                <a:gd name="T14" fmla="*/ 70 w 306"/>
                <a:gd name="T15" fmla="*/ 69 h 233"/>
                <a:gd name="T16" fmla="*/ 56 w 306"/>
                <a:gd name="T17" fmla="*/ 69 h 233"/>
                <a:gd name="T18" fmla="*/ 30 w 306"/>
                <a:gd name="T19" fmla="*/ 69 h 233"/>
                <a:gd name="T20" fmla="*/ 0 w 306"/>
                <a:gd name="T21" fmla="*/ 99 h 233"/>
                <a:gd name="T22" fmla="*/ 0 w 306"/>
                <a:gd name="T23" fmla="*/ 181 h 233"/>
                <a:gd name="T24" fmla="*/ 10 w 306"/>
                <a:gd name="T25" fmla="*/ 203 h 233"/>
                <a:gd name="T26" fmla="*/ 3 w 306"/>
                <a:gd name="T27" fmla="*/ 230 h 233"/>
                <a:gd name="T28" fmla="*/ 32 w 306"/>
                <a:gd name="T29" fmla="*/ 211 h 233"/>
                <a:gd name="T30" fmla="*/ 149 w 306"/>
                <a:gd name="T31" fmla="*/ 211 h 233"/>
                <a:gd name="T32" fmla="*/ 160 w 306"/>
                <a:gd name="T33" fmla="*/ 211 h 233"/>
                <a:gd name="T34" fmla="*/ 190 w 306"/>
                <a:gd name="T35" fmla="*/ 181 h 233"/>
                <a:gd name="T36" fmla="*/ 190 w 306"/>
                <a:gd name="T37" fmla="*/ 177 h 233"/>
                <a:gd name="T38" fmla="*/ 267 w 306"/>
                <a:gd name="T39" fmla="*/ 177 h 233"/>
                <a:gd name="T40" fmla="*/ 300 w 306"/>
                <a:gd name="T41" fmla="*/ 198 h 233"/>
                <a:gd name="T42" fmla="*/ 294 w 306"/>
                <a:gd name="T43" fmla="*/ 167 h 233"/>
                <a:gd name="T44" fmla="*/ 306 w 306"/>
                <a:gd name="T45" fmla="*/ 139 h 233"/>
                <a:gd name="T46" fmla="*/ 291 w 306"/>
                <a:gd name="T47" fmla="*/ 137 h 233"/>
                <a:gd name="T48" fmla="*/ 283 w 306"/>
                <a:gd name="T49" fmla="*/ 155 h 233"/>
                <a:gd name="T50" fmla="*/ 279 w 306"/>
                <a:gd name="T51" fmla="*/ 163 h 233"/>
                <a:gd name="T52" fmla="*/ 280 w 306"/>
                <a:gd name="T53" fmla="*/ 171 h 233"/>
                <a:gd name="T54" fmla="*/ 273 w 306"/>
                <a:gd name="T55" fmla="*/ 165 h 233"/>
                <a:gd name="T56" fmla="*/ 265 w 306"/>
                <a:gd name="T57" fmla="*/ 161 h 233"/>
                <a:gd name="T58" fmla="*/ 110 w 306"/>
                <a:gd name="T59" fmla="*/ 161 h 233"/>
                <a:gd name="T60" fmla="*/ 85 w 306"/>
                <a:gd name="T61" fmla="*/ 137 h 233"/>
                <a:gd name="T62" fmla="*/ 85 w 306"/>
                <a:gd name="T63" fmla="*/ 39 h 233"/>
                <a:gd name="T64" fmla="*/ 110 w 306"/>
                <a:gd name="T65" fmla="*/ 15 h 233"/>
                <a:gd name="T66" fmla="*/ 266 w 306"/>
                <a:gd name="T67" fmla="*/ 15 h 233"/>
                <a:gd name="T68" fmla="*/ 291 w 306"/>
                <a:gd name="T69" fmla="*/ 39 h 233"/>
                <a:gd name="T70" fmla="*/ 291 w 306"/>
                <a:gd name="T71" fmla="*/ 137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6" h="233">
                  <a:moveTo>
                    <a:pt x="306" y="139"/>
                  </a:moveTo>
                  <a:cubicBezTo>
                    <a:pt x="306" y="37"/>
                    <a:pt x="306" y="37"/>
                    <a:pt x="306" y="37"/>
                  </a:cubicBezTo>
                  <a:cubicBezTo>
                    <a:pt x="306" y="16"/>
                    <a:pt x="289" y="0"/>
                    <a:pt x="268" y="0"/>
                  </a:cubicBezTo>
                  <a:cubicBezTo>
                    <a:pt x="237" y="0"/>
                    <a:pt x="237" y="0"/>
                    <a:pt x="237" y="0"/>
                  </a:cubicBezTo>
                  <a:cubicBezTo>
                    <a:pt x="139" y="0"/>
                    <a:pt x="139" y="0"/>
                    <a:pt x="139" y="0"/>
                  </a:cubicBezTo>
                  <a:cubicBezTo>
                    <a:pt x="107" y="0"/>
                    <a:pt x="107" y="0"/>
                    <a:pt x="107" y="0"/>
                  </a:cubicBezTo>
                  <a:cubicBezTo>
                    <a:pt x="87" y="0"/>
                    <a:pt x="70" y="16"/>
                    <a:pt x="70" y="37"/>
                  </a:cubicBezTo>
                  <a:cubicBezTo>
                    <a:pt x="70" y="69"/>
                    <a:pt x="70" y="69"/>
                    <a:pt x="70" y="69"/>
                  </a:cubicBezTo>
                  <a:cubicBezTo>
                    <a:pt x="56" y="69"/>
                    <a:pt x="56" y="69"/>
                    <a:pt x="56" y="69"/>
                  </a:cubicBezTo>
                  <a:cubicBezTo>
                    <a:pt x="30" y="69"/>
                    <a:pt x="30" y="69"/>
                    <a:pt x="30" y="69"/>
                  </a:cubicBezTo>
                  <a:cubicBezTo>
                    <a:pt x="14" y="69"/>
                    <a:pt x="0" y="82"/>
                    <a:pt x="0" y="99"/>
                  </a:cubicBezTo>
                  <a:cubicBezTo>
                    <a:pt x="0" y="181"/>
                    <a:pt x="0" y="181"/>
                    <a:pt x="0" y="181"/>
                  </a:cubicBezTo>
                  <a:cubicBezTo>
                    <a:pt x="0" y="190"/>
                    <a:pt x="4" y="197"/>
                    <a:pt x="10" y="203"/>
                  </a:cubicBezTo>
                  <a:cubicBezTo>
                    <a:pt x="10" y="212"/>
                    <a:pt x="9" y="218"/>
                    <a:pt x="3" y="230"/>
                  </a:cubicBezTo>
                  <a:cubicBezTo>
                    <a:pt x="8" y="233"/>
                    <a:pt x="32" y="211"/>
                    <a:pt x="32" y="211"/>
                  </a:cubicBezTo>
                  <a:cubicBezTo>
                    <a:pt x="149" y="211"/>
                    <a:pt x="149" y="211"/>
                    <a:pt x="149" y="211"/>
                  </a:cubicBezTo>
                  <a:cubicBezTo>
                    <a:pt x="160" y="211"/>
                    <a:pt x="160" y="211"/>
                    <a:pt x="160" y="211"/>
                  </a:cubicBezTo>
                  <a:cubicBezTo>
                    <a:pt x="177" y="211"/>
                    <a:pt x="190" y="198"/>
                    <a:pt x="190" y="181"/>
                  </a:cubicBezTo>
                  <a:cubicBezTo>
                    <a:pt x="190" y="177"/>
                    <a:pt x="190" y="177"/>
                    <a:pt x="190" y="177"/>
                  </a:cubicBezTo>
                  <a:cubicBezTo>
                    <a:pt x="267" y="177"/>
                    <a:pt x="267" y="177"/>
                    <a:pt x="267" y="177"/>
                  </a:cubicBezTo>
                  <a:cubicBezTo>
                    <a:pt x="267" y="177"/>
                    <a:pt x="294" y="202"/>
                    <a:pt x="300" y="198"/>
                  </a:cubicBezTo>
                  <a:cubicBezTo>
                    <a:pt x="293" y="182"/>
                    <a:pt x="293" y="177"/>
                    <a:pt x="294" y="167"/>
                  </a:cubicBezTo>
                  <a:cubicBezTo>
                    <a:pt x="301" y="160"/>
                    <a:pt x="306" y="150"/>
                    <a:pt x="306" y="139"/>
                  </a:cubicBezTo>
                  <a:close/>
                  <a:moveTo>
                    <a:pt x="291" y="137"/>
                  </a:moveTo>
                  <a:cubicBezTo>
                    <a:pt x="291" y="144"/>
                    <a:pt x="288" y="150"/>
                    <a:pt x="283" y="155"/>
                  </a:cubicBezTo>
                  <a:cubicBezTo>
                    <a:pt x="281" y="157"/>
                    <a:pt x="280" y="160"/>
                    <a:pt x="279" y="163"/>
                  </a:cubicBezTo>
                  <a:cubicBezTo>
                    <a:pt x="279" y="166"/>
                    <a:pt x="279" y="168"/>
                    <a:pt x="280" y="171"/>
                  </a:cubicBezTo>
                  <a:cubicBezTo>
                    <a:pt x="277" y="169"/>
                    <a:pt x="275" y="167"/>
                    <a:pt x="273" y="165"/>
                  </a:cubicBezTo>
                  <a:cubicBezTo>
                    <a:pt x="271" y="163"/>
                    <a:pt x="268" y="161"/>
                    <a:pt x="265" y="161"/>
                  </a:cubicBezTo>
                  <a:cubicBezTo>
                    <a:pt x="110" y="161"/>
                    <a:pt x="110" y="161"/>
                    <a:pt x="110" y="161"/>
                  </a:cubicBezTo>
                  <a:cubicBezTo>
                    <a:pt x="96" y="161"/>
                    <a:pt x="85" y="151"/>
                    <a:pt x="85" y="137"/>
                  </a:cubicBezTo>
                  <a:cubicBezTo>
                    <a:pt x="85" y="39"/>
                    <a:pt x="85" y="39"/>
                    <a:pt x="85" y="39"/>
                  </a:cubicBezTo>
                  <a:cubicBezTo>
                    <a:pt x="85" y="26"/>
                    <a:pt x="96" y="15"/>
                    <a:pt x="110" y="15"/>
                  </a:cubicBezTo>
                  <a:cubicBezTo>
                    <a:pt x="266" y="15"/>
                    <a:pt x="266" y="15"/>
                    <a:pt x="266" y="15"/>
                  </a:cubicBezTo>
                  <a:cubicBezTo>
                    <a:pt x="280" y="15"/>
                    <a:pt x="291" y="26"/>
                    <a:pt x="291" y="39"/>
                  </a:cubicBezTo>
                  <a:lnTo>
                    <a:pt x="291" y="137"/>
                  </a:ln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sp>
          <p:nvSpPr>
            <p:cNvPr id="62" name="Freeform 50"/>
            <p:cNvSpPr>
              <a:spLocks/>
            </p:cNvSpPr>
            <p:nvPr/>
          </p:nvSpPr>
          <p:spPr bwMode="auto">
            <a:xfrm>
              <a:off x="6084888" y="3082926"/>
              <a:ext cx="292100" cy="476250"/>
            </a:xfrm>
            <a:custGeom>
              <a:avLst/>
              <a:gdLst>
                <a:gd name="T0" fmla="*/ 44 w 77"/>
                <a:gd name="T1" fmla="*/ 56 h 125"/>
                <a:gd name="T2" fmla="*/ 42 w 77"/>
                <a:gd name="T3" fmla="*/ 55 h 125"/>
                <a:gd name="T4" fmla="*/ 32 w 77"/>
                <a:gd name="T5" fmla="*/ 51 h 125"/>
                <a:gd name="T6" fmla="*/ 31 w 77"/>
                <a:gd name="T7" fmla="*/ 50 h 125"/>
                <a:gd name="T8" fmla="*/ 23 w 77"/>
                <a:gd name="T9" fmla="*/ 44 h 125"/>
                <a:gd name="T10" fmla="*/ 24 w 77"/>
                <a:gd name="T11" fmla="*/ 33 h 125"/>
                <a:gd name="T12" fmla="*/ 37 w 77"/>
                <a:gd name="T13" fmla="*/ 28 h 125"/>
                <a:gd name="T14" fmla="*/ 46 w 77"/>
                <a:gd name="T15" fmla="*/ 30 h 125"/>
                <a:gd name="T16" fmla="*/ 55 w 77"/>
                <a:gd name="T17" fmla="*/ 35 h 125"/>
                <a:gd name="T18" fmla="*/ 56 w 77"/>
                <a:gd name="T19" fmla="*/ 36 h 125"/>
                <a:gd name="T20" fmla="*/ 56 w 77"/>
                <a:gd name="T21" fmla="*/ 36 h 125"/>
                <a:gd name="T22" fmla="*/ 56 w 77"/>
                <a:gd name="T23" fmla="*/ 37 h 125"/>
                <a:gd name="T24" fmla="*/ 62 w 77"/>
                <a:gd name="T25" fmla="*/ 40 h 125"/>
                <a:gd name="T26" fmla="*/ 71 w 77"/>
                <a:gd name="T27" fmla="*/ 34 h 125"/>
                <a:gd name="T28" fmla="*/ 71 w 77"/>
                <a:gd name="T29" fmla="*/ 27 h 125"/>
                <a:gd name="T30" fmla="*/ 51 w 77"/>
                <a:gd name="T31" fmla="*/ 13 h 125"/>
                <a:gd name="T32" fmla="*/ 44 w 77"/>
                <a:gd name="T33" fmla="*/ 12 h 125"/>
                <a:gd name="T34" fmla="*/ 44 w 77"/>
                <a:gd name="T35" fmla="*/ 3 h 125"/>
                <a:gd name="T36" fmla="*/ 41 w 77"/>
                <a:gd name="T37" fmla="*/ 0 h 125"/>
                <a:gd name="T38" fmla="*/ 33 w 77"/>
                <a:gd name="T39" fmla="*/ 0 h 125"/>
                <a:gd name="T40" fmla="*/ 30 w 77"/>
                <a:gd name="T41" fmla="*/ 3 h 125"/>
                <a:gd name="T42" fmla="*/ 30 w 77"/>
                <a:gd name="T43" fmla="*/ 12 h 125"/>
                <a:gd name="T44" fmla="*/ 10 w 77"/>
                <a:gd name="T45" fmla="*/ 21 h 125"/>
                <a:gd name="T46" fmla="*/ 5 w 77"/>
                <a:gd name="T47" fmla="*/ 51 h 125"/>
                <a:gd name="T48" fmla="*/ 15 w 77"/>
                <a:gd name="T49" fmla="*/ 62 h 125"/>
                <a:gd name="T50" fmla="*/ 42 w 77"/>
                <a:gd name="T51" fmla="*/ 75 h 125"/>
                <a:gd name="T52" fmla="*/ 46 w 77"/>
                <a:gd name="T53" fmla="*/ 77 h 125"/>
                <a:gd name="T54" fmla="*/ 53 w 77"/>
                <a:gd name="T55" fmla="*/ 83 h 125"/>
                <a:gd name="T56" fmla="*/ 51 w 77"/>
                <a:gd name="T57" fmla="*/ 95 h 125"/>
                <a:gd name="T58" fmla="*/ 40 w 77"/>
                <a:gd name="T59" fmla="*/ 98 h 125"/>
                <a:gd name="T60" fmla="*/ 27 w 77"/>
                <a:gd name="T61" fmla="*/ 95 h 125"/>
                <a:gd name="T62" fmla="*/ 18 w 77"/>
                <a:gd name="T63" fmla="*/ 90 h 125"/>
                <a:gd name="T64" fmla="*/ 17 w 77"/>
                <a:gd name="T65" fmla="*/ 89 h 125"/>
                <a:gd name="T66" fmla="*/ 17 w 77"/>
                <a:gd name="T67" fmla="*/ 89 h 125"/>
                <a:gd name="T68" fmla="*/ 17 w 77"/>
                <a:gd name="T69" fmla="*/ 89 h 125"/>
                <a:gd name="T70" fmla="*/ 17 w 77"/>
                <a:gd name="T71" fmla="*/ 88 h 125"/>
                <a:gd name="T72" fmla="*/ 11 w 77"/>
                <a:gd name="T73" fmla="*/ 85 h 125"/>
                <a:gd name="T74" fmla="*/ 2 w 77"/>
                <a:gd name="T75" fmla="*/ 91 h 125"/>
                <a:gd name="T76" fmla="*/ 2 w 77"/>
                <a:gd name="T77" fmla="*/ 99 h 125"/>
                <a:gd name="T78" fmla="*/ 30 w 77"/>
                <a:gd name="T79" fmla="*/ 113 h 125"/>
                <a:gd name="T80" fmla="*/ 30 w 77"/>
                <a:gd name="T81" fmla="*/ 123 h 125"/>
                <a:gd name="T82" fmla="*/ 33 w 77"/>
                <a:gd name="T83" fmla="*/ 125 h 125"/>
                <a:gd name="T84" fmla="*/ 41 w 77"/>
                <a:gd name="T85" fmla="*/ 125 h 125"/>
                <a:gd name="T86" fmla="*/ 44 w 77"/>
                <a:gd name="T87" fmla="*/ 123 h 125"/>
                <a:gd name="T88" fmla="*/ 44 w 77"/>
                <a:gd name="T89" fmla="*/ 114 h 125"/>
                <a:gd name="T90" fmla="*/ 65 w 77"/>
                <a:gd name="T91" fmla="*/ 107 h 125"/>
                <a:gd name="T92" fmla="*/ 73 w 77"/>
                <a:gd name="T93" fmla="*/ 78 h 125"/>
                <a:gd name="T94" fmla="*/ 44 w 77"/>
                <a:gd name="T95" fmla="*/ 5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125">
                  <a:moveTo>
                    <a:pt x="44" y="56"/>
                  </a:moveTo>
                  <a:cubicBezTo>
                    <a:pt x="42" y="55"/>
                    <a:pt x="42" y="55"/>
                    <a:pt x="42" y="55"/>
                  </a:cubicBezTo>
                  <a:cubicBezTo>
                    <a:pt x="38" y="54"/>
                    <a:pt x="33" y="51"/>
                    <a:pt x="32" y="51"/>
                  </a:cubicBezTo>
                  <a:cubicBezTo>
                    <a:pt x="32" y="51"/>
                    <a:pt x="31" y="50"/>
                    <a:pt x="31" y="50"/>
                  </a:cubicBezTo>
                  <a:cubicBezTo>
                    <a:pt x="27" y="49"/>
                    <a:pt x="25" y="48"/>
                    <a:pt x="23" y="44"/>
                  </a:cubicBezTo>
                  <a:cubicBezTo>
                    <a:pt x="20" y="41"/>
                    <a:pt x="21" y="35"/>
                    <a:pt x="24" y="33"/>
                  </a:cubicBezTo>
                  <a:cubicBezTo>
                    <a:pt x="28" y="29"/>
                    <a:pt x="34" y="28"/>
                    <a:pt x="37" y="28"/>
                  </a:cubicBezTo>
                  <a:cubicBezTo>
                    <a:pt x="40" y="28"/>
                    <a:pt x="43" y="29"/>
                    <a:pt x="46" y="30"/>
                  </a:cubicBezTo>
                  <a:cubicBezTo>
                    <a:pt x="48" y="30"/>
                    <a:pt x="52" y="33"/>
                    <a:pt x="55" y="35"/>
                  </a:cubicBezTo>
                  <a:cubicBezTo>
                    <a:pt x="55" y="35"/>
                    <a:pt x="55" y="36"/>
                    <a:pt x="56" y="36"/>
                  </a:cubicBezTo>
                  <a:cubicBezTo>
                    <a:pt x="56" y="36"/>
                    <a:pt x="56" y="36"/>
                    <a:pt x="56" y="36"/>
                  </a:cubicBezTo>
                  <a:cubicBezTo>
                    <a:pt x="56" y="37"/>
                    <a:pt x="56" y="37"/>
                    <a:pt x="56" y="37"/>
                  </a:cubicBezTo>
                  <a:cubicBezTo>
                    <a:pt x="58" y="39"/>
                    <a:pt x="59" y="40"/>
                    <a:pt x="62" y="40"/>
                  </a:cubicBezTo>
                  <a:cubicBezTo>
                    <a:pt x="65" y="40"/>
                    <a:pt x="69" y="37"/>
                    <a:pt x="71" y="34"/>
                  </a:cubicBezTo>
                  <a:cubicBezTo>
                    <a:pt x="72" y="32"/>
                    <a:pt x="72" y="29"/>
                    <a:pt x="71" y="27"/>
                  </a:cubicBezTo>
                  <a:cubicBezTo>
                    <a:pt x="67" y="20"/>
                    <a:pt x="58" y="15"/>
                    <a:pt x="51" y="13"/>
                  </a:cubicBezTo>
                  <a:cubicBezTo>
                    <a:pt x="48" y="13"/>
                    <a:pt x="46" y="12"/>
                    <a:pt x="44" y="12"/>
                  </a:cubicBezTo>
                  <a:cubicBezTo>
                    <a:pt x="44" y="3"/>
                    <a:pt x="44" y="3"/>
                    <a:pt x="44" y="3"/>
                  </a:cubicBezTo>
                  <a:cubicBezTo>
                    <a:pt x="44" y="1"/>
                    <a:pt x="43" y="0"/>
                    <a:pt x="41" y="0"/>
                  </a:cubicBezTo>
                  <a:cubicBezTo>
                    <a:pt x="33" y="0"/>
                    <a:pt x="33" y="0"/>
                    <a:pt x="33" y="0"/>
                  </a:cubicBezTo>
                  <a:cubicBezTo>
                    <a:pt x="31" y="0"/>
                    <a:pt x="30" y="1"/>
                    <a:pt x="30" y="3"/>
                  </a:cubicBezTo>
                  <a:cubicBezTo>
                    <a:pt x="30" y="12"/>
                    <a:pt x="30" y="12"/>
                    <a:pt x="30" y="12"/>
                  </a:cubicBezTo>
                  <a:cubicBezTo>
                    <a:pt x="22" y="14"/>
                    <a:pt x="15" y="17"/>
                    <a:pt x="10" y="21"/>
                  </a:cubicBezTo>
                  <a:cubicBezTo>
                    <a:pt x="2" y="29"/>
                    <a:pt x="0" y="41"/>
                    <a:pt x="5" y="51"/>
                  </a:cubicBezTo>
                  <a:cubicBezTo>
                    <a:pt x="7" y="56"/>
                    <a:pt x="11" y="60"/>
                    <a:pt x="15" y="62"/>
                  </a:cubicBezTo>
                  <a:cubicBezTo>
                    <a:pt x="18" y="64"/>
                    <a:pt x="34" y="71"/>
                    <a:pt x="42" y="75"/>
                  </a:cubicBezTo>
                  <a:cubicBezTo>
                    <a:pt x="46" y="77"/>
                    <a:pt x="46" y="77"/>
                    <a:pt x="46" y="77"/>
                  </a:cubicBezTo>
                  <a:cubicBezTo>
                    <a:pt x="49" y="79"/>
                    <a:pt x="52" y="81"/>
                    <a:pt x="53" y="83"/>
                  </a:cubicBezTo>
                  <a:cubicBezTo>
                    <a:pt x="55" y="87"/>
                    <a:pt x="54" y="92"/>
                    <a:pt x="51" y="95"/>
                  </a:cubicBezTo>
                  <a:cubicBezTo>
                    <a:pt x="49" y="97"/>
                    <a:pt x="45" y="98"/>
                    <a:pt x="40" y="98"/>
                  </a:cubicBezTo>
                  <a:cubicBezTo>
                    <a:pt x="36" y="98"/>
                    <a:pt x="31" y="97"/>
                    <a:pt x="27" y="95"/>
                  </a:cubicBezTo>
                  <a:cubicBezTo>
                    <a:pt x="24" y="94"/>
                    <a:pt x="21" y="92"/>
                    <a:pt x="18" y="90"/>
                  </a:cubicBezTo>
                  <a:cubicBezTo>
                    <a:pt x="18" y="90"/>
                    <a:pt x="18" y="90"/>
                    <a:pt x="17" y="89"/>
                  </a:cubicBezTo>
                  <a:cubicBezTo>
                    <a:pt x="17" y="89"/>
                    <a:pt x="17" y="89"/>
                    <a:pt x="17" y="89"/>
                  </a:cubicBezTo>
                  <a:cubicBezTo>
                    <a:pt x="17" y="89"/>
                    <a:pt x="17" y="89"/>
                    <a:pt x="17" y="89"/>
                  </a:cubicBezTo>
                  <a:cubicBezTo>
                    <a:pt x="17" y="89"/>
                    <a:pt x="17" y="88"/>
                    <a:pt x="17" y="88"/>
                  </a:cubicBezTo>
                  <a:cubicBezTo>
                    <a:pt x="15" y="86"/>
                    <a:pt x="14" y="85"/>
                    <a:pt x="11" y="85"/>
                  </a:cubicBezTo>
                  <a:cubicBezTo>
                    <a:pt x="8" y="85"/>
                    <a:pt x="4" y="88"/>
                    <a:pt x="2" y="91"/>
                  </a:cubicBezTo>
                  <a:cubicBezTo>
                    <a:pt x="1" y="94"/>
                    <a:pt x="1" y="96"/>
                    <a:pt x="2" y="99"/>
                  </a:cubicBezTo>
                  <a:cubicBezTo>
                    <a:pt x="7" y="107"/>
                    <a:pt x="19" y="112"/>
                    <a:pt x="30" y="113"/>
                  </a:cubicBezTo>
                  <a:cubicBezTo>
                    <a:pt x="30" y="123"/>
                    <a:pt x="30" y="123"/>
                    <a:pt x="30" y="123"/>
                  </a:cubicBezTo>
                  <a:cubicBezTo>
                    <a:pt x="30" y="124"/>
                    <a:pt x="31" y="125"/>
                    <a:pt x="33" y="125"/>
                  </a:cubicBezTo>
                  <a:cubicBezTo>
                    <a:pt x="41" y="125"/>
                    <a:pt x="41" y="125"/>
                    <a:pt x="41" y="125"/>
                  </a:cubicBezTo>
                  <a:cubicBezTo>
                    <a:pt x="43" y="125"/>
                    <a:pt x="44" y="124"/>
                    <a:pt x="44" y="123"/>
                  </a:cubicBezTo>
                  <a:cubicBezTo>
                    <a:pt x="44" y="114"/>
                    <a:pt x="44" y="114"/>
                    <a:pt x="44" y="114"/>
                  </a:cubicBezTo>
                  <a:cubicBezTo>
                    <a:pt x="53" y="113"/>
                    <a:pt x="60" y="111"/>
                    <a:pt x="65" y="107"/>
                  </a:cubicBezTo>
                  <a:cubicBezTo>
                    <a:pt x="73" y="99"/>
                    <a:pt x="77" y="88"/>
                    <a:pt x="73" y="78"/>
                  </a:cubicBezTo>
                  <a:cubicBezTo>
                    <a:pt x="69" y="67"/>
                    <a:pt x="55" y="61"/>
                    <a:pt x="44" y="56"/>
                  </a:cubicBezTo>
                  <a:close/>
                </a:path>
              </a:pathLst>
            </a:custGeom>
            <a:grpFill/>
            <a:ln>
              <a:noFill/>
            </a:ln>
            <a:extLst/>
          </p:spPr>
          <p:txBody>
            <a:bodyPr vert="horz" wrap="square" lIns="122051" tIns="61026" rIns="122051" bIns="61026" numCol="1" anchor="t" anchorCtr="0" compatLnSpc="1">
              <a:prstTxWarp prst="textNoShape">
                <a:avLst/>
              </a:prstTxWarp>
            </a:bodyPr>
            <a:lstStyle/>
            <a:p>
              <a:endParaRPr lang="zh-CN" altLang="en-US" sz="1468" kern="0">
                <a:solidFill>
                  <a:schemeClr val="bg1"/>
                </a:solidFill>
                <a:latin typeface="方正中等线简体" panose="03000509000000000000" pitchFamily="65" charset="-122"/>
                <a:ea typeface="方正中等线简体" panose="03000509000000000000" pitchFamily="65" charset="-122"/>
              </a:endParaRPr>
            </a:p>
          </p:txBody>
        </p:sp>
      </p:grpSp>
      <p:sp>
        <p:nvSpPr>
          <p:cNvPr id="64" name="矩形 63"/>
          <p:cNvSpPr/>
          <p:nvPr/>
        </p:nvSpPr>
        <p:spPr>
          <a:xfrm>
            <a:off x="3203965" y="268507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5" name="矩形 64"/>
          <p:cNvSpPr/>
          <p:nvPr/>
        </p:nvSpPr>
        <p:spPr>
          <a:xfrm>
            <a:off x="6614601" y="268507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6" name="矩形 65"/>
          <p:cNvSpPr/>
          <p:nvPr/>
        </p:nvSpPr>
        <p:spPr>
          <a:xfrm>
            <a:off x="10067039" y="268507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7" name="矩形 66"/>
          <p:cNvSpPr/>
          <p:nvPr/>
        </p:nvSpPr>
        <p:spPr>
          <a:xfrm>
            <a:off x="1440688" y="509182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8" name="矩形 67"/>
          <p:cNvSpPr/>
          <p:nvPr/>
        </p:nvSpPr>
        <p:spPr>
          <a:xfrm>
            <a:off x="4918265" y="509182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sp>
        <p:nvSpPr>
          <p:cNvPr id="69" name="矩形 68"/>
          <p:cNvSpPr/>
          <p:nvPr/>
        </p:nvSpPr>
        <p:spPr>
          <a:xfrm>
            <a:off x="8340691" y="5091822"/>
            <a:ext cx="1214354" cy="402313"/>
          </a:xfrm>
          <a:prstGeom prst="rect">
            <a:avLst/>
          </a:prstGeom>
        </p:spPr>
        <p:txBody>
          <a:bodyPr wrap="none" lIns="93305" tIns="46652" rIns="93305" bIns="46652">
            <a:spAutoFit/>
          </a:bodyPr>
          <a:lstStyle/>
          <a:p>
            <a:pPr algn="ctr"/>
            <a:r>
              <a:rPr lang="zh-CN" altLang="en-US" sz="2002" dirty="0">
                <a:solidFill>
                  <a:srgbClr val="0070C0"/>
                </a:solidFill>
                <a:latin typeface="方正中等线简体" panose="03000509000000000000" pitchFamily="65" charset="-122"/>
                <a:ea typeface="方正中等线简体" panose="03000509000000000000" pitchFamily="65" charset="-122"/>
              </a:rPr>
              <a:t>添加标题</a:t>
            </a:r>
            <a:endParaRPr lang="en-US" altLang="zh-CN" sz="2002" dirty="0">
              <a:solidFill>
                <a:srgbClr val="0070C0"/>
              </a:solidFill>
              <a:latin typeface="方正中等线简体" panose="03000509000000000000" pitchFamily="65" charset="-122"/>
              <a:ea typeface="方正中等线简体" panose="03000509000000000000" pitchFamily="65" charset="-122"/>
            </a:endParaRPr>
          </a:p>
        </p:txBody>
      </p:sp>
      <p:cxnSp>
        <p:nvCxnSpPr>
          <p:cNvPr id="70" name="直接连接符 69"/>
          <p:cNvCxnSpPr/>
          <p:nvPr/>
        </p:nvCxnSpPr>
        <p:spPr>
          <a:xfrm>
            <a:off x="159030" y="4090076"/>
            <a:ext cx="12501978" cy="0"/>
          </a:xfrm>
          <a:prstGeom prst="line">
            <a:avLst/>
          </a:prstGeom>
          <a:ln w="25400">
            <a:solidFill>
              <a:srgbClr val="0070C0"/>
            </a:solidFill>
            <a:tailEnd type="oval" w="lg" len="lg"/>
          </a:ln>
          <a:effectLst>
            <a:outerShdw blurRad="50800" dist="38100" dir="2700000" algn="tl" rotWithShape="0">
              <a:prstClr val="black">
                <a:alpha val="20000"/>
              </a:prstClr>
            </a:outerShdw>
          </a:effectLst>
        </p:spPr>
        <p:style>
          <a:lnRef idx="1">
            <a:schemeClr val="accent1"/>
          </a:lnRef>
          <a:fillRef idx="0">
            <a:schemeClr val="accent1"/>
          </a:fillRef>
          <a:effectRef idx="0">
            <a:schemeClr val="accent1"/>
          </a:effectRef>
          <a:fontRef idx="minor">
            <a:schemeClr val="tx1"/>
          </a:fontRef>
        </p:style>
      </p:cxnSp>
      <p:sp>
        <p:nvSpPr>
          <p:cNvPr id="77" name="TextBox 76"/>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78" name="组合 77"/>
          <p:cNvGrpSpPr/>
          <p:nvPr/>
        </p:nvGrpSpPr>
        <p:grpSpPr>
          <a:xfrm>
            <a:off x="695618" y="3567"/>
            <a:ext cx="1113557" cy="1113557"/>
            <a:chOff x="7414667" y="3750264"/>
            <a:chExt cx="871129" cy="871129"/>
          </a:xfrm>
        </p:grpSpPr>
        <p:sp>
          <p:nvSpPr>
            <p:cNvPr id="79" name="椭圆 78"/>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80"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81"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3195575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81"/>
                                        </p:tgtEl>
                                        <p:attrNameLst>
                                          <p:attrName>style.visibility</p:attrName>
                                        </p:attrNameLst>
                                      </p:cBhvr>
                                      <p:to>
                                        <p:strVal val="visible"/>
                                      </p:to>
                                    </p:set>
                                    <p:animEffect>
                                      <p:cBhvr>
                                        <p:cTn id="13" dur="750"/>
                                        <p:tgtEl>
                                          <p:spTgt spid="81"/>
                                        </p:tgtEl>
                                      </p:cBhvr>
                                    </p:animEffect>
                                    <p:anim calcmode="lin" valueType="num">
                                      <p:cBhvr>
                                        <p:cTn id="14" dur="750" fill="hold"/>
                                        <p:tgtEl>
                                          <p:spTgt spid="81"/>
                                        </p:tgtEl>
                                        <p:attrNameLst>
                                          <p:attrName>ppt_x</p:attrName>
                                        </p:attrNameLst>
                                      </p:cBhvr>
                                      <p:tavLst>
                                        <p:tav tm="0">
                                          <p:val>
                                            <p:strVal val="#ppt_x"/>
                                          </p:val>
                                        </p:tav>
                                        <p:tav tm="100000">
                                          <p:val>
                                            <p:strVal val="#ppt_x"/>
                                          </p:val>
                                        </p:tav>
                                      </p:tavLst>
                                    </p:anim>
                                    <p:anim calcmode="lin" valueType="num">
                                      <p:cBhvr>
                                        <p:cTn id="15" dur="750" fill="hold"/>
                                        <p:tgtEl>
                                          <p:spTgt spid="81"/>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8" fill="hold" nodeType="afterEffect">
                                  <p:stCondLst>
                                    <p:cond delay="0"/>
                                  </p:stCondLst>
                                  <p:childTnLst>
                                    <p:set>
                                      <p:cBhvr>
                                        <p:cTn id="18" dur="1" fill="hold">
                                          <p:stCondLst>
                                            <p:cond delay="0"/>
                                          </p:stCondLst>
                                        </p:cTn>
                                        <p:tgtEl>
                                          <p:spTgt spid="70"/>
                                        </p:tgtEl>
                                        <p:attrNameLst>
                                          <p:attrName>style.visibility</p:attrName>
                                        </p:attrNameLst>
                                      </p:cBhvr>
                                      <p:to>
                                        <p:strVal val="visible"/>
                                      </p:to>
                                    </p:set>
                                    <p:animEffect transition="in" filter="wipe(left)">
                                      <p:cBhvr>
                                        <p:cTn id="19" dur="500"/>
                                        <p:tgtEl>
                                          <p:spTgt spid="70"/>
                                        </p:tgtEl>
                                      </p:cBhvr>
                                    </p:animEffect>
                                  </p:childTnLst>
                                </p:cTn>
                              </p:par>
                            </p:childTnLst>
                          </p:cTn>
                        </p:par>
                        <p:par>
                          <p:cTn id="20" fill="hold">
                            <p:stCondLst>
                              <p:cond delay="2125"/>
                            </p:stCondLst>
                            <p:childTnLst>
                              <p:par>
                                <p:cTn id="21" presetID="53" presetClass="entr" presetSubtype="16" fill="hold" grpId="0"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500" fill="hold"/>
                                        <p:tgtEl>
                                          <p:spTgt spid="14"/>
                                        </p:tgtEl>
                                        <p:attrNameLst>
                                          <p:attrName>ppt_w</p:attrName>
                                        </p:attrNameLst>
                                      </p:cBhvr>
                                      <p:tavLst>
                                        <p:tav tm="0">
                                          <p:val>
                                            <p:fltVal val="0"/>
                                          </p:val>
                                        </p:tav>
                                        <p:tav tm="100000">
                                          <p:val>
                                            <p:strVal val="#ppt_w"/>
                                          </p:val>
                                        </p:tav>
                                      </p:tavLst>
                                    </p:anim>
                                    <p:anim calcmode="lin" valueType="num">
                                      <p:cBhvr>
                                        <p:cTn id="24" dur="500" fill="hold"/>
                                        <p:tgtEl>
                                          <p:spTgt spid="14"/>
                                        </p:tgtEl>
                                        <p:attrNameLst>
                                          <p:attrName>ppt_h</p:attrName>
                                        </p:attrNameLst>
                                      </p:cBhvr>
                                      <p:tavLst>
                                        <p:tav tm="0">
                                          <p:val>
                                            <p:fltVal val="0"/>
                                          </p:val>
                                        </p:tav>
                                        <p:tav tm="100000">
                                          <p:val>
                                            <p:strVal val="#ppt_h"/>
                                          </p:val>
                                        </p:tav>
                                      </p:tavLst>
                                    </p:anim>
                                    <p:animEffect transition="in" filter="fade">
                                      <p:cBhvr>
                                        <p:cTn id="25" dur="500"/>
                                        <p:tgtEl>
                                          <p:spTgt spid="14"/>
                                        </p:tgtEl>
                                      </p:cBhvr>
                                    </p:animEffect>
                                  </p:childTnLst>
                                </p:cTn>
                              </p:par>
                              <p:par>
                                <p:cTn id="26" presetID="53" presetClass="entr" presetSubtype="16"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p:cTn id="28" dur="500" fill="hold"/>
                                        <p:tgtEl>
                                          <p:spTgt spid="15"/>
                                        </p:tgtEl>
                                        <p:attrNameLst>
                                          <p:attrName>ppt_w</p:attrName>
                                        </p:attrNameLst>
                                      </p:cBhvr>
                                      <p:tavLst>
                                        <p:tav tm="0">
                                          <p:val>
                                            <p:fltVal val="0"/>
                                          </p:val>
                                        </p:tav>
                                        <p:tav tm="100000">
                                          <p:val>
                                            <p:strVal val="#ppt_w"/>
                                          </p:val>
                                        </p:tav>
                                      </p:tavLst>
                                    </p:anim>
                                    <p:anim calcmode="lin" valueType="num">
                                      <p:cBhvr>
                                        <p:cTn id="29" dur="500" fill="hold"/>
                                        <p:tgtEl>
                                          <p:spTgt spid="15"/>
                                        </p:tgtEl>
                                        <p:attrNameLst>
                                          <p:attrName>ppt_h</p:attrName>
                                        </p:attrNameLst>
                                      </p:cBhvr>
                                      <p:tavLst>
                                        <p:tav tm="0">
                                          <p:val>
                                            <p:fltVal val="0"/>
                                          </p:val>
                                        </p:tav>
                                        <p:tav tm="100000">
                                          <p:val>
                                            <p:strVal val="#ppt_h"/>
                                          </p:val>
                                        </p:tav>
                                      </p:tavLst>
                                    </p:anim>
                                    <p:animEffect transition="in" filter="fade">
                                      <p:cBhvr>
                                        <p:cTn id="30" dur="500"/>
                                        <p:tgtEl>
                                          <p:spTgt spid="15"/>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 calcmode="lin" valueType="num">
                                      <p:cBhvr>
                                        <p:cTn id="38" dur="500" fill="hold"/>
                                        <p:tgtEl>
                                          <p:spTgt spid="67"/>
                                        </p:tgtEl>
                                        <p:attrNameLst>
                                          <p:attrName>ppt_w</p:attrName>
                                        </p:attrNameLst>
                                      </p:cBhvr>
                                      <p:tavLst>
                                        <p:tav tm="0">
                                          <p:val>
                                            <p:fltVal val="0"/>
                                          </p:val>
                                        </p:tav>
                                        <p:tav tm="100000">
                                          <p:val>
                                            <p:strVal val="#ppt_w"/>
                                          </p:val>
                                        </p:tav>
                                      </p:tavLst>
                                    </p:anim>
                                    <p:anim calcmode="lin" valueType="num">
                                      <p:cBhvr>
                                        <p:cTn id="39" dur="500" fill="hold"/>
                                        <p:tgtEl>
                                          <p:spTgt spid="67"/>
                                        </p:tgtEl>
                                        <p:attrNameLst>
                                          <p:attrName>ppt_h</p:attrName>
                                        </p:attrNameLst>
                                      </p:cBhvr>
                                      <p:tavLst>
                                        <p:tav tm="0">
                                          <p:val>
                                            <p:fltVal val="0"/>
                                          </p:val>
                                        </p:tav>
                                        <p:tav tm="100000">
                                          <p:val>
                                            <p:strVal val="#ppt_h"/>
                                          </p:val>
                                        </p:tav>
                                      </p:tavLst>
                                    </p:anim>
                                    <p:animEffect transition="in" filter="fade">
                                      <p:cBhvr>
                                        <p:cTn id="40" dur="500"/>
                                        <p:tgtEl>
                                          <p:spTgt spid="6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p:cTn id="43" dur="500" fill="hold"/>
                                        <p:tgtEl>
                                          <p:spTgt spid="37"/>
                                        </p:tgtEl>
                                        <p:attrNameLst>
                                          <p:attrName>ppt_w</p:attrName>
                                        </p:attrNameLst>
                                      </p:cBhvr>
                                      <p:tavLst>
                                        <p:tav tm="0">
                                          <p:val>
                                            <p:fltVal val="0"/>
                                          </p:val>
                                        </p:tav>
                                        <p:tav tm="100000">
                                          <p:val>
                                            <p:strVal val="#ppt_w"/>
                                          </p:val>
                                        </p:tav>
                                      </p:tavLst>
                                    </p:anim>
                                    <p:anim calcmode="lin" valueType="num">
                                      <p:cBhvr>
                                        <p:cTn id="44" dur="500" fill="hold"/>
                                        <p:tgtEl>
                                          <p:spTgt spid="37"/>
                                        </p:tgtEl>
                                        <p:attrNameLst>
                                          <p:attrName>ppt_h</p:attrName>
                                        </p:attrNameLst>
                                      </p:cBhvr>
                                      <p:tavLst>
                                        <p:tav tm="0">
                                          <p:val>
                                            <p:fltVal val="0"/>
                                          </p:val>
                                        </p:tav>
                                        <p:tav tm="100000">
                                          <p:val>
                                            <p:strVal val="#ppt_h"/>
                                          </p:val>
                                        </p:tav>
                                      </p:tavLst>
                                    </p:anim>
                                    <p:animEffect transition="in" filter="fade">
                                      <p:cBhvr>
                                        <p:cTn id="45" dur="500"/>
                                        <p:tgtEl>
                                          <p:spTgt spid="37"/>
                                        </p:tgtEl>
                                      </p:cBhvr>
                                    </p:animEffect>
                                  </p:childTnLst>
                                </p:cTn>
                              </p:par>
                              <p:par>
                                <p:cTn id="46" presetID="53" presetClass="entr" presetSubtype="16" fill="hold" nodeType="with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p:cTn id="48" dur="500" fill="hold"/>
                                        <p:tgtEl>
                                          <p:spTgt spid="38"/>
                                        </p:tgtEl>
                                        <p:attrNameLst>
                                          <p:attrName>ppt_w</p:attrName>
                                        </p:attrNameLst>
                                      </p:cBhvr>
                                      <p:tavLst>
                                        <p:tav tm="0">
                                          <p:val>
                                            <p:fltVal val="0"/>
                                          </p:val>
                                        </p:tav>
                                        <p:tav tm="100000">
                                          <p:val>
                                            <p:strVal val="#ppt_w"/>
                                          </p:val>
                                        </p:tav>
                                      </p:tavLst>
                                    </p:anim>
                                    <p:anim calcmode="lin" valueType="num">
                                      <p:cBhvr>
                                        <p:cTn id="49" dur="500" fill="hold"/>
                                        <p:tgtEl>
                                          <p:spTgt spid="38"/>
                                        </p:tgtEl>
                                        <p:attrNameLst>
                                          <p:attrName>ppt_h</p:attrName>
                                        </p:attrNameLst>
                                      </p:cBhvr>
                                      <p:tavLst>
                                        <p:tav tm="0">
                                          <p:val>
                                            <p:fltVal val="0"/>
                                          </p:val>
                                        </p:tav>
                                        <p:tav tm="100000">
                                          <p:val>
                                            <p:strVal val="#ppt_h"/>
                                          </p:val>
                                        </p:tav>
                                      </p:tavLst>
                                    </p:anim>
                                    <p:animEffect transition="in" filter="fade">
                                      <p:cBhvr>
                                        <p:cTn id="50" dur="500"/>
                                        <p:tgtEl>
                                          <p:spTgt spid="38"/>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64"/>
                                        </p:tgtEl>
                                        <p:attrNameLst>
                                          <p:attrName>style.visibility</p:attrName>
                                        </p:attrNameLst>
                                      </p:cBhvr>
                                      <p:to>
                                        <p:strVal val="visible"/>
                                      </p:to>
                                    </p:set>
                                    <p:anim calcmode="lin" valueType="num">
                                      <p:cBhvr>
                                        <p:cTn id="58" dur="500" fill="hold"/>
                                        <p:tgtEl>
                                          <p:spTgt spid="64"/>
                                        </p:tgtEl>
                                        <p:attrNameLst>
                                          <p:attrName>ppt_w</p:attrName>
                                        </p:attrNameLst>
                                      </p:cBhvr>
                                      <p:tavLst>
                                        <p:tav tm="0">
                                          <p:val>
                                            <p:fltVal val="0"/>
                                          </p:val>
                                        </p:tav>
                                        <p:tav tm="100000">
                                          <p:val>
                                            <p:strVal val="#ppt_w"/>
                                          </p:val>
                                        </p:tav>
                                      </p:tavLst>
                                    </p:anim>
                                    <p:anim calcmode="lin" valueType="num">
                                      <p:cBhvr>
                                        <p:cTn id="59" dur="500" fill="hold"/>
                                        <p:tgtEl>
                                          <p:spTgt spid="64"/>
                                        </p:tgtEl>
                                        <p:attrNameLst>
                                          <p:attrName>ppt_h</p:attrName>
                                        </p:attrNameLst>
                                      </p:cBhvr>
                                      <p:tavLst>
                                        <p:tav tm="0">
                                          <p:val>
                                            <p:fltVal val="0"/>
                                          </p:val>
                                        </p:tav>
                                        <p:tav tm="100000">
                                          <p:val>
                                            <p:strVal val="#ppt_h"/>
                                          </p:val>
                                        </p:tav>
                                      </p:tavLst>
                                    </p:anim>
                                    <p:animEffect transition="in" filter="fade">
                                      <p:cBhvr>
                                        <p:cTn id="60" dur="500"/>
                                        <p:tgtEl>
                                          <p:spTgt spid="64"/>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53" presetClass="entr" presetSubtype="16" fill="hold" nodeType="withEffect">
                                  <p:stCondLst>
                                    <p:cond delay="0"/>
                                  </p:stCondLst>
                                  <p:childTnLst>
                                    <p:set>
                                      <p:cBhvr>
                                        <p:cTn id="67" dur="1" fill="hold">
                                          <p:stCondLst>
                                            <p:cond delay="0"/>
                                          </p:stCondLst>
                                        </p:cTn>
                                        <p:tgtEl>
                                          <p:spTgt spid="22"/>
                                        </p:tgtEl>
                                        <p:attrNameLst>
                                          <p:attrName>style.visibility</p:attrName>
                                        </p:attrNameLst>
                                      </p:cBhvr>
                                      <p:to>
                                        <p:strVal val="visible"/>
                                      </p:to>
                                    </p:set>
                                    <p:anim calcmode="lin" valueType="num">
                                      <p:cBhvr>
                                        <p:cTn id="68" dur="500" fill="hold"/>
                                        <p:tgtEl>
                                          <p:spTgt spid="22"/>
                                        </p:tgtEl>
                                        <p:attrNameLst>
                                          <p:attrName>ppt_w</p:attrName>
                                        </p:attrNameLst>
                                      </p:cBhvr>
                                      <p:tavLst>
                                        <p:tav tm="0">
                                          <p:val>
                                            <p:fltVal val="0"/>
                                          </p:val>
                                        </p:tav>
                                        <p:tav tm="100000">
                                          <p:val>
                                            <p:strVal val="#ppt_w"/>
                                          </p:val>
                                        </p:tav>
                                      </p:tavLst>
                                    </p:anim>
                                    <p:anim calcmode="lin" valueType="num">
                                      <p:cBhvr>
                                        <p:cTn id="69" dur="500" fill="hold"/>
                                        <p:tgtEl>
                                          <p:spTgt spid="22"/>
                                        </p:tgtEl>
                                        <p:attrNameLst>
                                          <p:attrName>ppt_h</p:attrName>
                                        </p:attrNameLst>
                                      </p:cBhvr>
                                      <p:tavLst>
                                        <p:tav tm="0">
                                          <p:val>
                                            <p:fltVal val="0"/>
                                          </p:val>
                                        </p:tav>
                                        <p:tav tm="100000">
                                          <p:val>
                                            <p:strVal val="#ppt_h"/>
                                          </p:val>
                                        </p:tav>
                                      </p:tavLst>
                                    </p:anim>
                                    <p:animEffect transition="in" filter="fade">
                                      <p:cBhvr>
                                        <p:cTn id="70" dur="500"/>
                                        <p:tgtEl>
                                          <p:spTgt spid="22"/>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p:cTn id="73" dur="500" fill="hold"/>
                                        <p:tgtEl>
                                          <p:spTgt spid="9"/>
                                        </p:tgtEl>
                                        <p:attrNameLst>
                                          <p:attrName>ppt_w</p:attrName>
                                        </p:attrNameLst>
                                      </p:cBhvr>
                                      <p:tavLst>
                                        <p:tav tm="0">
                                          <p:val>
                                            <p:fltVal val="0"/>
                                          </p:val>
                                        </p:tav>
                                        <p:tav tm="100000">
                                          <p:val>
                                            <p:strVal val="#ppt_w"/>
                                          </p:val>
                                        </p:tav>
                                      </p:tavLst>
                                    </p:anim>
                                    <p:anim calcmode="lin" valueType="num">
                                      <p:cBhvr>
                                        <p:cTn id="74" dur="500" fill="hold"/>
                                        <p:tgtEl>
                                          <p:spTgt spid="9"/>
                                        </p:tgtEl>
                                        <p:attrNameLst>
                                          <p:attrName>ppt_h</p:attrName>
                                        </p:attrNameLst>
                                      </p:cBhvr>
                                      <p:tavLst>
                                        <p:tav tm="0">
                                          <p:val>
                                            <p:fltVal val="0"/>
                                          </p:val>
                                        </p:tav>
                                        <p:tav tm="100000">
                                          <p:val>
                                            <p:strVal val="#ppt_h"/>
                                          </p:val>
                                        </p:tav>
                                      </p:tavLst>
                                    </p:anim>
                                    <p:animEffect transition="in" filter="fade">
                                      <p:cBhvr>
                                        <p:cTn id="75" dur="500"/>
                                        <p:tgtEl>
                                          <p:spTgt spid="9"/>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68"/>
                                        </p:tgtEl>
                                        <p:attrNameLst>
                                          <p:attrName>style.visibility</p:attrName>
                                        </p:attrNameLst>
                                      </p:cBhvr>
                                      <p:to>
                                        <p:strVal val="visible"/>
                                      </p:to>
                                    </p:set>
                                    <p:anim calcmode="lin" valueType="num">
                                      <p:cBhvr>
                                        <p:cTn id="78" dur="500" fill="hold"/>
                                        <p:tgtEl>
                                          <p:spTgt spid="68"/>
                                        </p:tgtEl>
                                        <p:attrNameLst>
                                          <p:attrName>ppt_w</p:attrName>
                                        </p:attrNameLst>
                                      </p:cBhvr>
                                      <p:tavLst>
                                        <p:tav tm="0">
                                          <p:val>
                                            <p:fltVal val="0"/>
                                          </p:val>
                                        </p:tav>
                                        <p:tav tm="100000">
                                          <p:val>
                                            <p:strVal val="#ppt_w"/>
                                          </p:val>
                                        </p:tav>
                                      </p:tavLst>
                                    </p:anim>
                                    <p:anim calcmode="lin" valueType="num">
                                      <p:cBhvr>
                                        <p:cTn id="79" dur="500" fill="hold"/>
                                        <p:tgtEl>
                                          <p:spTgt spid="68"/>
                                        </p:tgtEl>
                                        <p:attrNameLst>
                                          <p:attrName>ppt_h</p:attrName>
                                        </p:attrNameLst>
                                      </p:cBhvr>
                                      <p:tavLst>
                                        <p:tav tm="0">
                                          <p:val>
                                            <p:fltVal val="0"/>
                                          </p:val>
                                        </p:tav>
                                        <p:tav tm="100000">
                                          <p:val>
                                            <p:strVal val="#ppt_h"/>
                                          </p:val>
                                        </p:tav>
                                      </p:tavLst>
                                    </p:anim>
                                    <p:animEffect transition="in" filter="fade">
                                      <p:cBhvr>
                                        <p:cTn id="80" dur="500"/>
                                        <p:tgtEl>
                                          <p:spTgt spid="68"/>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 calcmode="lin" valueType="num">
                                      <p:cBhvr>
                                        <p:cTn id="83" dur="500" fill="hold"/>
                                        <p:tgtEl>
                                          <p:spTgt spid="30"/>
                                        </p:tgtEl>
                                        <p:attrNameLst>
                                          <p:attrName>ppt_w</p:attrName>
                                        </p:attrNameLst>
                                      </p:cBhvr>
                                      <p:tavLst>
                                        <p:tav tm="0">
                                          <p:val>
                                            <p:fltVal val="0"/>
                                          </p:val>
                                        </p:tav>
                                        <p:tav tm="100000">
                                          <p:val>
                                            <p:strVal val="#ppt_w"/>
                                          </p:val>
                                        </p:tav>
                                      </p:tavLst>
                                    </p:anim>
                                    <p:anim calcmode="lin" valueType="num">
                                      <p:cBhvr>
                                        <p:cTn id="84" dur="500" fill="hold"/>
                                        <p:tgtEl>
                                          <p:spTgt spid="30"/>
                                        </p:tgtEl>
                                        <p:attrNameLst>
                                          <p:attrName>ppt_h</p:attrName>
                                        </p:attrNameLst>
                                      </p:cBhvr>
                                      <p:tavLst>
                                        <p:tav tm="0">
                                          <p:val>
                                            <p:fltVal val="0"/>
                                          </p:val>
                                        </p:tav>
                                        <p:tav tm="100000">
                                          <p:val>
                                            <p:strVal val="#ppt_h"/>
                                          </p:val>
                                        </p:tav>
                                      </p:tavLst>
                                    </p:anim>
                                    <p:animEffect transition="in" filter="fade">
                                      <p:cBhvr>
                                        <p:cTn id="85" dur="500"/>
                                        <p:tgtEl>
                                          <p:spTgt spid="30"/>
                                        </p:tgtEl>
                                      </p:cBhvr>
                                    </p:animEffect>
                                  </p:childTnLst>
                                </p:cTn>
                              </p:par>
                              <p:par>
                                <p:cTn id="86" presetID="53" presetClass="entr" presetSubtype="16" fill="hold" nodeType="with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p:cTn id="88" dur="500" fill="hold"/>
                                        <p:tgtEl>
                                          <p:spTgt spid="31"/>
                                        </p:tgtEl>
                                        <p:attrNameLst>
                                          <p:attrName>ppt_w</p:attrName>
                                        </p:attrNameLst>
                                      </p:cBhvr>
                                      <p:tavLst>
                                        <p:tav tm="0">
                                          <p:val>
                                            <p:fltVal val="0"/>
                                          </p:val>
                                        </p:tav>
                                        <p:tav tm="100000">
                                          <p:val>
                                            <p:strVal val="#ppt_w"/>
                                          </p:val>
                                        </p:tav>
                                      </p:tavLst>
                                    </p:anim>
                                    <p:anim calcmode="lin" valueType="num">
                                      <p:cBhvr>
                                        <p:cTn id="89" dur="500" fill="hold"/>
                                        <p:tgtEl>
                                          <p:spTgt spid="31"/>
                                        </p:tgtEl>
                                        <p:attrNameLst>
                                          <p:attrName>ppt_h</p:attrName>
                                        </p:attrNameLst>
                                      </p:cBhvr>
                                      <p:tavLst>
                                        <p:tav tm="0">
                                          <p:val>
                                            <p:fltVal val="0"/>
                                          </p:val>
                                        </p:tav>
                                        <p:tav tm="100000">
                                          <p:val>
                                            <p:strVal val="#ppt_h"/>
                                          </p:val>
                                        </p:tav>
                                      </p:tavLst>
                                    </p:anim>
                                    <p:animEffect transition="in" filter="fade">
                                      <p:cBhvr>
                                        <p:cTn id="90" dur="500"/>
                                        <p:tgtEl>
                                          <p:spTgt spid="31"/>
                                        </p:tgtEl>
                                      </p:cBhvr>
                                    </p:animEffect>
                                  </p:childTnLst>
                                </p:cTn>
                              </p:par>
                              <p:par>
                                <p:cTn id="91" presetID="53" presetClass="entr" presetSubtype="16" fill="hold" grpId="0" nodeType="withEffect">
                                  <p:stCondLst>
                                    <p:cond delay="0"/>
                                  </p:stCondLst>
                                  <p:childTnLst>
                                    <p:set>
                                      <p:cBhvr>
                                        <p:cTn id="92" dur="1" fill="hold">
                                          <p:stCondLst>
                                            <p:cond delay="0"/>
                                          </p:stCondLst>
                                        </p:cTn>
                                        <p:tgtEl>
                                          <p:spTgt spid="12"/>
                                        </p:tgtEl>
                                        <p:attrNameLst>
                                          <p:attrName>style.visibility</p:attrName>
                                        </p:attrNameLst>
                                      </p:cBhvr>
                                      <p:to>
                                        <p:strVal val="visible"/>
                                      </p:to>
                                    </p:set>
                                    <p:anim calcmode="lin" valueType="num">
                                      <p:cBhvr>
                                        <p:cTn id="93" dur="500" fill="hold"/>
                                        <p:tgtEl>
                                          <p:spTgt spid="12"/>
                                        </p:tgtEl>
                                        <p:attrNameLst>
                                          <p:attrName>ppt_w</p:attrName>
                                        </p:attrNameLst>
                                      </p:cBhvr>
                                      <p:tavLst>
                                        <p:tav tm="0">
                                          <p:val>
                                            <p:fltVal val="0"/>
                                          </p:val>
                                        </p:tav>
                                        <p:tav tm="100000">
                                          <p:val>
                                            <p:strVal val="#ppt_w"/>
                                          </p:val>
                                        </p:tav>
                                      </p:tavLst>
                                    </p:anim>
                                    <p:anim calcmode="lin" valueType="num">
                                      <p:cBhvr>
                                        <p:cTn id="94" dur="500" fill="hold"/>
                                        <p:tgtEl>
                                          <p:spTgt spid="12"/>
                                        </p:tgtEl>
                                        <p:attrNameLst>
                                          <p:attrName>ppt_h</p:attrName>
                                        </p:attrNameLst>
                                      </p:cBhvr>
                                      <p:tavLst>
                                        <p:tav tm="0">
                                          <p:val>
                                            <p:fltVal val="0"/>
                                          </p:val>
                                        </p:tav>
                                        <p:tav tm="100000">
                                          <p:val>
                                            <p:strVal val="#ppt_h"/>
                                          </p:val>
                                        </p:tav>
                                      </p:tavLst>
                                    </p:anim>
                                    <p:animEffect transition="in" filter="fade">
                                      <p:cBhvr>
                                        <p:cTn id="95" dur="500"/>
                                        <p:tgtEl>
                                          <p:spTgt spid="12"/>
                                        </p:tgtEl>
                                      </p:cBhvr>
                                    </p:animEffect>
                                  </p:childTnLst>
                                </p:cTn>
                              </p:par>
                              <p:par>
                                <p:cTn id="96" presetID="53" presetClass="entr" presetSubtype="16" fill="hold" grpId="0" nodeType="withEffect">
                                  <p:stCondLst>
                                    <p:cond delay="0"/>
                                  </p:stCondLst>
                                  <p:childTnLst>
                                    <p:set>
                                      <p:cBhvr>
                                        <p:cTn id="97" dur="1" fill="hold">
                                          <p:stCondLst>
                                            <p:cond delay="0"/>
                                          </p:stCondLst>
                                        </p:cTn>
                                        <p:tgtEl>
                                          <p:spTgt spid="65"/>
                                        </p:tgtEl>
                                        <p:attrNameLst>
                                          <p:attrName>style.visibility</p:attrName>
                                        </p:attrNameLst>
                                      </p:cBhvr>
                                      <p:to>
                                        <p:strVal val="visible"/>
                                      </p:to>
                                    </p:set>
                                    <p:anim calcmode="lin" valueType="num">
                                      <p:cBhvr>
                                        <p:cTn id="98" dur="500" fill="hold"/>
                                        <p:tgtEl>
                                          <p:spTgt spid="65"/>
                                        </p:tgtEl>
                                        <p:attrNameLst>
                                          <p:attrName>ppt_w</p:attrName>
                                        </p:attrNameLst>
                                      </p:cBhvr>
                                      <p:tavLst>
                                        <p:tav tm="0">
                                          <p:val>
                                            <p:fltVal val="0"/>
                                          </p:val>
                                        </p:tav>
                                        <p:tav tm="100000">
                                          <p:val>
                                            <p:strVal val="#ppt_w"/>
                                          </p:val>
                                        </p:tav>
                                      </p:tavLst>
                                    </p:anim>
                                    <p:anim calcmode="lin" valueType="num">
                                      <p:cBhvr>
                                        <p:cTn id="99" dur="500" fill="hold"/>
                                        <p:tgtEl>
                                          <p:spTgt spid="65"/>
                                        </p:tgtEl>
                                        <p:attrNameLst>
                                          <p:attrName>ppt_h</p:attrName>
                                        </p:attrNameLst>
                                      </p:cBhvr>
                                      <p:tavLst>
                                        <p:tav tm="0">
                                          <p:val>
                                            <p:fltVal val="0"/>
                                          </p:val>
                                        </p:tav>
                                        <p:tav tm="100000">
                                          <p:val>
                                            <p:strVal val="#ppt_h"/>
                                          </p:val>
                                        </p:tav>
                                      </p:tavLst>
                                    </p:anim>
                                    <p:animEffect transition="in" filter="fade">
                                      <p:cBhvr>
                                        <p:cTn id="100" dur="500"/>
                                        <p:tgtEl>
                                          <p:spTgt spid="65"/>
                                        </p:tgtEl>
                                      </p:cBhvr>
                                    </p:animEffect>
                                  </p:childTnLst>
                                </p:cTn>
                              </p:par>
                              <p:par>
                                <p:cTn id="101" presetID="53" presetClass="entr" presetSubtype="16" fill="hold" grpId="0" nodeType="withEffect">
                                  <p:stCondLst>
                                    <p:cond delay="0"/>
                                  </p:stCondLst>
                                  <p:childTnLst>
                                    <p:set>
                                      <p:cBhvr>
                                        <p:cTn id="102" dur="1" fill="hold">
                                          <p:stCondLst>
                                            <p:cond delay="0"/>
                                          </p:stCondLst>
                                        </p:cTn>
                                        <p:tgtEl>
                                          <p:spTgt spid="45"/>
                                        </p:tgtEl>
                                        <p:attrNameLst>
                                          <p:attrName>style.visibility</p:attrName>
                                        </p:attrNameLst>
                                      </p:cBhvr>
                                      <p:to>
                                        <p:strVal val="visible"/>
                                      </p:to>
                                    </p:set>
                                    <p:anim calcmode="lin" valueType="num">
                                      <p:cBhvr>
                                        <p:cTn id="103" dur="500" fill="hold"/>
                                        <p:tgtEl>
                                          <p:spTgt spid="45"/>
                                        </p:tgtEl>
                                        <p:attrNameLst>
                                          <p:attrName>ppt_w</p:attrName>
                                        </p:attrNameLst>
                                      </p:cBhvr>
                                      <p:tavLst>
                                        <p:tav tm="0">
                                          <p:val>
                                            <p:fltVal val="0"/>
                                          </p:val>
                                        </p:tav>
                                        <p:tav tm="100000">
                                          <p:val>
                                            <p:strVal val="#ppt_w"/>
                                          </p:val>
                                        </p:tav>
                                      </p:tavLst>
                                    </p:anim>
                                    <p:anim calcmode="lin" valueType="num">
                                      <p:cBhvr>
                                        <p:cTn id="104" dur="500" fill="hold"/>
                                        <p:tgtEl>
                                          <p:spTgt spid="45"/>
                                        </p:tgtEl>
                                        <p:attrNameLst>
                                          <p:attrName>ppt_h</p:attrName>
                                        </p:attrNameLst>
                                      </p:cBhvr>
                                      <p:tavLst>
                                        <p:tav tm="0">
                                          <p:val>
                                            <p:fltVal val="0"/>
                                          </p:val>
                                        </p:tav>
                                        <p:tav tm="100000">
                                          <p:val>
                                            <p:strVal val="#ppt_h"/>
                                          </p:val>
                                        </p:tav>
                                      </p:tavLst>
                                    </p:anim>
                                    <p:animEffect transition="in" filter="fade">
                                      <p:cBhvr>
                                        <p:cTn id="105" dur="500"/>
                                        <p:tgtEl>
                                          <p:spTgt spid="45"/>
                                        </p:tgtEl>
                                      </p:cBhvr>
                                    </p:animEffect>
                                  </p:childTnLst>
                                </p:cTn>
                              </p:par>
                              <p:par>
                                <p:cTn id="106" presetID="53" presetClass="entr" presetSubtype="16" fill="hold" nodeType="withEffect">
                                  <p:stCondLst>
                                    <p:cond delay="0"/>
                                  </p:stCondLst>
                                  <p:childTnLst>
                                    <p:set>
                                      <p:cBhvr>
                                        <p:cTn id="107" dur="1" fill="hold">
                                          <p:stCondLst>
                                            <p:cond delay="0"/>
                                          </p:stCondLst>
                                        </p:cTn>
                                        <p:tgtEl>
                                          <p:spTgt spid="46"/>
                                        </p:tgtEl>
                                        <p:attrNameLst>
                                          <p:attrName>style.visibility</p:attrName>
                                        </p:attrNameLst>
                                      </p:cBhvr>
                                      <p:to>
                                        <p:strVal val="visible"/>
                                      </p:to>
                                    </p:set>
                                    <p:anim calcmode="lin" valueType="num">
                                      <p:cBhvr>
                                        <p:cTn id="108" dur="500" fill="hold"/>
                                        <p:tgtEl>
                                          <p:spTgt spid="46"/>
                                        </p:tgtEl>
                                        <p:attrNameLst>
                                          <p:attrName>ppt_w</p:attrName>
                                        </p:attrNameLst>
                                      </p:cBhvr>
                                      <p:tavLst>
                                        <p:tav tm="0">
                                          <p:val>
                                            <p:fltVal val="0"/>
                                          </p:val>
                                        </p:tav>
                                        <p:tav tm="100000">
                                          <p:val>
                                            <p:strVal val="#ppt_w"/>
                                          </p:val>
                                        </p:tav>
                                      </p:tavLst>
                                    </p:anim>
                                    <p:anim calcmode="lin" valueType="num">
                                      <p:cBhvr>
                                        <p:cTn id="109" dur="500" fill="hold"/>
                                        <p:tgtEl>
                                          <p:spTgt spid="46"/>
                                        </p:tgtEl>
                                        <p:attrNameLst>
                                          <p:attrName>ppt_h</p:attrName>
                                        </p:attrNameLst>
                                      </p:cBhvr>
                                      <p:tavLst>
                                        <p:tav tm="0">
                                          <p:val>
                                            <p:fltVal val="0"/>
                                          </p:val>
                                        </p:tav>
                                        <p:tav tm="100000">
                                          <p:val>
                                            <p:strVal val="#ppt_h"/>
                                          </p:val>
                                        </p:tav>
                                      </p:tavLst>
                                    </p:anim>
                                    <p:animEffect transition="in" filter="fade">
                                      <p:cBhvr>
                                        <p:cTn id="110" dur="500"/>
                                        <p:tgtEl>
                                          <p:spTgt spid="46"/>
                                        </p:tgtEl>
                                      </p:cBhvr>
                                    </p:animEffect>
                                  </p:childTnLst>
                                </p:cTn>
                              </p:par>
                              <p:par>
                                <p:cTn id="111" presetID="53" presetClass="entr" presetSubtype="16" fill="hold" grpId="0" nodeType="withEffect">
                                  <p:stCondLst>
                                    <p:cond delay="0"/>
                                  </p:stCondLst>
                                  <p:childTnLst>
                                    <p:set>
                                      <p:cBhvr>
                                        <p:cTn id="112" dur="1" fill="hold">
                                          <p:stCondLst>
                                            <p:cond delay="0"/>
                                          </p:stCondLst>
                                        </p:cTn>
                                        <p:tgtEl>
                                          <p:spTgt spid="8"/>
                                        </p:tgtEl>
                                        <p:attrNameLst>
                                          <p:attrName>style.visibility</p:attrName>
                                        </p:attrNameLst>
                                      </p:cBhvr>
                                      <p:to>
                                        <p:strVal val="visible"/>
                                      </p:to>
                                    </p:set>
                                    <p:anim calcmode="lin" valueType="num">
                                      <p:cBhvr>
                                        <p:cTn id="113" dur="500" fill="hold"/>
                                        <p:tgtEl>
                                          <p:spTgt spid="8"/>
                                        </p:tgtEl>
                                        <p:attrNameLst>
                                          <p:attrName>ppt_w</p:attrName>
                                        </p:attrNameLst>
                                      </p:cBhvr>
                                      <p:tavLst>
                                        <p:tav tm="0">
                                          <p:val>
                                            <p:fltVal val="0"/>
                                          </p:val>
                                        </p:tav>
                                        <p:tav tm="100000">
                                          <p:val>
                                            <p:strVal val="#ppt_w"/>
                                          </p:val>
                                        </p:tav>
                                      </p:tavLst>
                                    </p:anim>
                                    <p:anim calcmode="lin" valueType="num">
                                      <p:cBhvr>
                                        <p:cTn id="114" dur="500" fill="hold"/>
                                        <p:tgtEl>
                                          <p:spTgt spid="8"/>
                                        </p:tgtEl>
                                        <p:attrNameLst>
                                          <p:attrName>ppt_h</p:attrName>
                                        </p:attrNameLst>
                                      </p:cBhvr>
                                      <p:tavLst>
                                        <p:tav tm="0">
                                          <p:val>
                                            <p:fltVal val="0"/>
                                          </p:val>
                                        </p:tav>
                                        <p:tav tm="100000">
                                          <p:val>
                                            <p:strVal val="#ppt_h"/>
                                          </p:val>
                                        </p:tav>
                                      </p:tavLst>
                                    </p:anim>
                                    <p:animEffect transition="in" filter="fade">
                                      <p:cBhvr>
                                        <p:cTn id="115" dur="500"/>
                                        <p:tgtEl>
                                          <p:spTgt spid="8"/>
                                        </p:tgtEl>
                                      </p:cBhvr>
                                    </p:animEffect>
                                  </p:childTnLst>
                                </p:cTn>
                              </p:par>
                              <p:par>
                                <p:cTn id="116" presetID="53" presetClass="entr" presetSubtype="16" fill="hold" grpId="0" nodeType="withEffect">
                                  <p:stCondLst>
                                    <p:cond delay="0"/>
                                  </p:stCondLst>
                                  <p:childTnLst>
                                    <p:set>
                                      <p:cBhvr>
                                        <p:cTn id="117" dur="1" fill="hold">
                                          <p:stCondLst>
                                            <p:cond delay="0"/>
                                          </p:stCondLst>
                                        </p:cTn>
                                        <p:tgtEl>
                                          <p:spTgt spid="69"/>
                                        </p:tgtEl>
                                        <p:attrNameLst>
                                          <p:attrName>style.visibility</p:attrName>
                                        </p:attrNameLst>
                                      </p:cBhvr>
                                      <p:to>
                                        <p:strVal val="visible"/>
                                      </p:to>
                                    </p:set>
                                    <p:anim calcmode="lin" valueType="num">
                                      <p:cBhvr>
                                        <p:cTn id="118" dur="500" fill="hold"/>
                                        <p:tgtEl>
                                          <p:spTgt spid="69"/>
                                        </p:tgtEl>
                                        <p:attrNameLst>
                                          <p:attrName>ppt_w</p:attrName>
                                        </p:attrNameLst>
                                      </p:cBhvr>
                                      <p:tavLst>
                                        <p:tav tm="0">
                                          <p:val>
                                            <p:fltVal val="0"/>
                                          </p:val>
                                        </p:tav>
                                        <p:tav tm="100000">
                                          <p:val>
                                            <p:strVal val="#ppt_w"/>
                                          </p:val>
                                        </p:tav>
                                      </p:tavLst>
                                    </p:anim>
                                    <p:anim calcmode="lin" valueType="num">
                                      <p:cBhvr>
                                        <p:cTn id="119" dur="500" fill="hold"/>
                                        <p:tgtEl>
                                          <p:spTgt spid="69"/>
                                        </p:tgtEl>
                                        <p:attrNameLst>
                                          <p:attrName>ppt_h</p:attrName>
                                        </p:attrNameLst>
                                      </p:cBhvr>
                                      <p:tavLst>
                                        <p:tav tm="0">
                                          <p:val>
                                            <p:fltVal val="0"/>
                                          </p:val>
                                        </p:tav>
                                        <p:tav tm="100000">
                                          <p:val>
                                            <p:strVal val="#ppt_h"/>
                                          </p:val>
                                        </p:tav>
                                      </p:tavLst>
                                    </p:anim>
                                    <p:animEffect transition="in" filter="fade">
                                      <p:cBhvr>
                                        <p:cTn id="120" dur="500"/>
                                        <p:tgtEl>
                                          <p:spTgt spid="69"/>
                                        </p:tgtEl>
                                      </p:cBhvr>
                                    </p:animEffect>
                                  </p:childTnLst>
                                </p:cTn>
                              </p:par>
                              <p:par>
                                <p:cTn id="121" presetID="53" presetClass="entr" presetSubtype="16" fill="hold" grpId="0" nodeType="withEffect">
                                  <p:stCondLst>
                                    <p:cond delay="0"/>
                                  </p:stCondLst>
                                  <p:childTnLst>
                                    <p:set>
                                      <p:cBhvr>
                                        <p:cTn id="122" dur="1" fill="hold">
                                          <p:stCondLst>
                                            <p:cond delay="0"/>
                                          </p:stCondLst>
                                        </p:cTn>
                                        <p:tgtEl>
                                          <p:spTgt spid="53"/>
                                        </p:tgtEl>
                                        <p:attrNameLst>
                                          <p:attrName>style.visibility</p:attrName>
                                        </p:attrNameLst>
                                      </p:cBhvr>
                                      <p:to>
                                        <p:strVal val="visible"/>
                                      </p:to>
                                    </p:set>
                                    <p:anim calcmode="lin" valueType="num">
                                      <p:cBhvr>
                                        <p:cTn id="123" dur="500" fill="hold"/>
                                        <p:tgtEl>
                                          <p:spTgt spid="53"/>
                                        </p:tgtEl>
                                        <p:attrNameLst>
                                          <p:attrName>ppt_w</p:attrName>
                                        </p:attrNameLst>
                                      </p:cBhvr>
                                      <p:tavLst>
                                        <p:tav tm="0">
                                          <p:val>
                                            <p:fltVal val="0"/>
                                          </p:val>
                                        </p:tav>
                                        <p:tav tm="100000">
                                          <p:val>
                                            <p:strVal val="#ppt_w"/>
                                          </p:val>
                                        </p:tav>
                                      </p:tavLst>
                                    </p:anim>
                                    <p:anim calcmode="lin" valueType="num">
                                      <p:cBhvr>
                                        <p:cTn id="124" dur="500" fill="hold"/>
                                        <p:tgtEl>
                                          <p:spTgt spid="53"/>
                                        </p:tgtEl>
                                        <p:attrNameLst>
                                          <p:attrName>ppt_h</p:attrName>
                                        </p:attrNameLst>
                                      </p:cBhvr>
                                      <p:tavLst>
                                        <p:tav tm="0">
                                          <p:val>
                                            <p:fltVal val="0"/>
                                          </p:val>
                                        </p:tav>
                                        <p:tav tm="100000">
                                          <p:val>
                                            <p:strVal val="#ppt_h"/>
                                          </p:val>
                                        </p:tav>
                                      </p:tavLst>
                                    </p:anim>
                                    <p:animEffect transition="in" filter="fade">
                                      <p:cBhvr>
                                        <p:cTn id="125" dur="500"/>
                                        <p:tgtEl>
                                          <p:spTgt spid="53"/>
                                        </p:tgtEl>
                                      </p:cBhvr>
                                    </p:animEffect>
                                  </p:childTnLst>
                                </p:cTn>
                              </p:par>
                              <p:par>
                                <p:cTn id="126" presetID="53" presetClass="entr" presetSubtype="16" fill="hold" nodeType="withEffect">
                                  <p:stCondLst>
                                    <p:cond delay="0"/>
                                  </p:stCondLst>
                                  <p:childTnLst>
                                    <p:set>
                                      <p:cBhvr>
                                        <p:cTn id="127" dur="1" fill="hold">
                                          <p:stCondLst>
                                            <p:cond delay="0"/>
                                          </p:stCondLst>
                                        </p:cTn>
                                        <p:tgtEl>
                                          <p:spTgt spid="54"/>
                                        </p:tgtEl>
                                        <p:attrNameLst>
                                          <p:attrName>style.visibility</p:attrName>
                                        </p:attrNameLst>
                                      </p:cBhvr>
                                      <p:to>
                                        <p:strVal val="visible"/>
                                      </p:to>
                                    </p:set>
                                    <p:anim calcmode="lin" valueType="num">
                                      <p:cBhvr>
                                        <p:cTn id="128" dur="500" fill="hold"/>
                                        <p:tgtEl>
                                          <p:spTgt spid="54"/>
                                        </p:tgtEl>
                                        <p:attrNameLst>
                                          <p:attrName>ppt_w</p:attrName>
                                        </p:attrNameLst>
                                      </p:cBhvr>
                                      <p:tavLst>
                                        <p:tav tm="0">
                                          <p:val>
                                            <p:fltVal val="0"/>
                                          </p:val>
                                        </p:tav>
                                        <p:tav tm="100000">
                                          <p:val>
                                            <p:strVal val="#ppt_w"/>
                                          </p:val>
                                        </p:tav>
                                      </p:tavLst>
                                    </p:anim>
                                    <p:anim calcmode="lin" valueType="num">
                                      <p:cBhvr>
                                        <p:cTn id="129" dur="500" fill="hold"/>
                                        <p:tgtEl>
                                          <p:spTgt spid="54"/>
                                        </p:tgtEl>
                                        <p:attrNameLst>
                                          <p:attrName>ppt_h</p:attrName>
                                        </p:attrNameLst>
                                      </p:cBhvr>
                                      <p:tavLst>
                                        <p:tav tm="0">
                                          <p:val>
                                            <p:fltVal val="0"/>
                                          </p:val>
                                        </p:tav>
                                        <p:tav tm="100000">
                                          <p:val>
                                            <p:strVal val="#ppt_h"/>
                                          </p:val>
                                        </p:tav>
                                      </p:tavLst>
                                    </p:anim>
                                    <p:animEffect transition="in" filter="fade">
                                      <p:cBhvr>
                                        <p:cTn id="130" dur="500"/>
                                        <p:tgtEl>
                                          <p:spTgt spid="54"/>
                                        </p:tgtEl>
                                      </p:cBhvr>
                                    </p:animEffect>
                                  </p:childTnLst>
                                </p:cTn>
                              </p:par>
                              <p:par>
                                <p:cTn id="131" presetID="53" presetClass="entr" presetSubtype="16" fill="hold" grpId="0" nodeType="withEffect">
                                  <p:stCondLst>
                                    <p:cond delay="0"/>
                                  </p:stCondLst>
                                  <p:childTnLst>
                                    <p:set>
                                      <p:cBhvr>
                                        <p:cTn id="132" dur="1" fill="hold">
                                          <p:stCondLst>
                                            <p:cond delay="0"/>
                                          </p:stCondLst>
                                        </p:cTn>
                                        <p:tgtEl>
                                          <p:spTgt spid="13"/>
                                        </p:tgtEl>
                                        <p:attrNameLst>
                                          <p:attrName>style.visibility</p:attrName>
                                        </p:attrNameLst>
                                      </p:cBhvr>
                                      <p:to>
                                        <p:strVal val="visible"/>
                                      </p:to>
                                    </p:set>
                                    <p:anim calcmode="lin" valueType="num">
                                      <p:cBhvr>
                                        <p:cTn id="133" dur="500" fill="hold"/>
                                        <p:tgtEl>
                                          <p:spTgt spid="13"/>
                                        </p:tgtEl>
                                        <p:attrNameLst>
                                          <p:attrName>ppt_w</p:attrName>
                                        </p:attrNameLst>
                                      </p:cBhvr>
                                      <p:tavLst>
                                        <p:tav tm="0">
                                          <p:val>
                                            <p:fltVal val="0"/>
                                          </p:val>
                                        </p:tav>
                                        <p:tav tm="100000">
                                          <p:val>
                                            <p:strVal val="#ppt_w"/>
                                          </p:val>
                                        </p:tav>
                                      </p:tavLst>
                                    </p:anim>
                                    <p:anim calcmode="lin" valueType="num">
                                      <p:cBhvr>
                                        <p:cTn id="134" dur="500" fill="hold"/>
                                        <p:tgtEl>
                                          <p:spTgt spid="13"/>
                                        </p:tgtEl>
                                        <p:attrNameLst>
                                          <p:attrName>ppt_h</p:attrName>
                                        </p:attrNameLst>
                                      </p:cBhvr>
                                      <p:tavLst>
                                        <p:tav tm="0">
                                          <p:val>
                                            <p:fltVal val="0"/>
                                          </p:val>
                                        </p:tav>
                                        <p:tav tm="100000">
                                          <p:val>
                                            <p:strVal val="#ppt_h"/>
                                          </p:val>
                                        </p:tav>
                                      </p:tavLst>
                                    </p:anim>
                                    <p:animEffect transition="in" filter="fade">
                                      <p:cBhvr>
                                        <p:cTn id="135" dur="500"/>
                                        <p:tgtEl>
                                          <p:spTgt spid="13"/>
                                        </p:tgtEl>
                                      </p:cBhvr>
                                    </p:animEffect>
                                  </p:childTnLst>
                                </p:cTn>
                              </p:par>
                              <p:par>
                                <p:cTn id="136" presetID="53" presetClass="entr" presetSubtype="16" fill="hold" grpId="0" nodeType="withEffect">
                                  <p:stCondLst>
                                    <p:cond delay="0"/>
                                  </p:stCondLst>
                                  <p:childTnLst>
                                    <p:set>
                                      <p:cBhvr>
                                        <p:cTn id="137" dur="1" fill="hold">
                                          <p:stCondLst>
                                            <p:cond delay="0"/>
                                          </p:stCondLst>
                                        </p:cTn>
                                        <p:tgtEl>
                                          <p:spTgt spid="66"/>
                                        </p:tgtEl>
                                        <p:attrNameLst>
                                          <p:attrName>style.visibility</p:attrName>
                                        </p:attrNameLst>
                                      </p:cBhvr>
                                      <p:to>
                                        <p:strVal val="visible"/>
                                      </p:to>
                                    </p:set>
                                    <p:anim calcmode="lin" valueType="num">
                                      <p:cBhvr>
                                        <p:cTn id="138" dur="500" fill="hold"/>
                                        <p:tgtEl>
                                          <p:spTgt spid="66"/>
                                        </p:tgtEl>
                                        <p:attrNameLst>
                                          <p:attrName>ppt_w</p:attrName>
                                        </p:attrNameLst>
                                      </p:cBhvr>
                                      <p:tavLst>
                                        <p:tav tm="0">
                                          <p:val>
                                            <p:fltVal val="0"/>
                                          </p:val>
                                        </p:tav>
                                        <p:tav tm="100000">
                                          <p:val>
                                            <p:strVal val="#ppt_w"/>
                                          </p:val>
                                        </p:tav>
                                      </p:tavLst>
                                    </p:anim>
                                    <p:anim calcmode="lin" valueType="num">
                                      <p:cBhvr>
                                        <p:cTn id="139" dur="500" fill="hold"/>
                                        <p:tgtEl>
                                          <p:spTgt spid="66"/>
                                        </p:tgtEl>
                                        <p:attrNameLst>
                                          <p:attrName>ppt_h</p:attrName>
                                        </p:attrNameLst>
                                      </p:cBhvr>
                                      <p:tavLst>
                                        <p:tav tm="0">
                                          <p:val>
                                            <p:fltVal val="0"/>
                                          </p:val>
                                        </p:tav>
                                        <p:tav tm="100000">
                                          <p:val>
                                            <p:strVal val="#ppt_h"/>
                                          </p:val>
                                        </p:tav>
                                      </p:tavLst>
                                    </p:anim>
                                    <p:animEffect transition="in" filter="fade">
                                      <p:cBhvr>
                                        <p:cTn id="140"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21" grpId="0" animBg="1"/>
      <p:bldP spid="30" grpId="0" animBg="1"/>
      <p:bldP spid="37" grpId="0" animBg="1"/>
      <p:bldP spid="45" grpId="0" animBg="1"/>
      <p:bldP spid="53" grpId="0" animBg="1"/>
      <p:bldP spid="64" grpId="0"/>
      <p:bldP spid="65" grpId="0"/>
      <p:bldP spid="66" grpId="0"/>
      <p:bldP spid="67" grpId="0"/>
      <p:bldP spid="68" grpId="0"/>
      <p:bldP spid="69" grpId="0"/>
      <p:bldP spid="81" grpId="0" bldLvl="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11" name="组合 31"/>
          <p:cNvGrpSpPr>
            <a:grpSpLocks/>
          </p:cNvGrpSpPr>
          <p:nvPr/>
        </p:nvGrpSpPr>
        <p:grpSpPr bwMode="auto">
          <a:xfrm>
            <a:off x="3257310" y="3327956"/>
            <a:ext cx="2403113" cy="1637391"/>
            <a:chOff x="2469011" y="1147395"/>
            <a:chExt cx="1800200" cy="1551897"/>
          </a:xfrm>
        </p:grpSpPr>
        <p:sp>
          <p:nvSpPr>
            <p:cNvPr id="12" name="六边形 11"/>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pic>
          <p:nvPicPr>
            <p:cNvPr id="13" name="Picture 2"/>
            <p:cNvPicPr>
              <a:picLocks noChangeAspect="1" noChangeArrowheads="1"/>
            </p:cNvPicPr>
            <p:nvPr/>
          </p:nvPicPr>
          <p:blipFill>
            <a:blip r:embed="rId3" cstate="email">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14" name="组合 34"/>
          <p:cNvGrpSpPr>
            <a:grpSpLocks/>
          </p:cNvGrpSpPr>
          <p:nvPr/>
        </p:nvGrpSpPr>
        <p:grpSpPr bwMode="auto">
          <a:xfrm>
            <a:off x="3356613" y="1557032"/>
            <a:ext cx="2403113" cy="1635717"/>
            <a:chOff x="2469011" y="1147395"/>
            <a:chExt cx="1800200" cy="1551897"/>
          </a:xfrm>
        </p:grpSpPr>
        <p:sp>
          <p:nvSpPr>
            <p:cNvPr id="15" name="六边形 14"/>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pic>
          <p:nvPicPr>
            <p:cNvPr id="16" name="Picture 2"/>
            <p:cNvPicPr>
              <a:picLocks noChangeAspect="1" noChangeArrowheads="1"/>
            </p:cNvPicPr>
            <p:nvPr/>
          </p:nvPicPr>
          <p:blipFill>
            <a:blip r:embed="rId4" cstate="email">
              <a:extLst>
                <a:ext uri="{28A0092B-C50C-407E-A947-70E740481C1C}">
                  <a14:useLocalDpi xmlns:a14="http://schemas.microsoft.com/office/drawing/2010/main"/>
                </a:ext>
              </a:extLst>
            </a:blip>
            <a:stretch>
              <a:fillRect/>
            </a:stretch>
          </p:blipFill>
          <p:spPr bwMode="auto">
            <a:xfrm>
              <a:off x="2569012" y="1231901"/>
              <a:ext cx="1600197" cy="1382886"/>
            </a:xfrm>
            <a:prstGeom prst="rect">
              <a:avLst/>
            </a:prstGeom>
            <a:noFill/>
            <a:effectLst>
              <a:innerShdw blurRad="50800" dir="13500000">
                <a:prstClr val="black">
                  <a:alpha val="50000"/>
                </a:prstClr>
              </a:innerShdw>
            </a:effectLst>
            <a:extLst/>
          </p:spPr>
        </p:pic>
      </p:grpSp>
      <p:grpSp>
        <p:nvGrpSpPr>
          <p:cNvPr id="17" name="组合 37"/>
          <p:cNvGrpSpPr>
            <a:grpSpLocks/>
          </p:cNvGrpSpPr>
          <p:nvPr/>
        </p:nvGrpSpPr>
        <p:grpSpPr bwMode="auto">
          <a:xfrm>
            <a:off x="1238723" y="2384098"/>
            <a:ext cx="2403113" cy="1637391"/>
            <a:chOff x="828477" y="1932254"/>
            <a:chExt cx="1800200" cy="1551897"/>
          </a:xfrm>
        </p:grpSpPr>
        <p:grpSp>
          <p:nvGrpSpPr>
            <p:cNvPr id="18" name="组合 38"/>
            <p:cNvGrpSpPr>
              <a:grpSpLocks/>
            </p:cNvGrpSpPr>
            <p:nvPr/>
          </p:nvGrpSpPr>
          <p:grpSpPr bwMode="auto">
            <a:xfrm>
              <a:off x="828477" y="1932254"/>
              <a:ext cx="1800200" cy="1551897"/>
              <a:chOff x="985377" y="1960081"/>
              <a:chExt cx="1800200" cy="1551897"/>
            </a:xfrm>
          </p:grpSpPr>
          <p:sp>
            <p:nvSpPr>
              <p:cNvPr id="20" name="六边形 1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21" name="六边形 20"/>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19" name="TextBox 39"/>
            <p:cNvSpPr txBox="1">
              <a:spLocks noChangeArrowheads="1"/>
            </p:cNvSpPr>
            <p:nvPr/>
          </p:nvSpPr>
          <p:spPr bwMode="auto">
            <a:xfrm flipH="1">
              <a:off x="1225322" y="2301388"/>
              <a:ext cx="1043315" cy="102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22" name="组合 72"/>
          <p:cNvGrpSpPr>
            <a:grpSpLocks/>
          </p:cNvGrpSpPr>
          <p:nvPr/>
        </p:nvGrpSpPr>
        <p:grpSpPr bwMode="auto">
          <a:xfrm>
            <a:off x="5329539" y="2414234"/>
            <a:ext cx="2403113" cy="1635717"/>
            <a:chOff x="3794088" y="1960081"/>
            <a:chExt cx="1800200" cy="1551897"/>
          </a:xfrm>
        </p:grpSpPr>
        <p:grpSp>
          <p:nvGrpSpPr>
            <p:cNvPr id="23" name="组合 73"/>
            <p:cNvGrpSpPr>
              <a:grpSpLocks/>
            </p:cNvGrpSpPr>
            <p:nvPr/>
          </p:nvGrpSpPr>
          <p:grpSpPr bwMode="auto">
            <a:xfrm>
              <a:off x="3794088" y="1960081"/>
              <a:ext cx="1800200" cy="1551897"/>
              <a:chOff x="985377" y="1960081"/>
              <a:chExt cx="1800200" cy="1551897"/>
            </a:xfrm>
          </p:grpSpPr>
          <p:sp>
            <p:nvSpPr>
              <p:cNvPr id="25" name="六边形 2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26" name="六边形 25"/>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24" name="TextBox 74"/>
            <p:cNvSpPr txBox="1">
              <a:spLocks noChangeArrowheads="1"/>
            </p:cNvSpPr>
            <p:nvPr/>
          </p:nvSpPr>
          <p:spPr bwMode="auto">
            <a:xfrm flipH="1">
              <a:off x="4172530" y="2301388"/>
              <a:ext cx="1043315" cy="102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27" name="组合 77"/>
          <p:cNvGrpSpPr>
            <a:grpSpLocks/>
          </p:cNvGrpSpPr>
          <p:nvPr/>
        </p:nvGrpSpPr>
        <p:grpSpPr bwMode="auto">
          <a:xfrm>
            <a:off x="7604160" y="3417118"/>
            <a:ext cx="2403113" cy="1635718"/>
            <a:chOff x="6768011" y="1960080"/>
            <a:chExt cx="1800200" cy="1551897"/>
          </a:xfrm>
        </p:grpSpPr>
        <p:grpSp>
          <p:nvGrpSpPr>
            <p:cNvPr id="28" name="组合 78"/>
            <p:cNvGrpSpPr>
              <a:grpSpLocks/>
            </p:cNvGrpSpPr>
            <p:nvPr/>
          </p:nvGrpSpPr>
          <p:grpSpPr bwMode="auto">
            <a:xfrm>
              <a:off x="6768011" y="1960080"/>
              <a:ext cx="1800200" cy="1551897"/>
              <a:chOff x="985377" y="1960081"/>
              <a:chExt cx="1800200" cy="1551897"/>
            </a:xfrm>
          </p:grpSpPr>
          <p:sp>
            <p:nvSpPr>
              <p:cNvPr id="30" name="六边形 2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31" name="六边形 30"/>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29" name="TextBox 79"/>
            <p:cNvSpPr txBox="1">
              <a:spLocks noChangeArrowheads="1"/>
            </p:cNvSpPr>
            <p:nvPr/>
          </p:nvSpPr>
          <p:spPr bwMode="auto">
            <a:xfrm flipH="1">
              <a:off x="7146453" y="2301388"/>
              <a:ext cx="1043315" cy="1023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a:solidFill>
                    <a:schemeClr val="bg1"/>
                  </a:solidFill>
                  <a:latin typeface="Arial Rounded MT Bold" pitchFamily="34" charset="0"/>
                  <a:cs typeface="Times New Roman" pitchFamily="18" charset="0"/>
                </a:rPr>
                <a:t>添加</a:t>
              </a:r>
              <a:endParaRPr lang="en-US" altLang="zh-CN" sz="3204" b="1">
                <a:solidFill>
                  <a:schemeClr val="bg1"/>
                </a:solidFill>
                <a:latin typeface="Arial Rounded MT Bold" pitchFamily="34" charset="0"/>
                <a:cs typeface="Times New Roman" pitchFamily="18" charset="0"/>
              </a:endParaRPr>
            </a:p>
            <a:p>
              <a:pPr algn="ctr"/>
              <a:r>
                <a:rPr lang="zh-CN" altLang="en-US" sz="3204" b="1">
                  <a:solidFill>
                    <a:schemeClr val="bg1"/>
                  </a:solidFill>
                  <a:latin typeface="Arial Rounded MT Bold" pitchFamily="34" charset="0"/>
                  <a:cs typeface="Times New Roman" pitchFamily="18" charset="0"/>
                </a:rPr>
                <a:t>文本</a:t>
              </a:r>
            </a:p>
          </p:txBody>
        </p:sp>
      </p:grpSp>
      <p:grpSp>
        <p:nvGrpSpPr>
          <p:cNvPr id="32" name="组合 82"/>
          <p:cNvGrpSpPr>
            <a:grpSpLocks/>
          </p:cNvGrpSpPr>
          <p:nvPr/>
        </p:nvGrpSpPr>
        <p:grpSpPr bwMode="auto">
          <a:xfrm>
            <a:off x="5332239" y="4085770"/>
            <a:ext cx="2403113" cy="1635717"/>
            <a:chOff x="5276006" y="1147394"/>
            <a:chExt cx="1800200" cy="1551897"/>
          </a:xfrm>
        </p:grpSpPr>
        <p:grpSp>
          <p:nvGrpSpPr>
            <p:cNvPr id="33" name="组合 83"/>
            <p:cNvGrpSpPr>
              <a:grpSpLocks/>
            </p:cNvGrpSpPr>
            <p:nvPr/>
          </p:nvGrpSpPr>
          <p:grpSpPr bwMode="auto">
            <a:xfrm>
              <a:off x="5276006" y="1147394"/>
              <a:ext cx="1800200" cy="1551897"/>
              <a:chOff x="985377" y="1960081"/>
              <a:chExt cx="1800200" cy="1551897"/>
            </a:xfrm>
          </p:grpSpPr>
          <p:sp>
            <p:nvSpPr>
              <p:cNvPr id="35" name="六边形 34"/>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sp>
            <p:nvSpPr>
              <p:cNvPr id="36" name="六边形 35"/>
              <p:cNvSpPr/>
              <p:nvPr/>
            </p:nvSpPr>
            <p:spPr>
              <a:xfrm>
                <a:off x="1081631" y="2043058"/>
                <a:ext cx="1607692" cy="1385942"/>
              </a:xfrm>
              <a:prstGeom prst="hexagon">
                <a:avLst/>
              </a:prstGeom>
              <a:solidFill>
                <a:srgbClr val="3366CC"/>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spcBef>
                    <a:spcPts val="0"/>
                  </a:spcBef>
                  <a:spcAft>
                    <a:spcPts val="0"/>
                  </a:spcAft>
                  <a:defRPr/>
                </a:pPr>
                <a:endParaRPr lang="zh-CN" altLang="en-US"/>
              </a:p>
            </p:txBody>
          </p:sp>
        </p:grpSp>
        <p:sp>
          <p:nvSpPr>
            <p:cNvPr id="34" name="TextBox 84"/>
            <p:cNvSpPr txBox="1">
              <a:spLocks noChangeArrowheads="1"/>
            </p:cNvSpPr>
            <p:nvPr/>
          </p:nvSpPr>
          <p:spPr bwMode="auto">
            <a:xfrm flipH="1">
              <a:off x="5653013" y="1476202"/>
              <a:ext cx="1043315" cy="102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3204" b="1" dirty="0">
                  <a:solidFill>
                    <a:schemeClr val="bg1"/>
                  </a:solidFill>
                  <a:latin typeface="Arial Rounded MT Bold" pitchFamily="34" charset="0"/>
                  <a:cs typeface="Times New Roman" pitchFamily="18" charset="0"/>
                </a:rPr>
                <a:t>添加</a:t>
              </a:r>
              <a:endParaRPr lang="en-US" altLang="zh-CN" sz="3204" b="1" dirty="0">
                <a:solidFill>
                  <a:schemeClr val="bg1"/>
                </a:solidFill>
                <a:latin typeface="Arial Rounded MT Bold" pitchFamily="34" charset="0"/>
                <a:cs typeface="Times New Roman" pitchFamily="18" charset="0"/>
              </a:endParaRPr>
            </a:p>
            <a:p>
              <a:pPr algn="ctr"/>
              <a:r>
                <a:rPr lang="zh-CN" altLang="en-US" sz="3204" b="1" dirty="0">
                  <a:solidFill>
                    <a:schemeClr val="bg1"/>
                  </a:solidFill>
                  <a:latin typeface="Arial Rounded MT Bold" pitchFamily="34" charset="0"/>
                  <a:cs typeface="Times New Roman" pitchFamily="18" charset="0"/>
                </a:rPr>
                <a:t>文本</a:t>
              </a:r>
            </a:p>
          </p:txBody>
        </p:sp>
      </p:grpSp>
      <p:sp>
        <p:nvSpPr>
          <p:cNvPr id="37" name="Title 3"/>
          <p:cNvSpPr txBox="1">
            <a:spLocks/>
          </p:cNvSpPr>
          <p:nvPr/>
        </p:nvSpPr>
        <p:spPr bwMode="auto">
          <a:xfrm>
            <a:off x="8111696" y="5371173"/>
            <a:ext cx="3791154" cy="2628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2403" b="1" dirty="0">
                <a:latin typeface="微软雅黑" pitchFamily="34" charset="-122"/>
              </a:rPr>
              <a:t>单击填加标题</a:t>
            </a:r>
            <a:endParaRPr lang="en-US" sz="2403" b="1" dirty="0">
              <a:latin typeface="微软雅黑" pitchFamily="34" charset="-122"/>
            </a:endParaRPr>
          </a:p>
        </p:txBody>
      </p:sp>
      <p:sp>
        <p:nvSpPr>
          <p:cNvPr id="38" name="Title 3"/>
          <p:cNvSpPr txBox="1">
            <a:spLocks/>
          </p:cNvSpPr>
          <p:nvPr/>
        </p:nvSpPr>
        <p:spPr>
          <a:xfrm>
            <a:off x="8243081" y="5786381"/>
            <a:ext cx="3789036" cy="1109535"/>
          </a:xfrm>
          <a:prstGeom prst="rect">
            <a:avLst/>
          </a:prstGeom>
        </p:spPr>
        <p:txBody>
          <a:bodyPr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602" dirty="0">
                <a:solidFill>
                  <a:schemeClr val="tx1"/>
                </a:solidFill>
                <a:latin typeface="微软雅黑" pitchFamily="34" charset="-122"/>
              </a:rPr>
              <a:t>单击填加文字内容单击填加文字内容</a:t>
            </a:r>
            <a:endParaRPr altLang="zh-CN" sz="1602" dirty="0">
              <a:solidFill>
                <a:schemeClr val="tx1"/>
              </a:solidFill>
              <a:latin typeface="微软雅黑" pitchFamily="34" charset="-122"/>
            </a:endParaRPr>
          </a:p>
          <a:p>
            <a:pPr fontAlgn="auto">
              <a:lnSpc>
                <a:spcPct val="150000"/>
              </a:lnSpc>
              <a:spcAft>
                <a:spcPts val="0"/>
              </a:spcAft>
              <a:defRPr/>
            </a:pPr>
            <a:r>
              <a:rPr lang="zh-CN" altLang="en-US" sz="1602" dirty="0">
                <a:solidFill>
                  <a:schemeClr val="tx1"/>
                </a:solidFill>
                <a:latin typeface="微软雅黑" pitchFamily="34" charset="-122"/>
              </a:rPr>
              <a:t>单击填加文字内容单击填加文字内容</a:t>
            </a:r>
          </a:p>
          <a:p>
            <a:pPr fontAlgn="auto">
              <a:lnSpc>
                <a:spcPct val="150000"/>
              </a:lnSpc>
              <a:spcAft>
                <a:spcPts val="0"/>
              </a:spcAft>
              <a:defRPr/>
            </a:pPr>
            <a:endParaRPr lang="zh-CN" altLang="en-US" sz="1602" dirty="0">
              <a:solidFill>
                <a:schemeClr val="tx1"/>
              </a:solidFill>
              <a:latin typeface="微软雅黑" pitchFamily="34" charset="-122"/>
            </a:endParaRPr>
          </a:p>
        </p:txBody>
      </p:sp>
      <p:sp>
        <p:nvSpPr>
          <p:cNvPr id="6" name="TextBox 5"/>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9" name="组合 38"/>
          <p:cNvGrpSpPr/>
          <p:nvPr/>
        </p:nvGrpSpPr>
        <p:grpSpPr>
          <a:xfrm>
            <a:off x="695618" y="3567"/>
            <a:ext cx="1113557" cy="1113557"/>
            <a:chOff x="7414667" y="3750264"/>
            <a:chExt cx="871129" cy="871129"/>
          </a:xfrm>
        </p:grpSpPr>
        <p:sp>
          <p:nvSpPr>
            <p:cNvPr id="40" name="椭圆 3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1"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2"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113198683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Effect>
                                      <p:cBhvr>
                                        <p:cTn id="13" dur="750"/>
                                        <p:tgtEl>
                                          <p:spTgt spid="42"/>
                                        </p:tgtEl>
                                      </p:cBhvr>
                                    </p:animEffect>
                                    <p:anim calcmode="lin" valueType="num">
                                      <p:cBhvr>
                                        <p:cTn id="14" dur="750" fill="hold"/>
                                        <p:tgtEl>
                                          <p:spTgt spid="42"/>
                                        </p:tgtEl>
                                        <p:attrNameLst>
                                          <p:attrName>ppt_x</p:attrName>
                                        </p:attrNameLst>
                                      </p:cBhvr>
                                      <p:tavLst>
                                        <p:tav tm="0">
                                          <p:val>
                                            <p:strVal val="#ppt_x"/>
                                          </p:val>
                                        </p:tav>
                                        <p:tav tm="100000">
                                          <p:val>
                                            <p:strVal val="#ppt_x"/>
                                          </p:val>
                                        </p:tav>
                                      </p:tavLst>
                                    </p:anim>
                                    <p:anim calcmode="lin" valueType="num">
                                      <p:cBhvr>
                                        <p:cTn id="15" dur="75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53" presetClass="entr" presetSubtype="52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p:cTn id="19" dur="350" fill="hold"/>
                                        <p:tgtEl>
                                          <p:spTgt spid="17"/>
                                        </p:tgtEl>
                                        <p:attrNameLst>
                                          <p:attrName>ppt_w</p:attrName>
                                        </p:attrNameLst>
                                      </p:cBhvr>
                                      <p:tavLst>
                                        <p:tav tm="0">
                                          <p:val>
                                            <p:fltVal val="0"/>
                                          </p:val>
                                        </p:tav>
                                        <p:tav tm="100000">
                                          <p:val>
                                            <p:strVal val="#ppt_w"/>
                                          </p:val>
                                        </p:tav>
                                      </p:tavLst>
                                    </p:anim>
                                    <p:anim calcmode="lin" valueType="num">
                                      <p:cBhvr>
                                        <p:cTn id="20" dur="350" fill="hold"/>
                                        <p:tgtEl>
                                          <p:spTgt spid="17"/>
                                        </p:tgtEl>
                                        <p:attrNameLst>
                                          <p:attrName>ppt_h</p:attrName>
                                        </p:attrNameLst>
                                      </p:cBhvr>
                                      <p:tavLst>
                                        <p:tav tm="0">
                                          <p:val>
                                            <p:fltVal val="0"/>
                                          </p:val>
                                        </p:tav>
                                        <p:tav tm="100000">
                                          <p:val>
                                            <p:strVal val="#ppt_h"/>
                                          </p:val>
                                        </p:tav>
                                      </p:tavLst>
                                    </p:anim>
                                    <p:animEffect transition="in" filter="fade">
                                      <p:cBhvr>
                                        <p:cTn id="21" dur="350"/>
                                        <p:tgtEl>
                                          <p:spTgt spid="17"/>
                                        </p:tgtEl>
                                      </p:cBhvr>
                                    </p:animEffect>
                                    <p:anim calcmode="lin" valueType="num">
                                      <p:cBhvr>
                                        <p:cTn id="22" dur="350" fill="hold"/>
                                        <p:tgtEl>
                                          <p:spTgt spid="17"/>
                                        </p:tgtEl>
                                        <p:attrNameLst>
                                          <p:attrName>ppt_x</p:attrName>
                                        </p:attrNameLst>
                                      </p:cBhvr>
                                      <p:tavLst>
                                        <p:tav tm="0">
                                          <p:val>
                                            <p:fltVal val="0.5"/>
                                          </p:val>
                                        </p:tav>
                                        <p:tav tm="100000">
                                          <p:val>
                                            <p:strVal val="#ppt_x"/>
                                          </p:val>
                                        </p:tav>
                                      </p:tavLst>
                                    </p:anim>
                                    <p:anim calcmode="lin" valueType="num">
                                      <p:cBhvr>
                                        <p:cTn id="23" dur="350" fill="hold"/>
                                        <p:tgtEl>
                                          <p:spTgt spid="17"/>
                                        </p:tgtEl>
                                        <p:attrNameLst>
                                          <p:attrName>ppt_y</p:attrName>
                                        </p:attrNameLst>
                                      </p:cBhvr>
                                      <p:tavLst>
                                        <p:tav tm="0">
                                          <p:val>
                                            <p:fltVal val="0.5"/>
                                          </p:val>
                                        </p:tav>
                                        <p:tav tm="100000">
                                          <p:val>
                                            <p:strVal val="#ppt_y"/>
                                          </p:val>
                                        </p:tav>
                                      </p:tavLst>
                                    </p:anim>
                                  </p:childTnLst>
                                </p:cTn>
                              </p:par>
                            </p:childTnLst>
                          </p:cTn>
                        </p:par>
                        <p:par>
                          <p:cTn id="24" fill="hold">
                            <p:stCondLst>
                              <p:cond delay="1975"/>
                            </p:stCondLst>
                            <p:childTnLst>
                              <p:par>
                                <p:cTn id="25" presetID="53" presetClass="entr" presetSubtype="528"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350" fill="hold"/>
                                        <p:tgtEl>
                                          <p:spTgt spid="14"/>
                                        </p:tgtEl>
                                        <p:attrNameLst>
                                          <p:attrName>ppt_w</p:attrName>
                                        </p:attrNameLst>
                                      </p:cBhvr>
                                      <p:tavLst>
                                        <p:tav tm="0">
                                          <p:val>
                                            <p:fltVal val="0"/>
                                          </p:val>
                                        </p:tav>
                                        <p:tav tm="100000">
                                          <p:val>
                                            <p:strVal val="#ppt_w"/>
                                          </p:val>
                                        </p:tav>
                                      </p:tavLst>
                                    </p:anim>
                                    <p:anim calcmode="lin" valueType="num">
                                      <p:cBhvr>
                                        <p:cTn id="28" dur="350" fill="hold"/>
                                        <p:tgtEl>
                                          <p:spTgt spid="14"/>
                                        </p:tgtEl>
                                        <p:attrNameLst>
                                          <p:attrName>ppt_h</p:attrName>
                                        </p:attrNameLst>
                                      </p:cBhvr>
                                      <p:tavLst>
                                        <p:tav tm="0">
                                          <p:val>
                                            <p:fltVal val="0"/>
                                          </p:val>
                                        </p:tav>
                                        <p:tav tm="100000">
                                          <p:val>
                                            <p:strVal val="#ppt_h"/>
                                          </p:val>
                                        </p:tav>
                                      </p:tavLst>
                                    </p:anim>
                                    <p:animEffect transition="in" filter="fade">
                                      <p:cBhvr>
                                        <p:cTn id="29" dur="350"/>
                                        <p:tgtEl>
                                          <p:spTgt spid="14"/>
                                        </p:tgtEl>
                                      </p:cBhvr>
                                    </p:animEffect>
                                    <p:anim calcmode="lin" valueType="num">
                                      <p:cBhvr>
                                        <p:cTn id="30" dur="350" fill="hold"/>
                                        <p:tgtEl>
                                          <p:spTgt spid="14"/>
                                        </p:tgtEl>
                                        <p:attrNameLst>
                                          <p:attrName>ppt_x</p:attrName>
                                        </p:attrNameLst>
                                      </p:cBhvr>
                                      <p:tavLst>
                                        <p:tav tm="0">
                                          <p:val>
                                            <p:fltVal val="0.5"/>
                                          </p:val>
                                        </p:tav>
                                        <p:tav tm="100000">
                                          <p:val>
                                            <p:strVal val="#ppt_x"/>
                                          </p:val>
                                        </p:tav>
                                      </p:tavLst>
                                    </p:anim>
                                    <p:anim calcmode="lin" valueType="num">
                                      <p:cBhvr>
                                        <p:cTn id="31" dur="350" fill="hold"/>
                                        <p:tgtEl>
                                          <p:spTgt spid="14"/>
                                        </p:tgtEl>
                                        <p:attrNameLst>
                                          <p:attrName>ppt_y</p:attrName>
                                        </p:attrNameLst>
                                      </p:cBhvr>
                                      <p:tavLst>
                                        <p:tav tm="0">
                                          <p:val>
                                            <p:fltVal val="0.5"/>
                                          </p:val>
                                        </p:tav>
                                        <p:tav tm="100000">
                                          <p:val>
                                            <p:strVal val="#ppt_y"/>
                                          </p:val>
                                        </p:tav>
                                      </p:tavLst>
                                    </p:anim>
                                  </p:childTnLst>
                                </p:cTn>
                              </p:par>
                            </p:childTnLst>
                          </p:cTn>
                        </p:par>
                        <p:par>
                          <p:cTn id="32" fill="hold">
                            <p:stCondLst>
                              <p:cond delay="2325"/>
                            </p:stCondLst>
                            <p:childTnLst>
                              <p:par>
                                <p:cTn id="33" presetID="53" presetClass="entr" presetSubtype="528" fill="hold" nodeType="after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350" fill="hold"/>
                                        <p:tgtEl>
                                          <p:spTgt spid="22"/>
                                        </p:tgtEl>
                                        <p:attrNameLst>
                                          <p:attrName>ppt_w</p:attrName>
                                        </p:attrNameLst>
                                      </p:cBhvr>
                                      <p:tavLst>
                                        <p:tav tm="0">
                                          <p:val>
                                            <p:fltVal val="0"/>
                                          </p:val>
                                        </p:tav>
                                        <p:tav tm="100000">
                                          <p:val>
                                            <p:strVal val="#ppt_w"/>
                                          </p:val>
                                        </p:tav>
                                      </p:tavLst>
                                    </p:anim>
                                    <p:anim calcmode="lin" valueType="num">
                                      <p:cBhvr>
                                        <p:cTn id="36" dur="350" fill="hold"/>
                                        <p:tgtEl>
                                          <p:spTgt spid="22"/>
                                        </p:tgtEl>
                                        <p:attrNameLst>
                                          <p:attrName>ppt_h</p:attrName>
                                        </p:attrNameLst>
                                      </p:cBhvr>
                                      <p:tavLst>
                                        <p:tav tm="0">
                                          <p:val>
                                            <p:fltVal val="0"/>
                                          </p:val>
                                        </p:tav>
                                        <p:tav tm="100000">
                                          <p:val>
                                            <p:strVal val="#ppt_h"/>
                                          </p:val>
                                        </p:tav>
                                      </p:tavLst>
                                    </p:anim>
                                    <p:animEffect transition="in" filter="fade">
                                      <p:cBhvr>
                                        <p:cTn id="37" dur="350"/>
                                        <p:tgtEl>
                                          <p:spTgt spid="22"/>
                                        </p:tgtEl>
                                      </p:cBhvr>
                                    </p:animEffect>
                                    <p:anim calcmode="lin" valueType="num">
                                      <p:cBhvr>
                                        <p:cTn id="38" dur="350" fill="hold"/>
                                        <p:tgtEl>
                                          <p:spTgt spid="22"/>
                                        </p:tgtEl>
                                        <p:attrNameLst>
                                          <p:attrName>ppt_x</p:attrName>
                                        </p:attrNameLst>
                                      </p:cBhvr>
                                      <p:tavLst>
                                        <p:tav tm="0">
                                          <p:val>
                                            <p:fltVal val="0.5"/>
                                          </p:val>
                                        </p:tav>
                                        <p:tav tm="100000">
                                          <p:val>
                                            <p:strVal val="#ppt_x"/>
                                          </p:val>
                                        </p:tav>
                                      </p:tavLst>
                                    </p:anim>
                                    <p:anim calcmode="lin" valueType="num">
                                      <p:cBhvr>
                                        <p:cTn id="39" dur="350" fill="hold"/>
                                        <p:tgtEl>
                                          <p:spTgt spid="22"/>
                                        </p:tgtEl>
                                        <p:attrNameLst>
                                          <p:attrName>ppt_y</p:attrName>
                                        </p:attrNameLst>
                                      </p:cBhvr>
                                      <p:tavLst>
                                        <p:tav tm="0">
                                          <p:val>
                                            <p:fltVal val="0.5"/>
                                          </p:val>
                                        </p:tav>
                                        <p:tav tm="100000">
                                          <p:val>
                                            <p:strVal val="#ppt_y"/>
                                          </p:val>
                                        </p:tav>
                                      </p:tavLst>
                                    </p:anim>
                                  </p:childTnLst>
                                </p:cTn>
                              </p:par>
                            </p:childTnLst>
                          </p:cTn>
                        </p:par>
                        <p:par>
                          <p:cTn id="40" fill="hold">
                            <p:stCondLst>
                              <p:cond delay="2675"/>
                            </p:stCondLst>
                            <p:childTnLst>
                              <p:par>
                                <p:cTn id="41" presetID="53" presetClass="entr" presetSubtype="528" fill="hold" nodeType="after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50" fill="hold"/>
                                        <p:tgtEl>
                                          <p:spTgt spid="32"/>
                                        </p:tgtEl>
                                        <p:attrNameLst>
                                          <p:attrName>ppt_w</p:attrName>
                                        </p:attrNameLst>
                                      </p:cBhvr>
                                      <p:tavLst>
                                        <p:tav tm="0">
                                          <p:val>
                                            <p:fltVal val="0"/>
                                          </p:val>
                                        </p:tav>
                                        <p:tav tm="100000">
                                          <p:val>
                                            <p:strVal val="#ppt_w"/>
                                          </p:val>
                                        </p:tav>
                                      </p:tavLst>
                                    </p:anim>
                                    <p:anim calcmode="lin" valueType="num">
                                      <p:cBhvr>
                                        <p:cTn id="44" dur="350" fill="hold"/>
                                        <p:tgtEl>
                                          <p:spTgt spid="32"/>
                                        </p:tgtEl>
                                        <p:attrNameLst>
                                          <p:attrName>ppt_h</p:attrName>
                                        </p:attrNameLst>
                                      </p:cBhvr>
                                      <p:tavLst>
                                        <p:tav tm="0">
                                          <p:val>
                                            <p:fltVal val="0"/>
                                          </p:val>
                                        </p:tav>
                                        <p:tav tm="100000">
                                          <p:val>
                                            <p:strVal val="#ppt_h"/>
                                          </p:val>
                                        </p:tav>
                                      </p:tavLst>
                                    </p:anim>
                                    <p:animEffect transition="in" filter="fade">
                                      <p:cBhvr>
                                        <p:cTn id="45" dur="350"/>
                                        <p:tgtEl>
                                          <p:spTgt spid="32"/>
                                        </p:tgtEl>
                                      </p:cBhvr>
                                    </p:animEffect>
                                    <p:anim calcmode="lin" valueType="num">
                                      <p:cBhvr>
                                        <p:cTn id="46" dur="350" fill="hold"/>
                                        <p:tgtEl>
                                          <p:spTgt spid="32"/>
                                        </p:tgtEl>
                                        <p:attrNameLst>
                                          <p:attrName>ppt_x</p:attrName>
                                        </p:attrNameLst>
                                      </p:cBhvr>
                                      <p:tavLst>
                                        <p:tav tm="0">
                                          <p:val>
                                            <p:fltVal val="0.5"/>
                                          </p:val>
                                        </p:tav>
                                        <p:tav tm="100000">
                                          <p:val>
                                            <p:strVal val="#ppt_x"/>
                                          </p:val>
                                        </p:tav>
                                      </p:tavLst>
                                    </p:anim>
                                    <p:anim calcmode="lin" valueType="num">
                                      <p:cBhvr>
                                        <p:cTn id="47" dur="350" fill="hold"/>
                                        <p:tgtEl>
                                          <p:spTgt spid="32"/>
                                        </p:tgtEl>
                                        <p:attrNameLst>
                                          <p:attrName>ppt_y</p:attrName>
                                        </p:attrNameLst>
                                      </p:cBhvr>
                                      <p:tavLst>
                                        <p:tav tm="0">
                                          <p:val>
                                            <p:fltVal val="0.5"/>
                                          </p:val>
                                        </p:tav>
                                        <p:tav tm="100000">
                                          <p:val>
                                            <p:strVal val="#ppt_y"/>
                                          </p:val>
                                        </p:tav>
                                      </p:tavLst>
                                    </p:anim>
                                  </p:childTnLst>
                                </p:cTn>
                              </p:par>
                            </p:childTnLst>
                          </p:cTn>
                        </p:par>
                        <p:par>
                          <p:cTn id="48" fill="hold">
                            <p:stCondLst>
                              <p:cond delay="3025"/>
                            </p:stCondLst>
                            <p:childTnLst>
                              <p:par>
                                <p:cTn id="49" presetID="53" presetClass="entr" presetSubtype="528"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p:cTn id="51" dur="350" fill="hold"/>
                                        <p:tgtEl>
                                          <p:spTgt spid="11"/>
                                        </p:tgtEl>
                                        <p:attrNameLst>
                                          <p:attrName>ppt_w</p:attrName>
                                        </p:attrNameLst>
                                      </p:cBhvr>
                                      <p:tavLst>
                                        <p:tav tm="0">
                                          <p:val>
                                            <p:fltVal val="0"/>
                                          </p:val>
                                        </p:tav>
                                        <p:tav tm="100000">
                                          <p:val>
                                            <p:strVal val="#ppt_w"/>
                                          </p:val>
                                        </p:tav>
                                      </p:tavLst>
                                    </p:anim>
                                    <p:anim calcmode="lin" valueType="num">
                                      <p:cBhvr>
                                        <p:cTn id="52" dur="350" fill="hold"/>
                                        <p:tgtEl>
                                          <p:spTgt spid="11"/>
                                        </p:tgtEl>
                                        <p:attrNameLst>
                                          <p:attrName>ppt_h</p:attrName>
                                        </p:attrNameLst>
                                      </p:cBhvr>
                                      <p:tavLst>
                                        <p:tav tm="0">
                                          <p:val>
                                            <p:fltVal val="0"/>
                                          </p:val>
                                        </p:tav>
                                        <p:tav tm="100000">
                                          <p:val>
                                            <p:strVal val="#ppt_h"/>
                                          </p:val>
                                        </p:tav>
                                      </p:tavLst>
                                    </p:anim>
                                    <p:animEffect transition="in" filter="fade">
                                      <p:cBhvr>
                                        <p:cTn id="53" dur="350"/>
                                        <p:tgtEl>
                                          <p:spTgt spid="11"/>
                                        </p:tgtEl>
                                      </p:cBhvr>
                                    </p:animEffect>
                                    <p:anim calcmode="lin" valueType="num">
                                      <p:cBhvr>
                                        <p:cTn id="54" dur="350" fill="hold"/>
                                        <p:tgtEl>
                                          <p:spTgt spid="11"/>
                                        </p:tgtEl>
                                        <p:attrNameLst>
                                          <p:attrName>ppt_x</p:attrName>
                                        </p:attrNameLst>
                                      </p:cBhvr>
                                      <p:tavLst>
                                        <p:tav tm="0">
                                          <p:val>
                                            <p:fltVal val="0.5"/>
                                          </p:val>
                                        </p:tav>
                                        <p:tav tm="100000">
                                          <p:val>
                                            <p:strVal val="#ppt_x"/>
                                          </p:val>
                                        </p:tav>
                                      </p:tavLst>
                                    </p:anim>
                                    <p:anim calcmode="lin" valueType="num">
                                      <p:cBhvr>
                                        <p:cTn id="55" dur="350" fill="hold"/>
                                        <p:tgtEl>
                                          <p:spTgt spid="11"/>
                                        </p:tgtEl>
                                        <p:attrNameLst>
                                          <p:attrName>ppt_y</p:attrName>
                                        </p:attrNameLst>
                                      </p:cBhvr>
                                      <p:tavLst>
                                        <p:tav tm="0">
                                          <p:val>
                                            <p:fltVal val="0.5"/>
                                          </p:val>
                                        </p:tav>
                                        <p:tav tm="100000">
                                          <p:val>
                                            <p:strVal val="#ppt_y"/>
                                          </p:val>
                                        </p:tav>
                                      </p:tavLst>
                                    </p:anim>
                                  </p:childTnLst>
                                </p:cTn>
                              </p:par>
                            </p:childTnLst>
                          </p:cTn>
                        </p:par>
                        <p:par>
                          <p:cTn id="56" fill="hold">
                            <p:stCondLst>
                              <p:cond delay="3375"/>
                            </p:stCondLst>
                            <p:childTnLst>
                              <p:par>
                                <p:cTn id="57" presetID="53" presetClass="entr" presetSubtype="528" fill="hold"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350" fill="hold"/>
                                        <p:tgtEl>
                                          <p:spTgt spid="27"/>
                                        </p:tgtEl>
                                        <p:attrNameLst>
                                          <p:attrName>ppt_w</p:attrName>
                                        </p:attrNameLst>
                                      </p:cBhvr>
                                      <p:tavLst>
                                        <p:tav tm="0">
                                          <p:val>
                                            <p:fltVal val="0"/>
                                          </p:val>
                                        </p:tav>
                                        <p:tav tm="100000">
                                          <p:val>
                                            <p:strVal val="#ppt_w"/>
                                          </p:val>
                                        </p:tav>
                                      </p:tavLst>
                                    </p:anim>
                                    <p:anim calcmode="lin" valueType="num">
                                      <p:cBhvr>
                                        <p:cTn id="60" dur="350" fill="hold"/>
                                        <p:tgtEl>
                                          <p:spTgt spid="27"/>
                                        </p:tgtEl>
                                        <p:attrNameLst>
                                          <p:attrName>ppt_h</p:attrName>
                                        </p:attrNameLst>
                                      </p:cBhvr>
                                      <p:tavLst>
                                        <p:tav tm="0">
                                          <p:val>
                                            <p:fltVal val="0"/>
                                          </p:val>
                                        </p:tav>
                                        <p:tav tm="100000">
                                          <p:val>
                                            <p:strVal val="#ppt_h"/>
                                          </p:val>
                                        </p:tav>
                                      </p:tavLst>
                                    </p:anim>
                                    <p:animEffect transition="in" filter="fade">
                                      <p:cBhvr>
                                        <p:cTn id="61" dur="350"/>
                                        <p:tgtEl>
                                          <p:spTgt spid="27"/>
                                        </p:tgtEl>
                                      </p:cBhvr>
                                    </p:animEffect>
                                    <p:anim calcmode="lin" valueType="num">
                                      <p:cBhvr>
                                        <p:cTn id="62" dur="350" fill="hold"/>
                                        <p:tgtEl>
                                          <p:spTgt spid="27"/>
                                        </p:tgtEl>
                                        <p:attrNameLst>
                                          <p:attrName>ppt_x</p:attrName>
                                        </p:attrNameLst>
                                      </p:cBhvr>
                                      <p:tavLst>
                                        <p:tav tm="0">
                                          <p:val>
                                            <p:fltVal val="0.5"/>
                                          </p:val>
                                        </p:tav>
                                        <p:tav tm="100000">
                                          <p:val>
                                            <p:strVal val="#ppt_x"/>
                                          </p:val>
                                        </p:tav>
                                      </p:tavLst>
                                    </p:anim>
                                    <p:anim calcmode="lin" valueType="num">
                                      <p:cBhvr>
                                        <p:cTn id="63" dur="350" fill="hold"/>
                                        <p:tgtEl>
                                          <p:spTgt spid="27"/>
                                        </p:tgtEl>
                                        <p:attrNameLst>
                                          <p:attrName>ppt_y</p:attrName>
                                        </p:attrNameLst>
                                      </p:cBhvr>
                                      <p:tavLst>
                                        <p:tav tm="0">
                                          <p:val>
                                            <p:fltVal val="0.5"/>
                                          </p:val>
                                        </p:tav>
                                        <p:tav tm="100000">
                                          <p:val>
                                            <p:strVal val="#ppt_y"/>
                                          </p:val>
                                        </p:tav>
                                      </p:tavLst>
                                    </p:anim>
                                  </p:childTnLst>
                                </p:cTn>
                              </p:par>
                            </p:childTnLst>
                          </p:cTn>
                        </p:par>
                        <p:par>
                          <p:cTn id="64" fill="hold">
                            <p:stCondLst>
                              <p:cond delay="3725"/>
                            </p:stCondLst>
                            <p:childTnLst>
                              <p:par>
                                <p:cTn id="65" presetID="16" presetClass="entr" presetSubtype="21" fill="hold" grpId="0" nodeType="after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barn(inVertical)">
                                      <p:cBhvr>
                                        <p:cTn id="67" dur="1000"/>
                                        <p:tgtEl>
                                          <p:spTgt spid="37"/>
                                        </p:tgtEl>
                                      </p:cBhvr>
                                    </p:animEffect>
                                  </p:childTnLst>
                                </p:cTn>
                              </p:par>
                            </p:childTnLst>
                          </p:cTn>
                        </p:par>
                        <p:par>
                          <p:cTn id="68" fill="hold">
                            <p:stCondLst>
                              <p:cond delay="4725"/>
                            </p:stCondLst>
                            <p:childTnLst>
                              <p:par>
                                <p:cTn id="69" presetID="10" presetClass="entr" presetSubtype="0" fill="hold" grpId="0" nodeType="after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42" grpId="0" bldLvl="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43" name="Group 2"/>
          <p:cNvGrpSpPr>
            <a:grpSpLocks/>
          </p:cNvGrpSpPr>
          <p:nvPr/>
        </p:nvGrpSpPr>
        <p:grpSpPr bwMode="auto">
          <a:xfrm>
            <a:off x="-2123067" y="-996558"/>
            <a:ext cx="15664739" cy="9737962"/>
            <a:chOff x="0" y="0"/>
            <a:chExt cx="15998170" cy="10312383"/>
          </a:xfrm>
        </p:grpSpPr>
        <p:grpSp>
          <p:nvGrpSpPr>
            <p:cNvPr id="44" name="Group 3"/>
            <p:cNvGrpSpPr>
              <a:grpSpLocks/>
            </p:cNvGrpSpPr>
            <p:nvPr/>
          </p:nvGrpSpPr>
          <p:grpSpPr bwMode="auto">
            <a:xfrm rot="-1809353">
              <a:off x="3012676" y="4939170"/>
              <a:ext cx="4949425" cy="5373213"/>
              <a:chOff x="0" y="0"/>
              <a:chExt cx="1643999" cy="1784764"/>
            </a:xfrm>
          </p:grpSpPr>
          <p:sp>
            <p:nvSpPr>
              <p:cNvPr id="102" name="直角三角形 120"/>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3" name="直角三角形 121"/>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4" name="直角三角形 122"/>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5" name="直角三角形 123"/>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6" name="直角三角形 124"/>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7" name="直角三角形 125"/>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5" name="Group 10"/>
            <p:cNvGrpSpPr>
              <a:grpSpLocks/>
            </p:cNvGrpSpPr>
            <p:nvPr/>
          </p:nvGrpSpPr>
          <p:grpSpPr bwMode="auto">
            <a:xfrm rot="-1809353">
              <a:off x="8443513" y="4792891"/>
              <a:ext cx="4949425" cy="5373213"/>
              <a:chOff x="0" y="0"/>
              <a:chExt cx="1643999" cy="1784764"/>
            </a:xfrm>
          </p:grpSpPr>
          <p:sp>
            <p:nvSpPr>
              <p:cNvPr id="96" name="直角三角形 11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7" name="直角三角形 11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8" name="直角三角形 11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9" name="直角三角形 11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0" name="直角三角形 11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01" name="直角三角形 119"/>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6" name="Group 17"/>
            <p:cNvGrpSpPr>
              <a:grpSpLocks/>
            </p:cNvGrpSpPr>
            <p:nvPr/>
          </p:nvGrpSpPr>
          <p:grpSpPr bwMode="auto">
            <a:xfrm rot="-1809353">
              <a:off x="5485981" y="133874"/>
              <a:ext cx="4949425" cy="5373213"/>
              <a:chOff x="0" y="0"/>
              <a:chExt cx="1643999" cy="1784764"/>
            </a:xfrm>
          </p:grpSpPr>
          <p:sp>
            <p:nvSpPr>
              <p:cNvPr id="90" name="直角三角形 108"/>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1" name="直角三角形 109"/>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2" name="直角三角形 110"/>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3" name="直角三角形 111"/>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4" name="直角三角形 112"/>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95" name="直角三角形 113"/>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7" name="Group 24"/>
            <p:cNvGrpSpPr>
              <a:grpSpLocks/>
            </p:cNvGrpSpPr>
            <p:nvPr/>
          </p:nvGrpSpPr>
          <p:grpSpPr bwMode="auto">
            <a:xfrm rot="-1809353">
              <a:off x="11048745" y="0"/>
              <a:ext cx="4949425" cy="5373213"/>
              <a:chOff x="0" y="0"/>
              <a:chExt cx="1643999" cy="1784764"/>
            </a:xfrm>
          </p:grpSpPr>
          <p:sp>
            <p:nvSpPr>
              <p:cNvPr id="84" name="直角三角形 127"/>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5" name="直角三角形 128"/>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6" name="直角三角形 129"/>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7" name="直角三角形 130"/>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8" name="直角三角形 131"/>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9" name="直角三角形 132"/>
              <p:cNvSpPr>
                <a:spLocks noChangeArrowheads="1"/>
              </p:cNvSpPr>
              <p:nvPr/>
            </p:nvSpPr>
            <p:spPr bwMode="auto">
              <a:xfrm rot="-7200000">
                <a:off x="808498" y="291371"/>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nvGrpSpPr>
            <p:cNvPr id="48" name="Group 31"/>
            <p:cNvGrpSpPr>
              <a:grpSpLocks/>
            </p:cNvGrpSpPr>
            <p:nvPr/>
          </p:nvGrpSpPr>
          <p:grpSpPr bwMode="auto">
            <a:xfrm rot="-1809353">
              <a:off x="0" y="195022"/>
              <a:ext cx="4949425" cy="5373213"/>
              <a:chOff x="0" y="0"/>
              <a:chExt cx="1643999" cy="1784764"/>
            </a:xfrm>
          </p:grpSpPr>
          <p:sp>
            <p:nvSpPr>
              <p:cNvPr id="49" name="直角三角形 134"/>
              <p:cNvSpPr>
                <a:spLocks noChangeArrowheads="1"/>
              </p:cNvSpPr>
              <p:nvPr/>
            </p:nvSpPr>
            <p:spPr bwMode="auto">
              <a:xfrm rot="10800000">
                <a:off x="288925" y="0"/>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0" name="直角三角形 135"/>
              <p:cNvSpPr>
                <a:spLocks noChangeArrowheads="1"/>
              </p:cNvSpPr>
              <p:nvPr/>
            </p:nvSpPr>
            <p:spPr bwMode="auto">
              <a:xfrm rot="7167729">
                <a:off x="-212686" y="328472"/>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1" name="直角三角形 136"/>
              <p:cNvSpPr>
                <a:spLocks noChangeArrowheads="1"/>
              </p:cNvSpPr>
              <p:nvPr/>
            </p:nvSpPr>
            <p:spPr bwMode="auto">
              <a:xfrm rot="3614698">
                <a:off x="-175951" y="909918"/>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2" name="直角三角形 137"/>
              <p:cNvSpPr>
                <a:spLocks noChangeArrowheads="1"/>
              </p:cNvSpPr>
              <p:nvPr/>
            </p:nvSpPr>
            <p:spPr bwMode="auto">
              <a:xfrm>
                <a:off x="344517" y="120202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53" name="直角三角形 138"/>
              <p:cNvSpPr>
                <a:spLocks noChangeArrowheads="1"/>
              </p:cNvSpPr>
              <p:nvPr/>
            </p:nvSpPr>
            <p:spPr bwMode="auto">
              <a:xfrm rot="-3705952">
                <a:off x="848573" y="883274"/>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83" name="直角三角形 139"/>
              <p:cNvSpPr>
                <a:spLocks noChangeArrowheads="1"/>
              </p:cNvSpPr>
              <p:nvPr/>
            </p:nvSpPr>
            <p:spPr bwMode="auto">
              <a:xfrm rot="14400000">
                <a:off x="784857" y="315733"/>
                <a:ext cx="1008112" cy="582740"/>
              </a:xfrm>
              <a:prstGeom prst="rtTriangle">
                <a:avLst/>
              </a:prstGeom>
              <a:solidFill>
                <a:srgbClr val="BFBFBF">
                  <a:alpha val="14117"/>
                </a:srgbClr>
              </a:solidFill>
              <a:ln>
                <a:noFill/>
              </a:ln>
              <a:extLst>
                <a:ext uri="{91240B29-F687-4F45-9708-019B960494DF}">
                  <a14:hiddenLine xmlns:a14="http://schemas.microsoft.com/office/drawing/2010/main" w="25400">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grpSp>
      <p:cxnSp>
        <p:nvCxnSpPr>
          <p:cNvPr id="54" name="直接连接符 53"/>
          <p:cNvCxnSpPr/>
          <p:nvPr/>
        </p:nvCxnSpPr>
        <p:spPr>
          <a:xfrm>
            <a:off x="154864" y="5211103"/>
            <a:ext cx="12977659" cy="0"/>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2811389"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6" name="组合 55"/>
          <p:cNvGrpSpPr/>
          <p:nvPr/>
        </p:nvGrpSpPr>
        <p:grpSpPr>
          <a:xfrm>
            <a:off x="2050811" y="1971460"/>
            <a:ext cx="1779846" cy="2943526"/>
            <a:chOff x="1115616" y="1077584"/>
            <a:chExt cx="1224136" cy="2562492"/>
          </a:xfrm>
        </p:grpSpPr>
        <p:sp>
          <p:nvSpPr>
            <p:cNvPr id="57" name="任意多边形 56"/>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第一阶段</a:t>
              </a:r>
            </a:p>
          </p:txBody>
        </p:sp>
        <p:sp>
          <p:nvSpPr>
            <p:cNvPr id="60" name="文本框 16"/>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61" name="文本框 17"/>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62" name="椭圆 61"/>
          <p:cNvSpPr/>
          <p:nvPr/>
        </p:nvSpPr>
        <p:spPr>
          <a:xfrm>
            <a:off x="5158872"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4398296" y="1971460"/>
            <a:ext cx="1779846" cy="2943526"/>
            <a:chOff x="1115616" y="1077584"/>
            <a:chExt cx="1224136" cy="2562492"/>
          </a:xfrm>
        </p:grpSpPr>
        <p:sp>
          <p:nvSpPr>
            <p:cNvPr id="64" name="任意多边形 63"/>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圆角矩形 64"/>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第二阶段</a:t>
              </a:r>
            </a:p>
          </p:txBody>
        </p:sp>
        <p:sp>
          <p:nvSpPr>
            <p:cNvPr id="67" name="文本框 24"/>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68" name="文本框 25"/>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69" name="椭圆 68"/>
          <p:cNvSpPr/>
          <p:nvPr/>
        </p:nvSpPr>
        <p:spPr>
          <a:xfrm>
            <a:off x="7506359"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p:cNvGrpSpPr/>
          <p:nvPr/>
        </p:nvGrpSpPr>
        <p:grpSpPr>
          <a:xfrm>
            <a:off x="6745783" y="1971460"/>
            <a:ext cx="1779846" cy="2943526"/>
            <a:chOff x="1115616" y="1077584"/>
            <a:chExt cx="1224136" cy="2562492"/>
          </a:xfrm>
        </p:grpSpPr>
        <p:sp>
          <p:nvSpPr>
            <p:cNvPr id="71" name="任意多边形 70"/>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圆角矩形 71"/>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72"/>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869" b="1" dirty="0">
                  <a:solidFill>
                    <a:srgbClr val="0070C0"/>
                  </a:solidFill>
                </a:rPr>
                <a:t>第三阶段</a:t>
              </a:r>
            </a:p>
          </p:txBody>
        </p:sp>
        <p:sp>
          <p:nvSpPr>
            <p:cNvPr id="74" name="文本框 31"/>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75" name="文本框 32"/>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76" name="椭圆 75"/>
          <p:cNvSpPr/>
          <p:nvPr/>
        </p:nvSpPr>
        <p:spPr>
          <a:xfrm>
            <a:off x="9853847" y="5064751"/>
            <a:ext cx="314090" cy="248146"/>
          </a:xfrm>
          <a:prstGeom prst="ellipse">
            <a:avLst/>
          </a:prstGeom>
          <a:solidFill>
            <a:schemeClr val="bg1"/>
          </a:solidFill>
          <a:ln w="38100">
            <a:solidFill>
              <a:srgbClr val="0070C0"/>
            </a:solidFill>
          </a:ln>
          <a:effectLst>
            <a:outerShdw blurRad="50800" dist="38100" dir="5400000" algn="t"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7" name="组合 76"/>
          <p:cNvGrpSpPr/>
          <p:nvPr/>
        </p:nvGrpSpPr>
        <p:grpSpPr>
          <a:xfrm>
            <a:off x="9093268" y="1971460"/>
            <a:ext cx="1779846" cy="2943526"/>
            <a:chOff x="1115616" y="1077584"/>
            <a:chExt cx="1224136" cy="2562492"/>
          </a:xfrm>
        </p:grpSpPr>
        <p:sp>
          <p:nvSpPr>
            <p:cNvPr id="78" name="任意多边形 77"/>
            <p:cNvSpPr/>
            <p:nvPr/>
          </p:nvSpPr>
          <p:spPr>
            <a:xfrm flipV="1">
              <a:off x="1115616" y="1077584"/>
              <a:ext cx="1224136" cy="2562492"/>
            </a:xfrm>
            <a:custGeom>
              <a:avLst/>
              <a:gdLst>
                <a:gd name="connsiteX0" fmla="*/ 213563 w 1224136"/>
                <a:gd name="connsiteY0" fmla="*/ 2562492 h 2562492"/>
                <a:gd name="connsiteX1" fmla="*/ 1010573 w 1224136"/>
                <a:gd name="connsiteY1" fmla="*/ 2562492 h 2562492"/>
                <a:gd name="connsiteX2" fmla="*/ 1224136 w 1224136"/>
                <a:gd name="connsiteY2" fmla="*/ 2348929 h 2562492"/>
                <a:gd name="connsiteX3" fmla="*/ 1224136 w 1224136"/>
                <a:gd name="connsiteY3" fmla="*/ 399791 h 2562492"/>
                <a:gd name="connsiteX4" fmla="*/ 1010573 w 1224136"/>
                <a:gd name="connsiteY4" fmla="*/ 186228 h 2562492"/>
                <a:gd name="connsiteX5" fmla="*/ 720080 w 1224136"/>
                <a:gd name="connsiteY5" fmla="*/ 186228 h 2562492"/>
                <a:gd name="connsiteX6" fmla="*/ 612068 w 1224136"/>
                <a:gd name="connsiteY6" fmla="*/ 0 h 2562492"/>
                <a:gd name="connsiteX7" fmla="*/ 504056 w 1224136"/>
                <a:gd name="connsiteY7" fmla="*/ 186228 h 2562492"/>
                <a:gd name="connsiteX8" fmla="*/ 213563 w 1224136"/>
                <a:gd name="connsiteY8" fmla="*/ 186228 h 2562492"/>
                <a:gd name="connsiteX9" fmla="*/ 0 w 1224136"/>
                <a:gd name="connsiteY9" fmla="*/ 399791 h 2562492"/>
                <a:gd name="connsiteX10" fmla="*/ 0 w 1224136"/>
                <a:gd name="connsiteY10" fmla="*/ 2348929 h 2562492"/>
                <a:gd name="connsiteX11" fmla="*/ 213563 w 1224136"/>
                <a:gd name="connsiteY11" fmla="*/ 2562492 h 2562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24136" h="2562492">
                  <a:moveTo>
                    <a:pt x="213563" y="2562492"/>
                  </a:moveTo>
                  <a:lnTo>
                    <a:pt x="1010573" y="2562492"/>
                  </a:lnTo>
                  <a:cubicBezTo>
                    <a:pt x="1128521" y="2562492"/>
                    <a:pt x="1224136" y="2466877"/>
                    <a:pt x="1224136" y="2348929"/>
                  </a:cubicBezTo>
                  <a:lnTo>
                    <a:pt x="1224136" y="399791"/>
                  </a:lnTo>
                  <a:cubicBezTo>
                    <a:pt x="1224136" y="281843"/>
                    <a:pt x="1128521" y="186228"/>
                    <a:pt x="1010573" y="186228"/>
                  </a:cubicBezTo>
                  <a:lnTo>
                    <a:pt x="720080" y="186228"/>
                  </a:lnTo>
                  <a:lnTo>
                    <a:pt x="612068" y="0"/>
                  </a:lnTo>
                  <a:lnTo>
                    <a:pt x="504056" y="186228"/>
                  </a:lnTo>
                  <a:lnTo>
                    <a:pt x="213563" y="186228"/>
                  </a:lnTo>
                  <a:cubicBezTo>
                    <a:pt x="95615" y="186228"/>
                    <a:pt x="0" y="281843"/>
                    <a:pt x="0" y="399791"/>
                  </a:cubicBezTo>
                  <a:lnTo>
                    <a:pt x="0" y="2348929"/>
                  </a:lnTo>
                  <a:cubicBezTo>
                    <a:pt x="0" y="2466877"/>
                    <a:pt x="95615" y="2562492"/>
                    <a:pt x="213563" y="2562492"/>
                  </a:cubicBezTo>
                  <a:close/>
                </a:path>
              </a:pathLst>
            </a:custGeom>
            <a:gradFill flip="none" rotWithShape="1">
              <a:gsLst>
                <a:gs pos="45000">
                  <a:schemeClr val="bg1"/>
                </a:gs>
                <a:gs pos="100000">
                  <a:schemeClr val="bg1">
                    <a:lumMod val="85000"/>
                  </a:schemeClr>
                </a:gs>
              </a:gsLst>
              <a:lin ang="2400000" scaled="0"/>
              <a:tileRect/>
            </a:gradFill>
            <a:ln w="6350">
              <a:gradFill>
                <a:gsLst>
                  <a:gs pos="0">
                    <a:schemeClr val="bg1">
                      <a:lumMod val="85000"/>
                    </a:schemeClr>
                  </a:gs>
                  <a:gs pos="100000">
                    <a:schemeClr val="bg1"/>
                  </a:gs>
                </a:gsLst>
                <a:lin ang="1200000" scaled="0"/>
              </a:gradFill>
            </a:ln>
            <a:effectLst>
              <a:outerShdw blurRad="266700" dist="38100" dir="8100000" sx="101000" sy="101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1259632" y="1216298"/>
              <a:ext cx="936104" cy="2088232"/>
            </a:xfrm>
            <a:prstGeom prst="roundRect">
              <a:avLst>
                <a:gd name="adj" fmla="val 14632"/>
              </a:avLst>
            </a:prstGeom>
            <a:solidFill>
              <a:srgbClr val="0070C0"/>
            </a:solidFill>
            <a:ln>
              <a:noFill/>
            </a:ln>
            <a:effectLst>
              <a:innerShdw blurRad="63500" dist="50800" dir="18900000">
                <a:prstClr val="black">
                  <a:alpha val="3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a:off x="1257002" y="1851670"/>
              <a:ext cx="938733" cy="36004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9" b="1" dirty="0">
                  <a:solidFill>
                    <a:srgbClr val="0070C0"/>
                  </a:solidFill>
                </a:rPr>
                <a:t>第四阶段</a:t>
              </a:r>
            </a:p>
          </p:txBody>
        </p:sp>
        <p:sp>
          <p:nvSpPr>
            <p:cNvPr id="81" name="文本框 38"/>
            <p:cNvSpPr txBox="1"/>
            <p:nvPr/>
          </p:nvSpPr>
          <p:spPr>
            <a:xfrm>
              <a:off x="1368152" y="1253362"/>
              <a:ext cx="683569" cy="562665"/>
            </a:xfrm>
            <a:prstGeom prst="rect">
              <a:avLst/>
            </a:prstGeom>
            <a:noFill/>
          </p:spPr>
          <p:txBody>
            <a:bodyPr wrap="square" rtlCol="0">
              <a:spAutoFit/>
            </a:bodyPr>
            <a:lstStyle/>
            <a:p>
              <a:pPr algn="ctr"/>
              <a:r>
                <a:rPr lang="zh-CN" altLang="en-US" dirty="0">
                  <a:solidFill>
                    <a:schemeClr val="bg1"/>
                  </a:solidFill>
                </a:rPr>
                <a:t>添加标题</a:t>
              </a:r>
            </a:p>
          </p:txBody>
        </p:sp>
        <p:sp>
          <p:nvSpPr>
            <p:cNvPr id="82" name="文本框 39"/>
            <p:cNvSpPr txBox="1"/>
            <p:nvPr/>
          </p:nvSpPr>
          <p:spPr>
            <a:xfrm>
              <a:off x="1257000" y="2214035"/>
              <a:ext cx="938732" cy="1368257"/>
            </a:xfrm>
            <a:prstGeom prst="rect">
              <a:avLst/>
            </a:prstGeom>
            <a:noFill/>
          </p:spPr>
          <p:txBody>
            <a:bodyPr wrap="square" rtlCol="0">
              <a:spAutoFit/>
            </a:bodyPr>
            <a:lstStyle/>
            <a:p>
              <a:pPr>
                <a:lnSpc>
                  <a:spcPct val="150000"/>
                </a:lnSpc>
              </a:pPr>
              <a:r>
                <a:rPr lang="zh-CN" altLang="en-US" sz="1602" dirty="0">
                  <a:solidFill>
                    <a:schemeClr val="bg1"/>
                  </a:solidFill>
                </a:rPr>
                <a:t>单击此处添加文本，单击此处添加文本</a:t>
              </a:r>
            </a:p>
          </p:txBody>
        </p:sp>
      </p:grpSp>
      <p:sp>
        <p:nvSpPr>
          <p:cNvPr id="5" name="标题 4"/>
          <p:cNvSpPr>
            <a:spLocks noGrp="1"/>
          </p:cNvSpPr>
          <p:nvPr>
            <p:ph type="title"/>
          </p:nvPr>
        </p:nvSpPr>
        <p:spPr/>
        <p:txBody>
          <a:bodyPr>
            <a:normAutofit fontScale="90000"/>
          </a:bodyPr>
          <a:lstStyle/>
          <a:p>
            <a:endParaRPr lang="zh-CN" altLang="en-US"/>
          </a:p>
        </p:txBody>
      </p:sp>
      <p:sp>
        <p:nvSpPr>
          <p:cNvPr id="38" name="TextBox 37"/>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39" name="组合 38"/>
          <p:cNvGrpSpPr/>
          <p:nvPr/>
        </p:nvGrpSpPr>
        <p:grpSpPr>
          <a:xfrm>
            <a:off x="695618" y="3567"/>
            <a:ext cx="1113557" cy="1113557"/>
            <a:chOff x="7414667" y="3750264"/>
            <a:chExt cx="871129" cy="871129"/>
          </a:xfrm>
        </p:grpSpPr>
        <p:sp>
          <p:nvSpPr>
            <p:cNvPr id="40" name="椭圆 39"/>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1"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01</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2"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年度工作概括</a:t>
            </a:r>
          </a:p>
        </p:txBody>
      </p:sp>
    </p:spTree>
    <p:extLst>
      <p:ext uri="{BB962C8B-B14F-4D97-AF65-F5344CB8AC3E}">
        <p14:creationId xmlns:p14="http://schemas.microsoft.com/office/powerpoint/2010/main" val="3182562925"/>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iterate type="lt">
                                    <p:tmPct val="10000"/>
                                  </p:iterate>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42" presetClass="entr" presetSubtype="0" fill="hold" grpId="0" nodeType="afterEffect">
                                  <p:stCondLst>
                                    <p:cond delay="0"/>
                                  </p:stCondLst>
                                  <p:iterate type="lt">
                                    <p:tmPct val="10000"/>
                                  </p:iterate>
                                  <p:childTnLst>
                                    <p:set>
                                      <p:cBhvr>
                                        <p:cTn id="12" dur="1" fill="hold">
                                          <p:stCondLst>
                                            <p:cond delay="0"/>
                                          </p:stCondLst>
                                        </p:cTn>
                                        <p:tgtEl>
                                          <p:spTgt spid="42"/>
                                        </p:tgtEl>
                                        <p:attrNameLst>
                                          <p:attrName>style.visibility</p:attrName>
                                        </p:attrNameLst>
                                      </p:cBhvr>
                                      <p:to>
                                        <p:strVal val="visible"/>
                                      </p:to>
                                    </p:set>
                                    <p:animEffect>
                                      <p:cBhvr>
                                        <p:cTn id="13" dur="750"/>
                                        <p:tgtEl>
                                          <p:spTgt spid="42"/>
                                        </p:tgtEl>
                                      </p:cBhvr>
                                    </p:animEffect>
                                    <p:anim calcmode="lin" valueType="num">
                                      <p:cBhvr>
                                        <p:cTn id="14" dur="750" fill="hold"/>
                                        <p:tgtEl>
                                          <p:spTgt spid="42"/>
                                        </p:tgtEl>
                                        <p:attrNameLst>
                                          <p:attrName>ppt_x</p:attrName>
                                        </p:attrNameLst>
                                      </p:cBhvr>
                                      <p:tavLst>
                                        <p:tav tm="0">
                                          <p:val>
                                            <p:strVal val="#ppt_x"/>
                                          </p:val>
                                        </p:tav>
                                        <p:tav tm="100000">
                                          <p:val>
                                            <p:strVal val="#ppt_x"/>
                                          </p:val>
                                        </p:tav>
                                      </p:tavLst>
                                    </p:anim>
                                    <p:anim calcmode="lin" valueType="num">
                                      <p:cBhvr>
                                        <p:cTn id="15" dur="750" fill="hold"/>
                                        <p:tgtEl>
                                          <p:spTgt spid="42"/>
                                        </p:tgtEl>
                                        <p:attrNameLst>
                                          <p:attrName>ppt_y</p:attrName>
                                        </p:attrNameLst>
                                      </p:cBhvr>
                                      <p:tavLst>
                                        <p:tav tm="0">
                                          <p:val>
                                            <p:strVal val="#ppt_y+.1"/>
                                          </p:val>
                                        </p:tav>
                                        <p:tav tm="100000">
                                          <p:val>
                                            <p:strVal val="#ppt_y"/>
                                          </p:val>
                                        </p:tav>
                                      </p:tavLst>
                                    </p:anim>
                                  </p:childTnLst>
                                </p:cTn>
                              </p:par>
                            </p:childTnLst>
                          </p:cTn>
                        </p:par>
                        <p:par>
                          <p:cTn id="16" fill="hold">
                            <p:stCondLst>
                              <p:cond delay="1625"/>
                            </p:stCondLst>
                            <p:childTnLst>
                              <p:par>
                                <p:cTn id="17" presetID="22" presetClass="entr" presetSubtype="8"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500"/>
                                        <p:tgtEl>
                                          <p:spTgt spid="54"/>
                                        </p:tgtEl>
                                      </p:cBhvr>
                                    </p:animEffect>
                                  </p:childTnLst>
                                </p:cTn>
                              </p:par>
                            </p:childTnLst>
                          </p:cTn>
                        </p:par>
                        <p:par>
                          <p:cTn id="20" fill="hold">
                            <p:stCondLst>
                              <p:cond delay="2125"/>
                            </p:stCondLst>
                            <p:childTnLst>
                              <p:par>
                                <p:cTn id="21" presetID="42"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anim calcmode="lin" valueType="num">
                                      <p:cBhvr>
                                        <p:cTn id="24" dur="500" fill="hold"/>
                                        <p:tgtEl>
                                          <p:spTgt spid="55"/>
                                        </p:tgtEl>
                                        <p:attrNameLst>
                                          <p:attrName>ppt_x</p:attrName>
                                        </p:attrNameLst>
                                      </p:cBhvr>
                                      <p:tavLst>
                                        <p:tav tm="0">
                                          <p:val>
                                            <p:strVal val="#ppt_x"/>
                                          </p:val>
                                        </p:tav>
                                        <p:tav tm="100000">
                                          <p:val>
                                            <p:strVal val="#ppt_x"/>
                                          </p:val>
                                        </p:tav>
                                      </p:tavLst>
                                    </p:anim>
                                    <p:anim calcmode="lin" valueType="num">
                                      <p:cBhvr>
                                        <p:cTn id="25" dur="500" fill="hold"/>
                                        <p:tgtEl>
                                          <p:spTgt spid="5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anim calcmode="lin" valueType="num">
                                      <p:cBhvr>
                                        <p:cTn id="29" dur="500" fill="hold"/>
                                        <p:tgtEl>
                                          <p:spTgt spid="56"/>
                                        </p:tgtEl>
                                        <p:attrNameLst>
                                          <p:attrName>ppt_x</p:attrName>
                                        </p:attrNameLst>
                                      </p:cBhvr>
                                      <p:tavLst>
                                        <p:tav tm="0">
                                          <p:val>
                                            <p:strVal val="#ppt_x"/>
                                          </p:val>
                                        </p:tav>
                                        <p:tav tm="100000">
                                          <p:val>
                                            <p:strVal val="#ppt_x"/>
                                          </p:val>
                                        </p:tav>
                                      </p:tavLst>
                                    </p:anim>
                                    <p:anim calcmode="lin" valueType="num">
                                      <p:cBhvr>
                                        <p:cTn id="30" dur="500" fill="hold"/>
                                        <p:tgtEl>
                                          <p:spTgt spid="5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300"/>
                                  </p:stCondLst>
                                  <p:childTnLst>
                                    <p:set>
                                      <p:cBhvr>
                                        <p:cTn id="32" dur="1" fill="hold">
                                          <p:stCondLst>
                                            <p:cond delay="0"/>
                                          </p:stCondLst>
                                        </p:cTn>
                                        <p:tgtEl>
                                          <p:spTgt spid="62"/>
                                        </p:tgtEl>
                                        <p:attrNameLst>
                                          <p:attrName>style.visibility</p:attrName>
                                        </p:attrNameLst>
                                      </p:cBhvr>
                                      <p:to>
                                        <p:strVal val="visible"/>
                                      </p:to>
                                    </p:set>
                                    <p:animEffect transition="in" filter="fade">
                                      <p:cBhvr>
                                        <p:cTn id="33" dur="500"/>
                                        <p:tgtEl>
                                          <p:spTgt spid="62"/>
                                        </p:tgtEl>
                                      </p:cBhvr>
                                    </p:animEffect>
                                    <p:anim calcmode="lin" valueType="num">
                                      <p:cBhvr>
                                        <p:cTn id="34" dur="500" fill="hold"/>
                                        <p:tgtEl>
                                          <p:spTgt spid="62"/>
                                        </p:tgtEl>
                                        <p:attrNameLst>
                                          <p:attrName>ppt_x</p:attrName>
                                        </p:attrNameLst>
                                      </p:cBhvr>
                                      <p:tavLst>
                                        <p:tav tm="0">
                                          <p:val>
                                            <p:strVal val="#ppt_x"/>
                                          </p:val>
                                        </p:tav>
                                        <p:tav tm="100000">
                                          <p:val>
                                            <p:strVal val="#ppt_x"/>
                                          </p:val>
                                        </p:tav>
                                      </p:tavLst>
                                    </p:anim>
                                    <p:anim calcmode="lin" valueType="num">
                                      <p:cBhvr>
                                        <p:cTn id="35" dur="500" fill="hold"/>
                                        <p:tgtEl>
                                          <p:spTgt spid="62"/>
                                        </p:tgtEl>
                                        <p:attrNameLst>
                                          <p:attrName>ppt_y</p:attrName>
                                        </p:attrNameLst>
                                      </p:cBhvr>
                                      <p:tavLst>
                                        <p:tav tm="0">
                                          <p:val>
                                            <p:strVal val="#ppt_y+.1"/>
                                          </p:val>
                                        </p:tav>
                                        <p:tav tm="100000">
                                          <p:val>
                                            <p:strVal val="#ppt_y"/>
                                          </p:val>
                                        </p:tav>
                                      </p:tavLst>
                                    </p:anim>
                                  </p:childTnLst>
                                </p:cTn>
                              </p:par>
                              <p:par>
                                <p:cTn id="36" presetID="47" presetClass="entr" presetSubtype="0" fill="hold" nodeType="withEffect">
                                  <p:stCondLst>
                                    <p:cond delay="300"/>
                                  </p:stCondLst>
                                  <p:childTnLst>
                                    <p:set>
                                      <p:cBhvr>
                                        <p:cTn id="37" dur="1" fill="hold">
                                          <p:stCondLst>
                                            <p:cond delay="0"/>
                                          </p:stCondLst>
                                        </p:cTn>
                                        <p:tgtEl>
                                          <p:spTgt spid="63"/>
                                        </p:tgtEl>
                                        <p:attrNameLst>
                                          <p:attrName>style.visibility</p:attrName>
                                        </p:attrNameLst>
                                      </p:cBhvr>
                                      <p:to>
                                        <p:strVal val="visible"/>
                                      </p:to>
                                    </p:set>
                                    <p:animEffect transition="in" filter="fade">
                                      <p:cBhvr>
                                        <p:cTn id="38" dur="500"/>
                                        <p:tgtEl>
                                          <p:spTgt spid="63"/>
                                        </p:tgtEl>
                                      </p:cBhvr>
                                    </p:animEffect>
                                    <p:anim calcmode="lin" valueType="num">
                                      <p:cBhvr>
                                        <p:cTn id="39" dur="500" fill="hold"/>
                                        <p:tgtEl>
                                          <p:spTgt spid="63"/>
                                        </p:tgtEl>
                                        <p:attrNameLst>
                                          <p:attrName>ppt_x</p:attrName>
                                        </p:attrNameLst>
                                      </p:cBhvr>
                                      <p:tavLst>
                                        <p:tav tm="0">
                                          <p:val>
                                            <p:strVal val="#ppt_x"/>
                                          </p:val>
                                        </p:tav>
                                        <p:tav tm="100000">
                                          <p:val>
                                            <p:strVal val="#ppt_x"/>
                                          </p:val>
                                        </p:tav>
                                      </p:tavLst>
                                    </p:anim>
                                    <p:anim calcmode="lin" valueType="num">
                                      <p:cBhvr>
                                        <p:cTn id="40" dur="500" fill="hold"/>
                                        <p:tgtEl>
                                          <p:spTgt spid="6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anim calcmode="lin" valueType="num">
                                      <p:cBhvr>
                                        <p:cTn id="44" dur="500" fill="hold"/>
                                        <p:tgtEl>
                                          <p:spTgt spid="69"/>
                                        </p:tgtEl>
                                        <p:attrNameLst>
                                          <p:attrName>ppt_x</p:attrName>
                                        </p:attrNameLst>
                                      </p:cBhvr>
                                      <p:tavLst>
                                        <p:tav tm="0">
                                          <p:val>
                                            <p:strVal val="#ppt_x"/>
                                          </p:val>
                                        </p:tav>
                                        <p:tav tm="100000">
                                          <p:val>
                                            <p:strVal val="#ppt_x"/>
                                          </p:val>
                                        </p:tav>
                                      </p:tavLst>
                                    </p:anim>
                                    <p:anim calcmode="lin" valueType="num">
                                      <p:cBhvr>
                                        <p:cTn id="45" dur="500" fill="hold"/>
                                        <p:tgtEl>
                                          <p:spTgt spid="69"/>
                                        </p:tgtEl>
                                        <p:attrNameLst>
                                          <p:attrName>ppt_y</p:attrName>
                                        </p:attrNameLst>
                                      </p:cBhvr>
                                      <p:tavLst>
                                        <p:tav tm="0">
                                          <p:val>
                                            <p:strVal val="#ppt_y+.1"/>
                                          </p:val>
                                        </p:tav>
                                        <p:tav tm="100000">
                                          <p:val>
                                            <p:strVal val="#ppt_y"/>
                                          </p:val>
                                        </p:tav>
                                      </p:tavLst>
                                    </p:anim>
                                  </p:childTnLst>
                                </p:cTn>
                              </p:par>
                              <p:par>
                                <p:cTn id="46" presetID="47" presetClass="entr" presetSubtype="0" fill="hold" nodeType="withEffect">
                                  <p:stCondLst>
                                    <p:cond delay="600"/>
                                  </p:stCondLst>
                                  <p:childTnLst>
                                    <p:set>
                                      <p:cBhvr>
                                        <p:cTn id="47" dur="1" fill="hold">
                                          <p:stCondLst>
                                            <p:cond delay="0"/>
                                          </p:stCondLst>
                                        </p:cTn>
                                        <p:tgtEl>
                                          <p:spTgt spid="70"/>
                                        </p:tgtEl>
                                        <p:attrNameLst>
                                          <p:attrName>style.visibility</p:attrName>
                                        </p:attrNameLst>
                                      </p:cBhvr>
                                      <p:to>
                                        <p:strVal val="visible"/>
                                      </p:to>
                                    </p:set>
                                    <p:animEffect transition="in" filter="fade">
                                      <p:cBhvr>
                                        <p:cTn id="48" dur="500"/>
                                        <p:tgtEl>
                                          <p:spTgt spid="70"/>
                                        </p:tgtEl>
                                      </p:cBhvr>
                                    </p:animEffect>
                                    <p:anim calcmode="lin" valueType="num">
                                      <p:cBhvr>
                                        <p:cTn id="49" dur="500" fill="hold"/>
                                        <p:tgtEl>
                                          <p:spTgt spid="70"/>
                                        </p:tgtEl>
                                        <p:attrNameLst>
                                          <p:attrName>ppt_x</p:attrName>
                                        </p:attrNameLst>
                                      </p:cBhvr>
                                      <p:tavLst>
                                        <p:tav tm="0">
                                          <p:val>
                                            <p:strVal val="#ppt_x"/>
                                          </p:val>
                                        </p:tav>
                                        <p:tav tm="100000">
                                          <p:val>
                                            <p:strVal val="#ppt_x"/>
                                          </p:val>
                                        </p:tav>
                                      </p:tavLst>
                                    </p:anim>
                                    <p:anim calcmode="lin" valueType="num">
                                      <p:cBhvr>
                                        <p:cTn id="50" dur="500" fill="hold"/>
                                        <p:tgtEl>
                                          <p:spTgt spid="7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900"/>
                                  </p:stCondLst>
                                  <p:childTnLst>
                                    <p:set>
                                      <p:cBhvr>
                                        <p:cTn id="52" dur="1" fill="hold">
                                          <p:stCondLst>
                                            <p:cond delay="0"/>
                                          </p:stCondLst>
                                        </p:cTn>
                                        <p:tgtEl>
                                          <p:spTgt spid="76"/>
                                        </p:tgtEl>
                                        <p:attrNameLst>
                                          <p:attrName>style.visibility</p:attrName>
                                        </p:attrNameLst>
                                      </p:cBhvr>
                                      <p:to>
                                        <p:strVal val="visible"/>
                                      </p:to>
                                    </p:set>
                                    <p:animEffect transition="in" filter="fade">
                                      <p:cBhvr>
                                        <p:cTn id="53" dur="500"/>
                                        <p:tgtEl>
                                          <p:spTgt spid="76"/>
                                        </p:tgtEl>
                                      </p:cBhvr>
                                    </p:animEffect>
                                    <p:anim calcmode="lin" valueType="num">
                                      <p:cBhvr>
                                        <p:cTn id="54" dur="500" fill="hold"/>
                                        <p:tgtEl>
                                          <p:spTgt spid="76"/>
                                        </p:tgtEl>
                                        <p:attrNameLst>
                                          <p:attrName>ppt_x</p:attrName>
                                        </p:attrNameLst>
                                      </p:cBhvr>
                                      <p:tavLst>
                                        <p:tav tm="0">
                                          <p:val>
                                            <p:strVal val="#ppt_x"/>
                                          </p:val>
                                        </p:tav>
                                        <p:tav tm="100000">
                                          <p:val>
                                            <p:strVal val="#ppt_x"/>
                                          </p:val>
                                        </p:tav>
                                      </p:tavLst>
                                    </p:anim>
                                    <p:anim calcmode="lin" valueType="num">
                                      <p:cBhvr>
                                        <p:cTn id="55" dur="500" fill="hold"/>
                                        <p:tgtEl>
                                          <p:spTgt spid="76"/>
                                        </p:tgtEl>
                                        <p:attrNameLst>
                                          <p:attrName>ppt_y</p:attrName>
                                        </p:attrNameLst>
                                      </p:cBhvr>
                                      <p:tavLst>
                                        <p:tav tm="0">
                                          <p:val>
                                            <p:strVal val="#ppt_y+.1"/>
                                          </p:val>
                                        </p:tav>
                                        <p:tav tm="100000">
                                          <p:val>
                                            <p:strVal val="#ppt_y"/>
                                          </p:val>
                                        </p:tav>
                                      </p:tavLst>
                                    </p:anim>
                                  </p:childTnLst>
                                </p:cTn>
                              </p:par>
                              <p:par>
                                <p:cTn id="56" presetID="47" presetClass="entr" presetSubtype="0" fill="hold" nodeType="withEffect">
                                  <p:stCondLst>
                                    <p:cond delay="900"/>
                                  </p:stCondLst>
                                  <p:childTnLst>
                                    <p:set>
                                      <p:cBhvr>
                                        <p:cTn id="57" dur="1" fill="hold">
                                          <p:stCondLst>
                                            <p:cond delay="0"/>
                                          </p:stCondLst>
                                        </p:cTn>
                                        <p:tgtEl>
                                          <p:spTgt spid="77"/>
                                        </p:tgtEl>
                                        <p:attrNameLst>
                                          <p:attrName>style.visibility</p:attrName>
                                        </p:attrNameLst>
                                      </p:cBhvr>
                                      <p:to>
                                        <p:strVal val="visible"/>
                                      </p:to>
                                    </p:set>
                                    <p:animEffect transition="in" filter="fade">
                                      <p:cBhvr>
                                        <p:cTn id="58" dur="500"/>
                                        <p:tgtEl>
                                          <p:spTgt spid="77"/>
                                        </p:tgtEl>
                                      </p:cBhvr>
                                    </p:animEffect>
                                    <p:anim calcmode="lin" valueType="num">
                                      <p:cBhvr>
                                        <p:cTn id="59" dur="500" fill="hold"/>
                                        <p:tgtEl>
                                          <p:spTgt spid="77"/>
                                        </p:tgtEl>
                                        <p:attrNameLst>
                                          <p:attrName>ppt_x</p:attrName>
                                        </p:attrNameLst>
                                      </p:cBhvr>
                                      <p:tavLst>
                                        <p:tav tm="0">
                                          <p:val>
                                            <p:strVal val="#ppt_x"/>
                                          </p:val>
                                        </p:tav>
                                        <p:tav tm="100000">
                                          <p:val>
                                            <p:strVal val="#ppt_x"/>
                                          </p:val>
                                        </p:tav>
                                      </p:tavLst>
                                    </p:anim>
                                    <p:anim calcmode="lin" valueType="num">
                                      <p:cBhvr>
                                        <p:cTn id="60" dur="500" fill="hold"/>
                                        <p:tgtEl>
                                          <p:spTgt spid="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62" grpId="0" animBg="1"/>
      <p:bldP spid="69" grpId="0" animBg="1"/>
      <p:bldP spid="76" grpId="0" animBg="1"/>
      <p:bldP spid="42" grpId="0" bldLvl="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 name="圆角矩形 23"/>
          <p:cNvSpPr/>
          <p:nvPr/>
        </p:nvSpPr>
        <p:spPr>
          <a:xfrm>
            <a:off x="1334846" y="1772701"/>
            <a:ext cx="10595737" cy="11853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grpSp>
        <p:nvGrpSpPr>
          <p:cNvPr id="25" name="组合 3"/>
          <p:cNvGrpSpPr>
            <a:grpSpLocks/>
          </p:cNvGrpSpPr>
          <p:nvPr/>
        </p:nvGrpSpPr>
        <p:grpSpPr bwMode="auto">
          <a:xfrm>
            <a:off x="1453520" y="1863109"/>
            <a:ext cx="2479402" cy="1012908"/>
            <a:chOff x="717476" y="1291449"/>
            <a:chExt cx="2054324" cy="1106750"/>
          </a:xfrm>
        </p:grpSpPr>
        <p:sp>
          <p:nvSpPr>
            <p:cNvPr id="26" name="圆角矩形 25"/>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27"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en-US" sz="2002" kern="0" dirty="0">
                <a:solidFill>
                  <a:sysClr val="windowText" lastClr="000000"/>
                </a:solidFill>
                <a:latin typeface="微软雅黑" panose="020B0503020204020204" pitchFamily="34" charset="-122"/>
                <a:ea typeface="微软雅黑" panose="020B0503020204020204" pitchFamily="34" charset="-122"/>
              </a:endParaRPr>
            </a:p>
          </p:txBody>
        </p:sp>
        <p:sp>
          <p:nvSpPr>
            <p:cNvPr id="28" name="TextBox 6"/>
            <p:cNvSpPr txBox="1">
              <a:spLocks noChangeArrowheads="1"/>
            </p:cNvSpPr>
            <p:nvPr/>
          </p:nvSpPr>
          <p:spPr bwMode="auto">
            <a:xfrm>
              <a:off x="1403648" y="1609636"/>
              <a:ext cx="1224137" cy="693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a:solidFill>
                    <a:schemeClr val="bg1"/>
                  </a:solidFill>
                  <a:latin typeface="微软雅黑" pitchFamily="34" charset="-122"/>
                </a:rPr>
                <a:t>标题</a:t>
              </a:r>
            </a:p>
          </p:txBody>
        </p:sp>
      </p:grpSp>
      <p:sp>
        <p:nvSpPr>
          <p:cNvPr id="29" name="文本框 58"/>
          <p:cNvSpPr txBox="1"/>
          <p:nvPr/>
        </p:nvSpPr>
        <p:spPr>
          <a:xfrm>
            <a:off x="4195695" y="1886107"/>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sp>
        <p:nvSpPr>
          <p:cNvPr id="30" name="圆角矩形 29"/>
          <p:cNvSpPr/>
          <p:nvPr/>
        </p:nvSpPr>
        <p:spPr>
          <a:xfrm>
            <a:off x="1334846" y="3200815"/>
            <a:ext cx="10595737" cy="118535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sp>
        <p:nvSpPr>
          <p:cNvPr id="31" name="文本框 58"/>
          <p:cNvSpPr txBox="1"/>
          <p:nvPr/>
        </p:nvSpPr>
        <p:spPr>
          <a:xfrm>
            <a:off x="4195695" y="3327955"/>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sp>
        <p:nvSpPr>
          <p:cNvPr id="32" name="圆角矩形 31"/>
          <p:cNvSpPr/>
          <p:nvPr/>
        </p:nvSpPr>
        <p:spPr>
          <a:xfrm>
            <a:off x="1334846" y="4649020"/>
            <a:ext cx="10595737" cy="1183678"/>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1291918" fontAlgn="auto">
              <a:spcBef>
                <a:spcPts val="0"/>
              </a:spcBef>
              <a:spcAft>
                <a:spcPts val="0"/>
              </a:spcAft>
              <a:defRPr/>
            </a:pPr>
            <a:endParaRPr lang="zh-CN" altLang="en-US" sz="3337" kern="0">
              <a:solidFill>
                <a:schemeClr val="accent6">
                  <a:lumMod val="90000"/>
                  <a:lumOff val="10000"/>
                </a:schemeClr>
              </a:solidFill>
              <a:latin typeface="Calibri"/>
              <a:ea typeface="+mn-ea"/>
            </a:endParaRPr>
          </a:p>
        </p:txBody>
      </p:sp>
      <p:sp>
        <p:nvSpPr>
          <p:cNvPr id="33" name="文本框 58"/>
          <p:cNvSpPr txBox="1"/>
          <p:nvPr/>
        </p:nvSpPr>
        <p:spPr>
          <a:xfrm>
            <a:off x="4195695" y="4769803"/>
            <a:ext cx="6950803" cy="1094957"/>
          </a:xfrm>
          <a:prstGeom prst="rect">
            <a:avLst/>
          </a:prstGeom>
          <a:noFill/>
        </p:spPr>
        <p:txBody>
          <a:bodyPr lIns="132438" tIns="66219" rIns="132438" bIns="66219">
            <a:spAutoFit/>
          </a:bodyPr>
          <a:lstStyle/>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a:p>
            <a:pPr marL="413871" indent="-413871" defTabSz="1291918" fontAlgn="auto">
              <a:lnSpc>
                <a:spcPct val="120000"/>
              </a:lnSpc>
              <a:spcBef>
                <a:spcPts val="0"/>
              </a:spcBef>
              <a:spcAft>
                <a:spcPts val="0"/>
              </a:spcAft>
              <a:buFont typeface="Wingdings" panose="05000000000000000000" pitchFamily="2" charset="2"/>
              <a:buChar char="l"/>
              <a:defRPr/>
            </a:pPr>
            <a:r>
              <a:rPr lang="zh-CN" altLang="en-US" sz="1735" dirty="0">
                <a:latin typeface="微软雅黑" panose="020B0503020204020204" pitchFamily="34" charset="-122"/>
                <a:ea typeface="微软雅黑" panose="020B0503020204020204" pitchFamily="34" charset="-122"/>
              </a:rPr>
              <a:t>单击此处添加文本，单击此处添加文本，单击此处添加文本</a:t>
            </a:r>
            <a:endParaRPr lang="en-US" altLang="zh-CN" sz="1735" dirty="0">
              <a:latin typeface="微软雅黑" panose="020B0503020204020204" pitchFamily="34" charset="-122"/>
              <a:ea typeface="微软雅黑" panose="020B0503020204020204" pitchFamily="34" charset="-122"/>
            </a:endParaRPr>
          </a:p>
        </p:txBody>
      </p:sp>
      <p:grpSp>
        <p:nvGrpSpPr>
          <p:cNvPr id="34" name="组合 12"/>
          <p:cNvGrpSpPr>
            <a:grpSpLocks/>
          </p:cNvGrpSpPr>
          <p:nvPr/>
        </p:nvGrpSpPr>
        <p:grpSpPr bwMode="auto">
          <a:xfrm>
            <a:off x="1453520" y="3287874"/>
            <a:ext cx="2479402" cy="1011232"/>
            <a:chOff x="710462" y="2852936"/>
            <a:chExt cx="2054324" cy="1106750"/>
          </a:xfrm>
        </p:grpSpPr>
        <p:grpSp>
          <p:nvGrpSpPr>
            <p:cNvPr id="35" name="组合 13"/>
            <p:cNvGrpSpPr>
              <a:grpSpLocks/>
            </p:cNvGrpSpPr>
            <p:nvPr/>
          </p:nvGrpSpPr>
          <p:grpSpPr bwMode="auto">
            <a:xfrm>
              <a:off x="710462" y="2852936"/>
              <a:ext cx="2054324" cy="1106750"/>
              <a:chOff x="717476" y="1291449"/>
              <a:chExt cx="2054324" cy="1106750"/>
            </a:xfrm>
          </p:grpSpPr>
          <p:sp>
            <p:nvSpPr>
              <p:cNvPr id="38" name="圆角矩形 37"/>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39" name="TextBox 17"/>
              <p:cNvSpPr txBox="1">
                <a:spLocks noChangeArrowheads="1"/>
              </p:cNvSpPr>
              <p:nvPr/>
            </p:nvSpPr>
            <p:spPr bwMode="auto">
              <a:xfrm>
                <a:off x="1403648" y="1609636"/>
                <a:ext cx="1224137" cy="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a:solidFill>
                      <a:schemeClr val="bg1"/>
                    </a:solidFill>
                    <a:latin typeface="微软雅黑" pitchFamily="34" charset="-122"/>
                  </a:rPr>
                  <a:t>标题</a:t>
                </a:r>
              </a:p>
            </p:txBody>
          </p:sp>
        </p:grpSp>
        <p:sp>
          <p:nvSpPr>
            <p:cNvPr id="36"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da-DK" sz="2002" kern="0" dirty="0">
                <a:solidFill>
                  <a:sysClr val="windowText" lastClr="000000"/>
                </a:solidFill>
                <a:latin typeface="微软雅黑" panose="020B0503020204020204" pitchFamily="34" charset="-122"/>
                <a:ea typeface="微软雅黑" panose="020B0503020204020204" pitchFamily="34" charset="-122"/>
              </a:endParaRPr>
            </a:p>
          </p:txBody>
        </p:sp>
        <p:sp>
          <p:nvSpPr>
            <p:cNvPr id="37"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da-DK" sz="2002"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40" name="组合 18"/>
          <p:cNvGrpSpPr>
            <a:grpSpLocks/>
          </p:cNvGrpSpPr>
          <p:nvPr/>
        </p:nvGrpSpPr>
        <p:grpSpPr bwMode="auto">
          <a:xfrm>
            <a:off x="1453520" y="4736079"/>
            <a:ext cx="2479402" cy="1011232"/>
            <a:chOff x="710462" y="4437112"/>
            <a:chExt cx="2054324" cy="1106750"/>
          </a:xfrm>
        </p:grpSpPr>
        <p:grpSp>
          <p:nvGrpSpPr>
            <p:cNvPr id="41" name="组合 19"/>
            <p:cNvGrpSpPr>
              <a:grpSpLocks/>
            </p:cNvGrpSpPr>
            <p:nvPr/>
          </p:nvGrpSpPr>
          <p:grpSpPr bwMode="auto">
            <a:xfrm>
              <a:off x="710462" y="4437112"/>
              <a:ext cx="2054324" cy="1106750"/>
              <a:chOff x="717476" y="1291449"/>
              <a:chExt cx="2054324" cy="1106750"/>
            </a:xfrm>
          </p:grpSpPr>
          <p:sp>
            <p:nvSpPr>
              <p:cNvPr id="59" name="圆角矩形 58"/>
              <p:cNvSpPr/>
              <p:nvPr/>
            </p:nvSpPr>
            <p:spPr>
              <a:xfrm>
                <a:off x="717476" y="1291449"/>
                <a:ext cx="2054324" cy="1106750"/>
              </a:xfrm>
              <a:prstGeom prst="roundRect">
                <a:avLst>
                  <a:gd name="adj" fmla="val 10880"/>
                </a:avLst>
              </a:prstGeom>
              <a:solidFill>
                <a:srgbClr val="0070C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1291918" fontAlgn="auto">
                  <a:lnSpc>
                    <a:spcPct val="120000"/>
                  </a:lnSpc>
                  <a:spcBef>
                    <a:spcPts val="0"/>
                  </a:spcBef>
                  <a:spcAft>
                    <a:spcPts val="0"/>
                  </a:spcAft>
                  <a:defRPr/>
                </a:pPr>
                <a:endParaRPr lang="zh-CN" altLang="en-US" sz="2002" b="1">
                  <a:latin typeface="微软雅黑" panose="020B0503020204020204" pitchFamily="34" charset="-122"/>
                </a:endParaRPr>
              </a:p>
            </p:txBody>
          </p:sp>
          <p:sp>
            <p:nvSpPr>
              <p:cNvPr id="60" name="TextBox 22"/>
              <p:cNvSpPr txBox="1">
                <a:spLocks noChangeArrowheads="1"/>
              </p:cNvSpPr>
              <p:nvPr/>
            </p:nvSpPr>
            <p:spPr bwMode="auto">
              <a:xfrm>
                <a:off x="1403648" y="1609636"/>
                <a:ext cx="1224137" cy="694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937" b="1" dirty="0">
                    <a:solidFill>
                      <a:schemeClr val="bg1"/>
                    </a:solidFill>
                    <a:latin typeface="微软雅黑" pitchFamily="34" charset="-122"/>
                  </a:rPr>
                  <a:t>标题</a:t>
                </a:r>
              </a:p>
            </p:txBody>
          </p:sp>
        </p:grpSp>
        <p:sp>
          <p:nvSpPr>
            <p:cNvPr id="42"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1291918" fontAlgn="auto">
                <a:lnSpc>
                  <a:spcPct val="120000"/>
                </a:lnSpc>
                <a:spcBef>
                  <a:spcPts val="0"/>
                </a:spcBef>
                <a:spcAft>
                  <a:spcPts val="0"/>
                </a:spcAft>
                <a:defRPr/>
              </a:pPr>
              <a:endParaRPr lang="en-US" sz="2002"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43" name="TextBox 42"/>
          <p:cNvSpPr txBox="1"/>
          <p:nvPr/>
        </p:nvSpPr>
        <p:spPr>
          <a:xfrm>
            <a:off x="326231" y="348136"/>
            <a:ext cx="12206289" cy="369332"/>
          </a:xfrm>
          <a:prstGeom prst="rect">
            <a:avLst/>
          </a:prstGeom>
          <a:solidFill>
            <a:srgbClr val="0070C0"/>
          </a:solidFill>
          <a:ln>
            <a:noFill/>
          </a:ln>
        </p:spPr>
        <p:txBody>
          <a:bodyPr wrap="square" rtlCol="0">
            <a:spAutoFit/>
          </a:bodyPr>
          <a:lstStyle/>
          <a:p>
            <a:endParaRPr lang="zh-CN" altLang="en-US" dirty="0"/>
          </a:p>
        </p:txBody>
      </p:sp>
      <p:grpSp>
        <p:nvGrpSpPr>
          <p:cNvPr id="44" name="组合 43"/>
          <p:cNvGrpSpPr/>
          <p:nvPr/>
        </p:nvGrpSpPr>
        <p:grpSpPr>
          <a:xfrm>
            <a:off x="695618" y="3567"/>
            <a:ext cx="1113557" cy="1113557"/>
            <a:chOff x="7414667" y="3750264"/>
            <a:chExt cx="871129" cy="871129"/>
          </a:xfrm>
        </p:grpSpPr>
        <p:sp>
          <p:nvSpPr>
            <p:cNvPr id="45" name="椭圆 44"/>
            <p:cNvSpPr/>
            <p:nvPr/>
          </p:nvSpPr>
          <p:spPr>
            <a:xfrm>
              <a:off x="7414667" y="3750264"/>
              <a:ext cx="871129" cy="871129"/>
            </a:xfrm>
            <a:prstGeom prst="ellipse">
              <a:avLst/>
            </a:prstGeom>
            <a:gradFill flip="none" rotWithShape="1">
              <a:gsLst>
                <a:gs pos="0">
                  <a:schemeClr val="bg1">
                    <a:lumMod val="85000"/>
                  </a:schemeClr>
                </a:gs>
                <a:gs pos="100000">
                  <a:schemeClr val="bg1"/>
                </a:gs>
              </a:gsLst>
              <a:lin ang="2700000" scaled="1"/>
              <a:tileRect/>
            </a:gradFill>
            <a:ln w="38100">
              <a:gradFill flip="none" rotWithShape="1">
                <a:gsLst>
                  <a:gs pos="0">
                    <a:schemeClr val="bg1"/>
                  </a:gs>
                  <a:gs pos="100000">
                    <a:schemeClr val="bg1">
                      <a:lumMod val="85000"/>
                    </a:schemeClr>
                  </a:gs>
                </a:gsLst>
                <a:lin ang="2700000" scaled="1"/>
                <a:tileRect/>
              </a:gra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68" b="1">
                <a:solidFill>
                  <a:srgbClr val="0070C0"/>
                </a:solidFill>
              </a:endParaRPr>
            </a:p>
          </p:txBody>
        </p:sp>
        <p:sp>
          <p:nvSpPr>
            <p:cNvPr id="46" name="文本框 45"/>
            <p:cNvSpPr txBox="1"/>
            <p:nvPr/>
          </p:nvSpPr>
          <p:spPr>
            <a:xfrm>
              <a:off x="7461802" y="3771152"/>
              <a:ext cx="792991" cy="779398"/>
            </a:xfrm>
            <a:prstGeom prst="rect">
              <a:avLst/>
            </a:prstGeom>
            <a:noFill/>
          </p:spPr>
          <p:txBody>
            <a:bodyPr wrap="square" rtlCol="0">
              <a:spAutoFit/>
            </a:bodyPr>
            <a:lstStyle/>
            <a:p>
              <a:pPr algn="ctr"/>
              <a:r>
                <a:rPr lang="en-US" altLang="zh-CN"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rPr>
                <a:t>02</a:t>
              </a:r>
              <a:endParaRPr lang="zh-CN" altLang="en-US" sz="5874" dirty="0">
                <a:solidFill>
                  <a:srgbClr val="0070C0"/>
                </a:solidFill>
                <a:effectLst>
                  <a:innerShdw blurRad="63500" dist="38100" dir="13500000">
                    <a:prstClr val="black">
                      <a:alpha val="50000"/>
                    </a:prstClr>
                  </a:innerShdw>
                </a:effectLst>
                <a:latin typeface="Akzidenz-Grotesk BQ Condensed" pitchFamily="2" charset="0"/>
                <a:ea typeface="方正大黑简体" panose="03000509000000000000" pitchFamily="65" charset="-122"/>
              </a:endParaRPr>
            </a:p>
          </p:txBody>
        </p:sp>
      </p:grpSp>
      <p:sp>
        <p:nvSpPr>
          <p:cNvPr id="47" name="矩形 9"/>
          <p:cNvSpPr>
            <a:spLocks noChangeArrowheads="1"/>
          </p:cNvSpPr>
          <p:nvPr/>
        </p:nvSpPr>
        <p:spPr bwMode="auto">
          <a:xfrm>
            <a:off x="2921492" y="240117"/>
            <a:ext cx="4757485" cy="684759"/>
          </a:xfrm>
          <a:prstGeom prst="rect">
            <a:avLst/>
          </a:prstGeom>
          <a:noFill/>
          <a:ln w="25400" cap="flat" cmpd="sng">
            <a:noFill/>
            <a:miter lim="800000"/>
            <a:headEnd/>
            <a:tailEnd/>
          </a:ln>
        </p:spPr>
        <p:txBody>
          <a:bodyPr anchor="ctr"/>
          <a:lstStyle/>
          <a:p>
            <a:pPr algn="ctr" defTabSz="1291918" fontAlgn="auto">
              <a:spcBef>
                <a:spcPts val="0"/>
              </a:spcBef>
              <a:spcAft>
                <a:spcPts val="0"/>
              </a:spcAft>
              <a:defRPr/>
            </a:pPr>
            <a:r>
              <a:rPr lang="zh-CN" altLang="en-US" sz="3204" dirty="0">
                <a:solidFill>
                  <a:schemeClr val="bg1"/>
                </a:solidFill>
                <a:latin typeface="方正大黑简体" pitchFamily="2" charset="-122"/>
                <a:ea typeface="方正大黑简体" pitchFamily="2" charset="-122"/>
                <a:sym typeface="宋体" pitchFamily="2" charset="-122"/>
              </a:rPr>
              <a:t>工作完成情况</a:t>
            </a:r>
          </a:p>
        </p:txBody>
      </p:sp>
    </p:spTree>
    <p:extLst>
      <p:ext uri="{BB962C8B-B14F-4D97-AF65-F5344CB8AC3E}">
        <p14:creationId xmlns:p14="http://schemas.microsoft.com/office/powerpoint/2010/main" val="1678068502"/>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0-#ppt_w/2"/>
                                          </p:val>
                                        </p:tav>
                                        <p:tav tm="100000">
                                          <p:val>
                                            <p:strVal val="#ppt_x"/>
                                          </p:val>
                                        </p:tav>
                                      </p:tavLst>
                                    </p:anim>
                                    <p:anim calcmode="lin" valueType="num">
                                      <p:cBhvr additive="base">
                                        <p:cTn id="8" dur="500" fill="hold"/>
                                        <p:tgtEl>
                                          <p:spTgt spid="24"/>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childTnLst>
                          </p:cTn>
                        </p:par>
                        <p:par>
                          <p:cTn id="15" fill="hold">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additive="base">
                                        <p:cTn id="18" dur="500" fill="hold"/>
                                        <p:tgtEl>
                                          <p:spTgt spid="30"/>
                                        </p:tgtEl>
                                        <p:attrNameLst>
                                          <p:attrName>ppt_x</p:attrName>
                                        </p:attrNameLst>
                                      </p:cBhvr>
                                      <p:tavLst>
                                        <p:tav tm="0">
                                          <p:val>
                                            <p:strVal val="0-#ppt_w/2"/>
                                          </p:val>
                                        </p:tav>
                                        <p:tav tm="100000">
                                          <p:val>
                                            <p:strVal val="#ppt_x"/>
                                          </p:val>
                                        </p:tav>
                                      </p:tavLst>
                                    </p:anim>
                                    <p:anim calcmode="lin" valueType="num">
                                      <p:cBhvr additive="base">
                                        <p:cTn id="19" dur="500" fill="hold"/>
                                        <p:tgtEl>
                                          <p:spTgt spid="30"/>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500"/>
                                        <p:tgtEl>
                                          <p:spTgt spid="34"/>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40"/>
                                        </p:tgtEl>
                                        <p:attrNameLst>
                                          <p:attrName>style.visibility</p:attrName>
                                        </p:attrNameLst>
                                      </p:cBhvr>
                                      <p:to>
                                        <p:strVal val="visible"/>
                                      </p:to>
                                    </p:set>
                                    <p:animEffect transition="in" filter="fade">
                                      <p:cBhvr>
                                        <p:cTn id="33" dur="500"/>
                                        <p:tgtEl>
                                          <p:spTgt spid="40"/>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33"/>
                                        </p:tgtEl>
                                        <p:attrNameLst>
                                          <p:attrName>style.visibility</p:attrName>
                                        </p:attrNameLst>
                                      </p:cBhvr>
                                      <p:to>
                                        <p:strVal val="visible"/>
                                      </p:to>
                                    </p:set>
                                    <p:animEffect transition="in" filter="wipe(left)">
                                      <p:cBhvr>
                                        <p:cTn id="36" dur="500"/>
                                        <p:tgtEl>
                                          <p:spTgt spid="33"/>
                                        </p:tgtEl>
                                      </p:cBhvr>
                                    </p:animEffect>
                                  </p:childTnLst>
                                </p:cTn>
                              </p:par>
                            </p:childTnLst>
                          </p:cTn>
                        </p:par>
                        <p:par>
                          <p:cTn id="37" fill="hold">
                            <p:stCondLst>
                              <p:cond delay="3300"/>
                            </p:stCondLst>
                            <p:childTnLst>
                              <p:par>
                                <p:cTn id="38" presetID="53" presetClass="entr" presetSubtype="16" fill="hold" nodeType="afterEffect">
                                  <p:stCondLst>
                                    <p:cond delay="0"/>
                                  </p:stCondLst>
                                  <p:iterate type="lt">
                                    <p:tmPct val="10000"/>
                                  </p:iterate>
                                  <p:childTnLst>
                                    <p:set>
                                      <p:cBhvr>
                                        <p:cTn id="39" dur="1" fill="hold">
                                          <p:stCondLst>
                                            <p:cond delay="0"/>
                                          </p:stCondLst>
                                        </p:cTn>
                                        <p:tgtEl>
                                          <p:spTgt spid="44"/>
                                        </p:tgtEl>
                                        <p:attrNameLst>
                                          <p:attrName>style.visibility</p:attrName>
                                        </p:attrNameLst>
                                      </p:cBhvr>
                                      <p:to>
                                        <p:strVal val="visible"/>
                                      </p:to>
                                    </p:set>
                                    <p:anim calcmode="lin" valueType="num">
                                      <p:cBhvr>
                                        <p:cTn id="40" dur="500" fill="hold"/>
                                        <p:tgtEl>
                                          <p:spTgt spid="44"/>
                                        </p:tgtEl>
                                        <p:attrNameLst>
                                          <p:attrName>ppt_w</p:attrName>
                                        </p:attrNameLst>
                                      </p:cBhvr>
                                      <p:tavLst>
                                        <p:tav tm="0">
                                          <p:val>
                                            <p:fltVal val="0"/>
                                          </p:val>
                                        </p:tav>
                                        <p:tav tm="100000">
                                          <p:val>
                                            <p:strVal val="#ppt_w"/>
                                          </p:val>
                                        </p:tav>
                                      </p:tavLst>
                                    </p:anim>
                                    <p:anim calcmode="lin" valueType="num">
                                      <p:cBhvr>
                                        <p:cTn id="41" dur="500" fill="hold"/>
                                        <p:tgtEl>
                                          <p:spTgt spid="44"/>
                                        </p:tgtEl>
                                        <p:attrNameLst>
                                          <p:attrName>ppt_h</p:attrName>
                                        </p:attrNameLst>
                                      </p:cBhvr>
                                      <p:tavLst>
                                        <p:tav tm="0">
                                          <p:val>
                                            <p:fltVal val="0"/>
                                          </p:val>
                                        </p:tav>
                                        <p:tav tm="100000">
                                          <p:val>
                                            <p:strVal val="#ppt_h"/>
                                          </p:val>
                                        </p:tav>
                                      </p:tavLst>
                                    </p:anim>
                                    <p:animEffect transition="in" filter="fade">
                                      <p:cBhvr>
                                        <p:cTn id="42" dur="500"/>
                                        <p:tgtEl>
                                          <p:spTgt spid="44"/>
                                        </p:tgtEl>
                                      </p:cBhvr>
                                    </p:animEffect>
                                  </p:childTnLst>
                                </p:cTn>
                              </p:par>
                            </p:childTnLst>
                          </p:cTn>
                        </p:par>
                        <p:par>
                          <p:cTn id="43" fill="hold">
                            <p:stCondLst>
                              <p:cond delay="3800"/>
                            </p:stCondLst>
                            <p:childTnLst>
                              <p:par>
                                <p:cTn id="44" presetID="42" presetClass="entr" presetSubtype="0" fill="hold" grpId="0" nodeType="afterEffect">
                                  <p:stCondLst>
                                    <p:cond delay="0"/>
                                  </p:stCondLst>
                                  <p:iterate type="lt">
                                    <p:tmPct val="10000"/>
                                  </p:iterate>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9" grpId="0"/>
      <p:bldP spid="30" grpId="0" animBg="1"/>
      <p:bldP spid="31" grpId="0"/>
      <p:bldP spid="32" grpId="0" animBg="1"/>
      <p:bldP spid="33" grpId="0"/>
      <p:bldP spid="47" grpId="0" bldLvl="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53" name="TextBox 52"/>
          <p:cNvSpPr txBox="1"/>
          <p:nvPr/>
        </p:nvSpPr>
        <p:spPr>
          <a:xfrm>
            <a:off x="3162786" y="2995726"/>
            <a:ext cx="3070071" cy="957955"/>
          </a:xfrm>
          <a:prstGeom prst="rect">
            <a:avLst/>
          </a:prstGeom>
          <a:noFill/>
        </p:spPr>
        <p:txBody>
          <a:bodyPr wrap="none" rtlCol="0">
            <a:spAutoFit/>
          </a:bodyPr>
          <a:lstStyle/>
          <a:p>
            <a:pPr algn="r"/>
            <a:r>
              <a:rPr lang="zh-CN" altLang="en-US" sz="5625" dirty="0">
                <a:solidFill>
                  <a:schemeClr val="bg1"/>
                </a:solidFill>
                <a:latin typeface="微软雅黑" pitchFamily="34" charset="-122"/>
                <a:ea typeface="微软雅黑" pitchFamily="34" charset="-122"/>
              </a:rPr>
              <a:t>合作客户</a:t>
            </a:r>
          </a:p>
        </p:txBody>
      </p:sp>
      <p:sp>
        <p:nvSpPr>
          <p:cNvPr id="2" name="TextBox 1"/>
          <p:cNvSpPr txBox="1"/>
          <p:nvPr/>
        </p:nvSpPr>
        <p:spPr>
          <a:xfrm>
            <a:off x="4897069" y="3805771"/>
            <a:ext cx="4578882" cy="957955"/>
          </a:xfrm>
          <a:prstGeom prst="rect">
            <a:avLst/>
          </a:prstGeom>
          <a:noFill/>
        </p:spPr>
        <p:txBody>
          <a:bodyPr wrap="none" rtlCol="0">
            <a:spAutoFit/>
          </a:bodyPr>
          <a:lstStyle/>
          <a:p>
            <a:pPr algn="ctr"/>
            <a:r>
              <a:rPr lang="en-US" altLang="zh-CN" sz="5625" dirty="0">
                <a:solidFill>
                  <a:schemeClr val="bg1"/>
                </a:solidFill>
                <a:latin typeface="微软雅黑" pitchFamily="34" charset="-122"/>
                <a:ea typeface="微软雅黑" pitchFamily="34" charset="-122"/>
              </a:rPr>
              <a:t>CUSTOMERS</a:t>
            </a:r>
          </a:p>
        </p:txBody>
      </p:sp>
      <p:sp>
        <p:nvSpPr>
          <p:cNvPr id="4" name="TextBox 3"/>
          <p:cNvSpPr txBox="1"/>
          <p:nvPr/>
        </p:nvSpPr>
        <p:spPr>
          <a:xfrm>
            <a:off x="3847003" y="4615816"/>
            <a:ext cx="2556534" cy="369332"/>
          </a:xfrm>
          <a:prstGeom prst="rect">
            <a:avLst/>
          </a:prstGeom>
          <a:noFill/>
        </p:spPr>
        <p:txBody>
          <a:bodyPr wrap="none" rtlCol="0">
            <a:spAutoFit/>
          </a:bodyPr>
          <a:lstStyle/>
          <a:p>
            <a:r>
              <a:rPr lang="en-US" altLang="zh-CN" dirty="0" smtClean="0">
                <a:solidFill>
                  <a:schemeClr val="bg1"/>
                </a:solidFill>
                <a:latin typeface="微软雅黑" pitchFamily="34" charset="-122"/>
                <a:ea typeface="微软雅黑" pitchFamily="34" charset="-122"/>
              </a:rPr>
              <a:t>LOGO</a:t>
            </a:r>
            <a:r>
              <a:rPr lang="en-US" altLang="zh-CN" dirty="0">
                <a:solidFill>
                  <a:schemeClr val="bg1"/>
                </a:solidFill>
                <a:latin typeface="微软雅黑" pitchFamily="34" charset="-122"/>
                <a:ea typeface="微软雅黑" pitchFamily="34" charset="-122"/>
              </a:rPr>
              <a:t>/</a:t>
            </a:r>
            <a:r>
              <a:rPr lang="zh-CN" altLang="en-US" dirty="0" smtClean="0">
                <a:solidFill>
                  <a:schemeClr val="bg1"/>
                </a:solidFill>
                <a:latin typeface="微软雅黑" pitchFamily="34" charset="-122"/>
                <a:ea typeface="微软雅黑" pitchFamily="34" charset="-122"/>
              </a:rPr>
              <a:t>上海市某某公司</a:t>
            </a:r>
            <a:endParaRPr lang="zh-CN" altLang="en-US" dirty="0">
              <a:solidFill>
                <a:schemeClr val="bg1"/>
              </a:solidFill>
              <a:latin typeface="微软雅黑" pitchFamily="34" charset="-122"/>
              <a:ea typeface="微软雅黑" pitchFamily="34" charset="-122"/>
            </a:endParaRPr>
          </a:p>
        </p:txBody>
      </p:sp>
      <p:grpSp>
        <p:nvGrpSpPr>
          <p:cNvPr id="3" name="组合 2"/>
          <p:cNvGrpSpPr/>
          <p:nvPr/>
        </p:nvGrpSpPr>
        <p:grpSpPr>
          <a:xfrm>
            <a:off x="6232857" y="1807161"/>
            <a:ext cx="1936924" cy="1936924"/>
            <a:chOff x="4432246" y="1285163"/>
            <a:chExt cx="1377444" cy="1377444"/>
          </a:xfrm>
        </p:grpSpPr>
        <p:sp>
          <p:nvSpPr>
            <p:cNvPr id="36" name="椭圆 35"/>
            <p:cNvSpPr/>
            <p:nvPr/>
          </p:nvSpPr>
          <p:spPr>
            <a:xfrm>
              <a:off x="4432246" y="1285163"/>
              <a:ext cx="1377444" cy="1377444"/>
            </a:xfrm>
            <a:prstGeom prst="ellipse">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580" tIns="64290" rIns="128580" bIns="64290" numCol="1" spcCol="0" rtlCol="0" fromWordArt="0" anchor="ctr" anchorCtr="0" forceAA="0" compatLnSpc="1">
              <a:prstTxWarp prst="textNoShape">
                <a:avLst/>
              </a:prstTxWarp>
              <a:noAutofit/>
            </a:bodyPr>
            <a:lstStyle/>
            <a:p>
              <a:pPr algn="ctr"/>
              <a:endParaRPr lang="zh-CN" altLang="en-US"/>
            </a:p>
          </p:txBody>
        </p:sp>
        <p:pic>
          <p:nvPicPr>
            <p:cNvPr id="5122" name="Picture 2" descr="F:\1-原创素材\4_ks02\PPT\PPT-0_小图标\055.png"/>
            <p:cNvPicPr>
              <a:picLocks noChangeAspect="1" noChangeArrowheads="1"/>
            </p:cNvPicPr>
            <p:nvPr/>
          </p:nvPicPr>
          <p:blipFill>
            <a:blip r:embed="rId4" cstate="email">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a:ext>
              </a:extLst>
            </a:blip>
            <a:srcRect/>
            <a:stretch>
              <a:fillRect/>
            </a:stretch>
          </p:blipFill>
          <p:spPr bwMode="auto">
            <a:xfrm>
              <a:off x="4613878" y="1575423"/>
              <a:ext cx="940789" cy="79692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268279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0-#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扑2.wav"/>
                                        </p:tgtEl>
                                      </p:cMediaNode>
                                    </p:audio>
                                  </p:subTnLst>
                                </p:cTn>
                              </p:par>
                              <p:par>
                                <p:cTn id="13" presetID="2" presetClass="entr" presetSubtype="2" fill="hold" grpId="0" nodeType="withEffect">
                                  <p:stCondLst>
                                    <p:cond delay="50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50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0-#ppt_w/2"/>
                                          </p:val>
                                        </p:tav>
                                        <p:tav tm="100000">
                                          <p:val>
                                            <p:strVal val="#ppt_x"/>
                                          </p:val>
                                        </p:tav>
                                      </p:tavLst>
                                    </p:anim>
                                    <p:anim calcmode="lin" valueType="num">
                                      <p:cBhvr additive="base">
                                        <p:cTn id="20"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 grpId="0"/>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sl134.pptx"/>
  <p:tag name="ISPRING_RESOURCE_PATHS_HASH_PRESENTER" val="df87a0a2c2a9b4ee4ca5ba57f487e8ac73ed62f7"/>
</p:tagLst>
</file>

<file path=ppt/theme/theme1.xml><?xml version="1.0" encoding="utf-8"?>
<a:theme xmlns:a="http://schemas.openxmlformats.org/drawingml/2006/main" name="第一PPT，www.1ppt.com">
  <a:themeElements>
    <a:clrScheme name="自定义 10">
      <a:dk1>
        <a:srgbClr val="0070C0"/>
      </a:dk1>
      <a:lt1>
        <a:srgbClr val="FFFFFF"/>
      </a:lt1>
      <a:dk2>
        <a:srgbClr val="002060"/>
      </a:dk2>
      <a:lt2>
        <a:srgbClr val="002060"/>
      </a:lt2>
      <a:accent1>
        <a:srgbClr val="0070C0"/>
      </a:accent1>
      <a:accent2>
        <a:srgbClr val="40AFFF"/>
      </a:accent2>
      <a:accent3>
        <a:srgbClr val="0070C0"/>
      </a:accent3>
      <a:accent4>
        <a:srgbClr val="002060"/>
      </a:accent4>
      <a:accent5>
        <a:srgbClr val="0070C0"/>
      </a:accent5>
      <a:accent6>
        <a:srgbClr val="40AFFF"/>
      </a:accent6>
      <a:hlink>
        <a:srgbClr val="0070C0"/>
      </a:hlink>
      <a:folHlink>
        <a:srgbClr val="00206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3214</Words>
  <Application>Microsoft Office PowerPoint</Application>
  <PresentationFormat>自定义</PresentationFormat>
  <Paragraphs>364</Paragraphs>
  <Slides>31</Slides>
  <Notes>30</Notes>
  <HiddenSlides>0</HiddenSlides>
  <MMClips>0</MMClips>
  <ScaleCrop>false</ScaleCrop>
  <HeadingPairs>
    <vt:vector size="6" baseType="variant">
      <vt:variant>
        <vt:lpstr>已用的字体</vt:lpstr>
      </vt:variant>
      <vt:variant>
        <vt:i4>23</vt:i4>
      </vt:variant>
      <vt:variant>
        <vt:lpstr>主题</vt:lpstr>
      </vt:variant>
      <vt:variant>
        <vt:i4>1</vt:i4>
      </vt:variant>
      <vt:variant>
        <vt:lpstr>幻灯片标题</vt:lpstr>
      </vt:variant>
      <vt:variant>
        <vt:i4>31</vt:i4>
      </vt:variant>
    </vt:vector>
  </HeadingPairs>
  <TitlesOfParts>
    <vt:vector size="55" baseType="lpstr">
      <vt:lpstr>DIN Mittelschrift Std</vt:lpstr>
      <vt:lpstr>Gill Sans</vt:lpstr>
      <vt:lpstr>Gulim</vt:lpstr>
      <vt:lpstr>ヒラギノ角ゴ ProN W3</vt:lpstr>
      <vt:lpstr>方正大黑简体</vt:lpstr>
      <vt:lpstr>方正兰亭细黑_GBK</vt:lpstr>
      <vt:lpstr>方正正大黑简体</vt:lpstr>
      <vt:lpstr>方正正黑简体</vt:lpstr>
      <vt:lpstr>方正正中黑简体</vt:lpstr>
      <vt:lpstr>方正中等线简体</vt:lpstr>
      <vt:lpstr>黑体</vt:lpstr>
      <vt:lpstr>思源黑体 CN Bold</vt:lpstr>
      <vt:lpstr>宋体</vt:lpstr>
      <vt:lpstr>微软雅黑</vt:lpstr>
      <vt:lpstr>Akzidenz-Grotesk BQ Condensed</vt:lpstr>
      <vt:lpstr>Arial</vt:lpstr>
      <vt:lpstr>Arial Black</vt:lpstr>
      <vt:lpstr>Arial Rounded MT Bold</vt:lpstr>
      <vt:lpstr>Calibri</vt:lpstr>
      <vt:lpstr>Calibri Light</vt:lpstr>
      <vt:lpstr>Segoe UI</vt:lpstr>
      <vt:lpstr>Times New Roman</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大气香港创业融资计划书</dc:title>
  <dc:creator/>
  <cp:keywords>user</cp:keywords>
  <cp:lastModifiedBy/>
  <cp:revision>1</cp:revision>
  <dcterms:created xsi:type="dcterms:W3CDTF">2016-09-14T12:34:39Z</dcterms:created>
  <dcterms:modified xsi:type="dcterms:W3CDTF">2017-11-01T15:07:22Z</dcterms:modified>
</cp:coreProperties>
</file>