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78" r:id="rId5"/>
    <p:sldId id="267" r:id="rId6"/>
    <p:sldId id="263" r:id="rId7"/>
    <p:sldId id="273" r:id="rId8"/>
    <p:sldId id="279" r:id="rId9"/>
    <p:sldId id="274" r:id="rId10"/>
    <p:sldId id="261" r:id="rId11"/>
    <p:sldId id="270" r:id="rId12"/>
    <p:sldId id="260" r:id="rId13"/>
    <p:sldId id="280" r:id="rId14"/>
    <p:sldId id="262" r:id="rId15"/>
    <p:sldId id="268" r:id="rId16"/>
    <p:sldId id="269" r:id="rId17"/>
    <p:sldId id="271" r:id="rId18"/>
    <p:sldId id="281" r:id="rId19"/>
    <p:sldId id="272" r:id="rId20"/>
    <p:sldId id="275" r:id="rId21"/>
    <p:sldId id="276" r:id="rId22"/>
    <p:sldId id="277" r:id="rId23"/>
    <p:sldId id="282" r:id="rId24"/>
    <p:sldId id="283" r:id="rId25"/>
  </p:sldIdLst>
  <p:sldSz cx="9144000" cy="514191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897B"/>
    <a:srgbClr val="E4402F"/>
    <a:srgbClr val="FFFDEF"/>
    <a:srgbClr val="CBAB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756" y="90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F12FD-5A5D-4212-BA1A-BE6A382C84A7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2CFBE-1407-414C-AC03-95A5BCF50F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86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391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509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03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6075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1979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958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57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554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632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2394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190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7260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281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132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25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66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46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691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919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177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234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9950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255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042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17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77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299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49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608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344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09918" y="361176"/>
            <a:ext cx="7886700" cy="431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A2897B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709918" y="598656"/>
            <a:ext cx="78867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1" name="圆角矩形 20"/>
          <p:cNvSpPr/>
          <p:nvPr userDrawn="1"/>
        </p:nvSpPr>
        <p:spPr>
          <a:xfrm>
            <a:off x="279049" y="412730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41918" y="423644"/>
            <a:ext cx="4680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EFCBF77D-F46E-4259-B383-244069B4E4DB}" type="slidenum">
              <a:rPr lang="zh-CN" altLang="en-US" smtClean="0">
                <a:solidFill>
                  <a:srgbClr val="E4402F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pPr algn="ctr"/>
              <a:t>‹#›</a:t>
            </a:fld>
            <a:endParaRPr lang="zh-CN" altLang="en-US" dirty="0">
              <a:solidFill>
                <a:srgbClr val="E4402F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351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09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9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48DD4-A9AD-4113-82BD-DB389D9CB606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07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826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per Orchids in the Su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52520" y="4565264"/>
            <a:ext cx="609600" cy="609600"/>
          </a:xfrm>
          <a:prstGeom prst="rect">
            <a:avLst/>
          </a:prstGeom>
        </p:spPr>
      </p:pic>
      <p:sp>
        <p:nvSpPr>
          <p:cNvPr id="21" name="TextBox 143"/>
          <p:cNvSpPr txBox="1"/>
          <p:nvPr/>
        </p:nvSpPr>
        <p:spPr>
          <a:xfrm>
            <a:off x="3168815" y="167919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创意大脑创意灯泡工作总结</a:t>
            </a:r>
            <a:endParaRPr lang="en-US" altLang="zh-CN" sz="32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Group 14"/>
          <p:cNvGrpSpPr>
            <a:grpSpLocks/>
          </p:cNvGrpSpPr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9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37236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20XX.7.30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483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29"/>
            <p:cNvSpPr>
              <a:spLocks/>
            </p:cNvSpPr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0"/>
            <p:cNvSpPr>
              <a:spLocks/>
            </p:cNvSpPr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"/>
            <p:cNvSpPr>
              <a:spLocks/>
            </p:cNvSpPr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3"/>
            <p:cNvSpPr>
              <a:spLocks/>
            </p:cNvSpPr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4"/>
            <p:cNvSpPr>
              <a:spLocks/>
            </p:cNvSpPr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5"/>
            <p:cNvSpPr>
              <a:spLocks/>
            </p:cNvSpPr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6"/>
            <p:cNvSpPr>
              <a:spLocks/>
            </p:cNvSpPr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7"/>
            <p:cNvSpPr>
              <a:spLocks/>
            </p:cNvSpPr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8"/>
            <p:cNvSpPr>
              <a:spLocks/>
            </p:cNvSpPr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9"/>
            <p:cNvSpPr>
              <a:spLocks/>
            </p:cNvSpPr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40"/>
            <p:cNvSpPr>
              <a:spLocks/>
            </p:cNvSpPr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1"/>
            <p:cNvSpPr>
              <a:spLocks/>
            </p:cNvSpPr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42"/>
            <p:cNvSpPr>
              <a:spLocks/>
            </p:cNvSpPr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43"/>
            <p:cNvSpPr>
              <a:spLocks/>
            </p:cNvSpPr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4"/>
            <p:cNvSpPr>
              <a:spLocks/>
            </p:cNvSpPr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46"/>
            <p:cNvSpPr>
              <a:spLocks/>
            </p:cNvSpPr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7"/>
            <p:cNvSpPr>
              <a:spLocks/>
            </p:cNvSpPr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48"/>
            <p:cNvSpPr>
              <a:spLocks/>
            </p:cNvSpPr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49"/>
            <p:cNvSpPr>
              <a:spLocks/>
            </p:cNvSpPr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50"/>
            <p:cNvSpPr>
              <a:spLocks/>
            </p:cNvSpPr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51"/>
            <p:cNvSpPr>
              <a:spLocks/>
            </p:cNvSpPr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52"/>
            <p:cNvSpPr>
              <a:spLocks/>
            </p:cNvSpPr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53"/>
            <p:cNvSpPr>
              <a:spLocks/>
            </p:cNvSpPr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54"/>
            <p:cNvSpPr>
              <a:spLocks/>
            </p:cNvSpPr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5"/>
            <p:cNvSpPr>
              <a:spLocks/>
            </p:cNvSpPr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56"/>
            <p:cNvSpPr>
              <a:spLocks/>
            </p:cNvSpPr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63"/>
            <p:cNvSpPr>
              <a:spLocks/>
            </p:cNvSpPr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64"/>
            <p:cNvSpPr>
              <a:spLocks/>
            </p:cNvSpPr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65"/>
            <p:cNvSpPr>
              <a:spLocks/>
            </p:cNvSpPr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66"/>
            <p:cNvSpPr>
              <a:spLocks/>
            </p:cNvSpPr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4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69"/>
              <p:cNvSpPr>
                <a:spLocks/>
              </p:cNvSpPr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70"/>
              <p:cNvSpPr>
                <a:spLocks/>
              </p:cNvSpPr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71"/>
              <p:cNvSpPr>
                <a:spLocks/>
              </p:cNvSpPr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72"/>
              <p:cNvSpPr>
                <a:spLocks/>
              </p:cNvSpPr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73"/>
              <p:cNvSpPr>
                <a:spLocks/>
              </p:cNvSpPr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74"/>
              <p:cNvSpPr>
                <a:spLocks/>
              </p:cNvSpPr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75"/>
              <p:cNvSpPr>
                <a:spLocks/>
              </p:cNvSpPr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76"/>
              <p:cNvSpPr>
                <a:spLocks/>
              </p:cNvSpPr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77"/>
              <p:cNvSpPr>
                <a:spLocks/>
              </p:cNvSpPr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78"/>
              <p:cNvSpPr>
                <a:spLocks/>
              </p:cNvSpPr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79"/>
              <p:cNvSpPr>
                <a:spLocks/>
              </p:cNvSpPr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80"/>
              <p:cNvSpPr>
                <a:spLocks/>
              </p:cNvSpPr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81"/>
              <p:cNvSpPr>
                <a:spLocks/>
              </p:cNvSpPr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95"/>
              <p:cNvSpPr>
                <a:spLocks/>
              </p:cNvSpPr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96"/>
              <p:cNvSpPr>
                <a:spLocks/>
              </p:cNvSpPr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99"/>
              <p:cNvSpPr>
                <a:spLocks/>
              </p:cNvSpPr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67"/>
              <p:cNvSpPr>
                <a:spLocks/>
              </p:cNvSpPr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68"/>
              <p:cNvSpPr>
                <a:spLocks/>
              </p:cNvSpPr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69"/>
              <p:cNvSpPr>
                <a:spLocks/>
              </p:cNvSpPr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70"/>
              <p:cNvSpPr>
                <a:spLocks/>
              </p:cNvSpPr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71"/>
              <p:cNvSpPr>
                <a:spLocks/>
              </p:cNvSpPr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72"/>
              <p:cNvSpPr>
                <a:spLocks/>
              </p:cNvSpPr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73"/>
              <p:cNvSpPr>
                <a:spLocks/>
              </p:cNvSpPr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74"/>
              <p:cNvSpPr>
                <a:spLocks/>
              </p:cNvSpPr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75"/>
              <p:cNvSpPr>
                <a:spLocks/>
              </p:cNvSpPr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85"/>
              <p:cNvSpPr>
                <a:spLocks/>
              </p:cNvSpPr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86"/>
              <p:cNvSpPr>
                <a:spLocks/>
              </p:cNvSpPr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87"/>
              <p:cNvSpPr>
                <a:spLocks/>
              </p:cNvSpPr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88"/>
              <p:cNvSpPr>
                <a:spLocks/>
              </p:cNvSpPr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89"/>
              <p:cNvSpPr>
                <a:spLocks/>
              </p:cNvSpPr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90"/>
              <p:cNvSpPr>
                <a:spLocks/>
              </p:cNvSpPr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91"/>
              <p:cNvSpPr>
                <a:spLocks/>
              </p:cNvSpPr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92"/>
              <p:cNvSpPr>
                <a:spLocks/>
              </p:cNvSpPr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97"/>
              <p:cNvSpPr>
                <a:spLocks/>
              </p:cNvSpPr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98"/>
              <p:cNvSpPr>
                <a:spLocks/>
              </p:cNvSpPr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99"/>
              <p:cNvSpPr>
                <a:spLocks/>
              </p:cNvSpPr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72" name="Freeform 92"/>
              <p:cNvSpPr>
                <a:spLocks/>
              </p:cNvSpPr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3"/>
              <p:cNvSpPr>
                <a:spLocks/>
              </p:cNvSpPr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94"/>
              <p:cNvSpPr>
                <a:spLocks/>
              </p:cNvSpPr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01"/>
              <p:cNvSpPr>
                <a:spLocks/>
              </p:cNvSpPr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02"/>
              <p:cNvSpPr>
                <a:spLocks/>
              </p:cNvSpPr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03"/>
              <p:cNvSpPr>
                <a:spLocks/>
              </p:cNvSpPr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04"/>
              <p:cNvSpPr>
                <a:spLocks/>
              </p:cNvSpPr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05"/>
              <p:cNvSpPr>
                <a:spLocks/>
              </p:cNvSpPr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06"/>
              <p:cNvSpPr>
                <a:spLocks/>
              </p:cNvSpPr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7"/>
              <p:cNvSpPr>
                <a:spLocks/>
              </p:cNvSpPr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08"/>
              <p:cNvSpPr>
                <a:spLocks/>
              </p:cNvSpPr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09"/>
              <p:cNvSpPr>
                <a:spLocks/>
              </p:cNvSpPr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10"/>
              <p:cNvSpPr>
                <a:spLocks/>
              </p:cNvSpPr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11"/>
              <p:cNvSpPr>
                <a:spLocks/>
              </p:cNvSpPr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12"/>
              <p:cNvSpPr>
                <a:spLocks/>
              </p:cNvSpPr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13"/>
              <p:cNvSpPr>
                <a:spLocks/>
              </p:cNvSpPr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14"/>
              <p:cNvSpPr>
                <a:spLocks/>
              </p:cNvSpPr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15"/>
              <p:cNvSpPr>
                <a:spLocks/>
              </p:cNvSpPr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16"/>
              <p:cNvSpPr>
                <a:spLocks/>
              </p:cNvSpPr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17"/>
              <p:cNvSpPr>
                <a:spLocks/>
              </p:cNvSpPr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18"/>
              <p:cNvSpPr>
                <a:spLocks/>
              </p:cNvSpPr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19"/>
              <p:cNvSpPr>
                <a:spLocks/>
              </p:cNvSpPr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20"/>
              <p:cNvSpPr>
                <a:spLocks/>
              </p:cNvSpPr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21"/>
              <p:cNvSpPr>
                <a:spLocks/>
              </p:cNvSpPr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22"/>
              <p:cNvSpPr>
                <a:spLocks/>
              </p:cNvSpPr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23"/>
              <p:cNvSpPr>
                <a:spLocks/>
              </p:cNvSpPr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24"/>
              <p:cNvSpPr>
                <a:spLocks/>
              </p:cNvSpPr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25"/>
              <p:cNvSpPr>
                <a:spLocks/>
              </p:cNvSpPr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26"/>
              <p:cNvSpPr>
                <a:spLocks/>
              </p:cNvSpPr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27"/>
              <p:cNvSpPr>
                <a:spLocks/>
              </p:cNvSpPr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28"/>
              <p:cNvSpPr>
                <a:spLocks/>
              </p:cNvSpPr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29"/>
              <p:cNvSpPr>
                <a:spLocks/>
              </p:cNvSpPr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30"/>
              <p:cNvSpPr>
                <a:spLocks/>
              </p:cNvSpPr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31"/>
              <p:cNvSpPr>
                <a:spLocks/>
              </p:cNvSpPr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32"/>
              <p:cNvSpPr>
                <a:spLocks/>
              </p:cNvSpPr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33"/>
              <p:cNvSpPr>
                <a:spLocks/>
              </p:cNvSpPr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34"/>
              <p:cNvSpPr>
                <a:spLocks/>
              </p:cNvSpPr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35"/>
              <p:cNvSpPr>
                <a:spLocks/>
              </p:cNvSpPr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36"/>
              <p:cNvSpPr>
                <a:spLocks/>
              </p:cNvSpPr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37"/>
              <p:cNvSpPr>
                <a:spLocks/>
              </p:cNvSpPr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38"/>
              <p:cNvSpPr>
                <a:spLocks/>
              </p:cNvSpPr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39"/>
              <p:cNvSpPr>
                <a:spLocks/>
              </p:cNvSpPr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40"/>
              <p:cNvSpPr>
                <a:spLocks/>
              </p:cNvSpPr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41"/>
              <p:cNvSpPr>
                <a:spLocks/>
              </p:cNvSpPr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42"/>
              <p:cNvSpPr>
                <a:spLocks/>
              </p:cNvSpPr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43"/>
              <p:cNvSpPr>
                <a:spLocks/>
              </p:cNvSpPr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44"/>
              <p:cNvSpPr>
                <a:spLocks/>
              </p:cNvSpPr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45"/>
              <p:cNvSpPr>
                <a:spLocks/>
              </p:cNvSpPr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46"/>
              <p:cNvSpPr>
                <a:spLocks/>
              </p:cNvSpPr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47"/>
              <p:cNvSpPr>
                <a:spLocks/>
              </p:cNvSpPr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48"/>
              <p:cNvSpPr>
                <a:spLocks/>
              </p:cNvSpPr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49"/>
              <p:cNvSpPr>
                <a:spLocks/>
              </p:cNvSpPr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50"/>
              <p:cNvSpPr>
                <a:spLocks/>
              </p:cNvSpPr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456"/>
              <p:cNvSpPr>
                <a:spLocks/>
              </p:cNvSpPr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458"/>
              <p:cNvSpPr>
                <a:spLocks/>
              </p:cNvSpPr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459"/>
              <p:cNvSpPr>
                <a:spLocks/>
              </p:cNvSpPr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461"/>
              <p:cNvSpPr>
                <a:spLocks/>
              </p:cNvSpPr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462"/>
              <p:cNvSpPr>
                <a:spLocks/>
              </p:cNvSpPr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63"/>
              <p:cNvSpPr>
                <a:spLocks/>
              </p:cNvSpPr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464"/>
              <p:cNvSpPr>
                <a:spLocks/>
              </p:cNvSpPr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65"/>
              <p:cNvSpPr>
                <a:spLocks/>
              </p:cNvSpPr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66"/>
              <p:cNvSpPr>
                <a:spLocks/>
              </p:cNvSpPr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467"/>
              <p:cNvSpPr>
                <a:spLocks/>
              </p:cNvSpPr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68"/>
              <p:cNvSpPr>
                <a:spLocks/>
              </p:cNvSpPr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69"/>
              <p:cNvSpPr>
                <a:spLocks/>
              </p:cNvSpPr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470"/>
              <p:cNvSpPr>
                <a:spLocks/>
              </p:cNvSpPr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71"/>
              <p:cNvSpPr>
                <a:spLocks/>
              </p:cNvSpPr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472"/>
              <p:cNvSpPr>
                <a:spLocks/>
              </p:cNvSpPr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73"/>
              <p:cNvSpPr>
                <a:spLocks/>
              </p:cNvSpPr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75"/>
              <p:cNvSpPr>
                <a:spLocks/>
              </p:cNvSpPr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49" name="Group 407"/>
              <p:cNvGrpSpPr>
                <a:grpSpLocks/>
              </p:cNvGrpSpPr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72" name="Freeform 207"/>
                <p:cNvSpPr>
                  <a:spLocks/>
                </p:cNvSpPr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08"/>
                <p:cNvSpPr>
                  <a:spLocks/>
                </p:cNvSpPr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09"/>
                <p:cNvSpPr>
                  <a:spLocks/>
                </p:cNvSpPr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210"/>
                <p:cNvSpPr>
                  <a:spLocks/>
                </p:cNvSpPr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211"/>
                <p:cNvSpPr>
                  <a:spLocks/>
                </p:cNvSpPr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212"/>
                <p:cNvSpPr>
                  <a:spLocks/>
                </p:cNvSpPr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213"/>
                <p:cNvSpPr>
                  <a:spLocks/>
                </p:cNvSpPr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214"/>
                <p:cNvSpPr>
                  <a:spLocks/>
                </p:cNvSpPr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215"/>
                <p:cNvSpPr>
                  <a:spLocks/>
                </p:cNvSpPr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216"/>
                <p:cNvSpPr>
                  <a:spLocks/>
                </p:cNvSpPr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217"/>
                <p:cNvSpPr>
                  <a:spLocks/>
                </p:cNvSpPr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218"/>
                <p:cNvSpPr>
                  <a:spLocks/>
                </p:cNvSpPr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219"/>
                <p:cNvSpPr>
                  <a:spLocks/>
                </p:cNvSpPr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220"/>
                <p:cNvSpPr>
                  <a:spLocks/>
                </p:cNvSpPr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221"/>
                <p:cNvSpPr>
                  <a:spLocks/>
                </p:cNvSpPr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22"/>
                <p:cNvSpPr>
                  <a:spLocks/>
                </p:cNvSpPr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223"/>
                <p:cNvSpPr>
                  <a:spLocks/>
                </p:cNvSpPr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24"/>
                <p:cNvSpPr>
                  <a:spLocks/>
                </p:cNvSpPr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25"/>
                <p:cNvSpPr>
                  <a:spLocks/>
                </p:cNvSpPr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226"/>
                <p:cNvSpPr>
                  <a:spLocks/>
                </p:cNvSpPr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227"/>
                <p:cNvSpPr>
                  <a:spLocks/>
                </p:cNvSpPr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28"/>
                <p:cNvSpPr>
                  <a:spLocks/>
                </p:cNvSpPr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29"/>
                <p:cNvSpPr>
                  <a:spLocks/>
                </p:cNvSpPr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30"/>
                <p:cNvSpPr>
                  <a:spLocks/>
                </p:cNvSpPr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31"/>
                <p:cNvSpPr>
                  <a:spLocks/>
                </p:cNvSpPr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32"/>
                <p:cNvSpPr>
                  <a:spLocks/>
                </p:cNvSpPr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33"/>
                <p:cNvSpPr>
                  <a:spLocks/>
                </p:cNvSpPr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34"/>
                <p:cNvSpPr>
                  <a:spLocks/>
                </p:cNvSpPr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35"/>
                <p:cNvSpPr>
                  <a:spLocks/>
                </p:cNvSpPr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36"/>
                <p:cNvSpPr>
                  <a:spLocks/>
                </p:cNvSpPr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37"/>
                <p:cNvSpPr>
                  <a:spLocks/>
                </p:cNvSpPr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38"/>
                <p:cNvSpPr>
                  <a:spLocks/>
                </p:cNvSpPr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39"/>
                <p:cNvSpPr>
                  <a:spLocks/>
                </p:cNvSpPr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40"/>
                <p:cNvSpPr>
                  <a:spLocks/>
                </p:cNvSpPr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41"/>
                <p:cNvSpPr>
                  <a:spLocks/>
                </p:cNvSpPr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42"/>
                <p:cNvSpPr>
                  <a:spLocks/>
                </p:cNvSpPr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43"/>
                <p:cNvSpPr>
                  <a:spLocks/>
                </p:cNvSpPr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44"/>
                <p:cNvSpPr>
                  <a:spLocks/>
                </p:cNvSpPr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45"/>
                <p:cNvSpPr>
                  <a:spLocks/>
                </p:cNvSpPr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46"/>
                <p:cNvSpPr>
                  <a:spLocks/>
                </p:cNvSpPr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47"/>
                <p:cNvSpPr>
                  <a:spLocks/>
                </p:cNvSpPr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48"/>
                <p:cNvSpPr>
                  <a:spLocks/>
                </p:cNvSpPr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49"/>
                <p:cNvSpPr>
                  <a:spLocks/>
                </p:cNvSpPr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50"/>
                <p:cNvSpPr>
                  <a:spLocks/>
                </p:cNvSpPr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51"/>
                <p:cNvSpPr>
                  <a:spLocks/>
                </p:cNvSpPr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52"/>
                <p:cNvSpPr>
                  <a:spLocks/>
                </p:cNvSpPr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53"/>
                <p:cNvSpPr>
                  <a:spLocks/>
                </p:cNvSpPr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54"/>
                <p:cNvSpPr>
                  <a:spLocks/>
                </p:cNvSpPr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55"/>
                <p:cNvSpPr>
                  <a:spLocks/>
                </p:cNvSpPr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56"/>
                <p:cNvSpPr>
                  <a:spLocks/>
                </p:cNvSpPr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57"/>
                <p:cNvSpPr>
                  <a:spLocks/>
                </p:cNvSpPr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58"/>
                <p:cNvSpPr>
                  <a:spLocks/>
                </p:cNvSpPr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59"/>
                <p:cNvSpPr>
                  <a:spLocks/>
                </p:cNvSpPr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60"/>
                <p:cNvSpPr>
                  <a:spLocks/>
                </p:cNvSpPr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6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6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63"/>
                <p:cNvSpPr>
                  <a:spLocks/>
                </p:cNvSpPr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64"/>
                <p:cNvSpPr>
                  <a:spLocks/>
                </p:cNvSpPr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65"/>
                <p:cNvSpPr>
                  <a:spLocks/>
                </p:cNvSpPr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66"/>
                <p:cNvSpPr>
                  <a:spLocks/>
                </p:cNvSpPr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67"/>
                <p:cNvSpPr>
                  <a:spLocks/>
                </p:cNvSpPr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68"/>
                <p:cNvSpPr>
                  <a:spLocks/>
                </p:cNvSpPr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69"/>
                <p:cNvSpPr>
                  <a:spLocks/>
                </p:cNvSpPr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70"/>
                <p:cNvSpPr>
                  <a:spLocks/>
                </p:cNvSpPr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7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7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73"/>
                <p:cNvSpPr>
                  <a:spLocks/>
                </p:cNvSpPr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74"/>
                <p:cNvSpPr>
                  <a:spLocks/>
                </p:cNvSpPr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75"/>
                <p:cNvSpPr>
                  <a:spLocks/>
                </p:cNvSpPr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76"/>
                <p:cNvSpPr>
                  <a:spLocks/>
                </p:cNvSpPr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77"/>
                <p:cNvSpPr>
                  <a:spLocks/>
                </p:cNvSpPr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78"/>
                <p:cNvSpPr>
                  <a:spLocks/>
                </p:cNvSpPr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79"/>
                <p:cNvSpPr>
                  <a:spLocks/>
                </p:cNvSpPr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80"/>
                <p:cNvSpPr>
                  <a:spLocks/>
                </p:cNvSpPr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81"/>
                <p:cNvSpPr>
                  <a:spLocks/>
                </p:cNvSpPr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82"/>
                <p:cNvSpPr>
                  <a:spLocks/>
                </p:cNvSpPr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83"/>
                <p:cNvSpPr>
                  <a:spLocks/>
                </p:cNvSpPr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84"/>
                <p:cNvSpPr>
                  <a:spLocks/>
                </p:cNvSpPr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85"/>
                <p:cNvSpPr>
                  <a:spLocks/>
                </p:cNvSpPr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86"/>
                <p:cNvSpPr>
                  <a:spLocks/>
                </p:cNvSpPr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87"/>
                <p:cNvSpPr>
                  <a:spLocks/>
                </p:cNvSpPr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88"/>
                <p:cNvSpPr>
                  <a:spLocks/>
                </p:cNvSpPr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89"/>
                <p:cNvSpPr>
                  <a:spLocks/>
                </p:cNvSpPr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90"/>
                <p:cNvSpPr>
                  <a:spLocks/>
                </p:cNvSpPr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91"/>
                <p:cNvSpPr>
                  <a:spLocks/>
                </p:cNvSpPr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92"/>
                <p:cNvSpPr>
                  <a:spLocks/>
                </p:cNvSpPr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93"/>
                <p:cNvSpPr>
                  <a:spLocks/>
                </p:cNvSpPr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94"/>
                <p:cNvSpPr>
                  <a:spLocks/>
                </p:cNvSpPr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95"/>
                <p:cNvSpPr>
                  <a:spLocks/>
                </p:cNvSpPr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96"/>
                <p:cNvSpPr>
                  <a:spLocks/>
                </p:cNvSpPr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97"/>
                <p:cNvSpPr>
                  <a:spLocks/>
                </p:cNvSpPr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98"/>
                <p:cNvSpPr>
                  <a:spLocks/>
                </p:cNvSpPr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99"/>
                <p:cNvSpPr>
                  <a:spLocks/>
                </p:cNvSpPr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Freeform 300"/>
                <p:cNvSpPr>
                  <a:spLocks/>
                </p:cNvSpPr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301"/>
                <p:cNvSpPr>
                  <a:spLocks/>
                </p:cNvSpPr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302"/>
                <p:cNvSpPr>
                  <a:spLocks/>
                </p:cNvSpPr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303"/>
                <p:cNvSpPr>
                  <a:spLocks/>
                </p:cNvSpPr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Freeform 304"/>
                <p:cNvSpPr>
                  <a:spLocks/>
                </p:cNvSpPr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305"/>
                <p:cNvSpPr>
                  <a:spLocks/>
                </p:cNvSpPr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306"/>
                <p:cNvSpPr>
                  <a:spLocks/>
                </p:cNvSpPr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307"/>
                <p:cNvSpPr>
                  <a:spLocks/>
                </p:cNvSpPr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Freeform 308"/>
                <p:cNvSpPr>
                  <a:spLocks/>
                </p:cNvSpPr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309"/>
                <p:cNvSpPr>
                  <a:spLocks/>
                </p:cNvSpPr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310"/>
                <p:cNvSpPr>
                  <a:spLocks/>
                </p:cNvSpPr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311"/>
                <p:cNvSpPr>
                  <a:spLocks/>
                </p:cNvSpPr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312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Freeform 313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Freeform 314"/>
                <p:cNvSpPr>
                  <a:spLocks/>
                </p:cNvSpPr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Freeform 315"/>
                <p:cNvSpPr>
                  <a:spLocks/>
                </p:cNvSpPr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Freeform 316"/>
                <p:cNvSpPr>
                  <a:spLocks/>
                </p:cNvSpPr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317"/>
                <p:cNvSpPr>
                  <a:spLocks/>
                </p:cNvSpPr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318"/>
                <p:cNvSpPr>
                  <a:spLocks/>
                </p:cNvSpPr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319"/>
                <p:cNvSpPr>
                  <a:spLocks/>
                </p:cNvSpPr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20"/>
                <p:cNvSpPr>
                  <a:spLocks/>
                </p:cNvSpPr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21"/>
                <p:cNvSpPr>
                  <a:spLocks/>
                </p:cNvSpPr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22"/>
                <p:cNvSpPr>
                  <a:spLocks/>
                </p:cNvSpPr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23"/>
                <p:cNvSpPr>
                  <a:spLocks/>
                </p:cNvSpPr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24"/>
                <p:cNvSpPr>
                  <a:spLocks/>
                </p:cNvSpPr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25"/>
                <p:cNvSpPr>
                  <a:spLocks/>
                </p:cNvSpPr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26"/>
                <p:cNvSpPr>
                  <a:spLocks/>
                </p:cNvSpPr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27"/>
                <p:cNvSpPr>
                  <a:spLocks/>
                </p:cNvSpPr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28"/>
                <p:cNvSpPr>
                  <a:spLocks/>
                </p:cNvSpPr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29"/>
                <p:cNvSpPr>
                  <a:spLocks/>
                </p:cNvSpPr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30"/>
                <p:cNvSpPr>
                  <a:spLocks/>
                </p:cNvSpPr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31"/>
                <p:cNvSpPr>
                  <a:spLocks/>
                </p:cNvSpPr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32"/>
                <p:cNvSpPr>
                  <a:spLocks/>
                </p:cNvSpPr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33"/>
                <p:cNvSpPr>
                  <a:spLocks/>
                </p:cNvSpPr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34"/>
                <p:cNvSpPr>
                  <a:spLocks/>
                </p:cNvSpPr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35"/>
                <p:cNvSpPr>
                  <a:spLocks/>
                </p:cNvSpPr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36"/>
                <p:cNvSpPr>
                  <a:spLocks/>
                </p:cNvSpPr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37"/>
                <p:cNvSpPr>
                  <a:spLocks/>
                </p:cNvSpPr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38"/>
                <p:cNvSpPr>
                  <a:spLocks/>
                </p:cNvSpPr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39"/>
                <p:cNvSpPr>
                  <a:spLocks/>
                </p:cNvSpPr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40"/>
                <p:cNvSpPr>
                  <a:spLocks/>
                </p:cNvSpPr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41"/>
                <p:cNvSpPr>
                  <a:spLocks/>
                </p:cNvSpPr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42"/>
                <p:cNvSpPr>
                  <a:spLocks/>
                </p:cNvSpPr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43"/>
                <p:cNvSpPr>
                  <a:spLocks/>
                </p:cNvSpPr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44"/>
                <p:cNvSpPr>
                  <a:spLocks/>
                </p:cNvSpPr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45"/>
                <p:cNvSpPr>
                  <a:spLocks/>
                </p:cNvSpPr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46"/>
                <p:cNvSpPr>
                  <a:spLocks/>
                </p:cNvSpPr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47"/>
                <p:cNvSpPr>
                  <a:spLocks/>
                </p:cNvSpPr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48"/>
                <p:cNvSpPr>
                  <a:spLocks/>
                </p:cNvSpPr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49"/>
                <p:cNvSpPr>
                  <a:spLocks/>
                </p:cNvSpPr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50"/>
                <p:cNvSpPr>
                  <a:spLocks/>
                </p:cNvSpPr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51"/>
                <p:cNvSpPr>
                  <a:spLocks/>
                </p:cNvSpPr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52"/>
                <p:cNvSpPr>
                  <a:spLocks/>
                </p:cNvSpPr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53"/>
                <p:cNvSpPr>
                  <a:spLocks/>
                </p:cNvSpPr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54"/>
                <p:cNvSpPr>
                  <a:spLocks/>
                </p:cNvSpPr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55"/>
                <p:cNvSpPr>
                  <a:spLocks/>
                </p:cNvSpPr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56"/>
                <p:cNvSpPr>
                  <a:spLocks/>
                </p:cNvSpPr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57"/>
                <p:cNvSpPr>
                  <a:spLocks/>
                </p:cNvSpPr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58"/>
                <p:cNvSpPr>
                  <a:spLocks/>
                </p:cNvSpPr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59"/>
                <p:cNvSpPr>
                  <a:spLocks/>
                </p:cNvSpPr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60"/>
                <p:cNvSpPr>
                  <a:spLocks/>
                </p:cNvSpPr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61"/>
                <p:cNvSpPr>
                  <a:spLocks/>
                </p:cNvSpPr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62"/>
                <p:cNvSpPr>
                  <a:spLocks/>
                </p:cNvSpPr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63"/>
                <p:cNvSpPr>
                  <a:spLocks/>
                </p:cNvSpPr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64"/>
                <p:cNvSpPr>
                  <a:spLocks/>
                </p:cNvSpPr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65"/>
                <p:cNvSpPr>
                  <a:spLocks/>
                </p:cNvSpPr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66"/>
                <p:cNvSpPr>
                  <a:spLocks/>
                </p:cNvSpPr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67"/>
                <p:cNvSpPr>
                  <a:spLocks/>
                </p:cNvSpPr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68"/>
                <p:cNvSpPr>
                  <a:spLocks/>
                </p:cNvSpPr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69"/>
                <p:cNvSpPr>
                  <a:spLocks/>
                </p:cNvSpPr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70"/>
                <p:cNvSpPr>
                  <a:spLocks/>
                </p:cNvSpPr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71"/>
                <p:cNvSpPr>
                  <a:spLocks/>
                </p:cNvSpPr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72"/>
                <p:cNvSpPr>
                  <a:spLocks/>
                </p:cNvSpPr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73"/>
                <p:cNvSpPr>
                  <a:spLocks/>
                </p:cNvSpPr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74"/>
                <p:cNvSpPr>
                  <a:spLocks/>
                </p:cNvSpPr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75"/>
                <p:cNvSpPr>
                  <a:spLocks/>
                </p:cNvSpPr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76"/>
                <p:cNvSpPr>
                  <a:spLocks/>
                </p:cNvSpPr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77"/>
                <p:cNvSpPr>
                  <a:spLocks/>
                </p:cNvSpPr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78"/>
                <p:cNvSpPr>
                  <a:spLocks/>
                </p:cNvSpPr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79"/>
                <p:cNvSpPr>
                  <a:spLocks/>
                </p:cNvSpPr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80"/>
                <p:cNvSpPr>
                  <a:spLocks/>
                </p:cNvSpPr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81"/>
                <p:cNvSpPr>
                  <a:spLocks/>
                </p:cNvSpPr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82"/>
                <p:cNvSpPr>
                  <a:spLocks/>
                </p:cNvSpPr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83"/>
                <p:cNvSpPr>
                  <a:spLocks/>
                </p:cNvSpPr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84"/>
                <p:cNvSpPr>
                  <a:spLocks/>
                </p:cNvSpPr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85"/>
                <p:cNvSpPr>
                  <a:spLocks/>
                </p:cNvSpPr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86"/>
                <p:cNvSpPr>
                  <a:spLocks/>
                </p:cNvSpPr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87"/>
                <p:cNvSpPr>
                  <a:spLocks/>
                </p:cNvSpPr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88"/>
                <p:cNvSpPr>
                  <a:spLocks/>
                </p:cNvSpPr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89"/>
                <p:cNvSpPr>
                  <a:spLocks/>
                </p:cNvSpPr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90"/>
                <p:cNvSpPr>
                  <a:spLocks/>
                </p:cNvSpPr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91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92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93"/>
                <p:cNvSpPr>
                  <a:spLocks/>
                </p:cNvSpPr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94"/>
                <p:cNvSpPr>
                  <a:spLocks/>
                </p:cNvSpPr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95"/>
                <p:cNvSpPr>
                  <a:spLocks/>
                </p:cNvSpPr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96"/>
                <p:cNvSpPr>
                  <a:spLocks/>
                </p:cNvSpPr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97"/>
                <p:cNvSpPr>
                  <a:spLocks/>
                </p:cNvSpPr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98"/>
                <p:cNvSpPr>
                  <a:spLocks/>
                </p:cNvSpPr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99"/>
                <p:cNvSpPr>
                  <a:spLocks/>
                </p:cNvSpPr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Freeform 400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Freeform 401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Freeform 402"/>
                <p:cNvSpPr>
                  <a:spLocks/>
                </p:cNvSpPr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Freeform 403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Freeform 404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Freeform 405"/>
                <p:cNvSpPr>
                  <a:spLocks/>
                </p:cNvSpPr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Freeform 406"/>
                <p:cNvSpPr>
                  <a:spLocks/>
                </p:cNvSpPr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1" name="Freeform 82"/>
                <p:cNvSpPr>
                  <a:spLocks/>
                </p:cNvSpPr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83"/>
                <p:cNvSpPr>
                  <a:spLocks/>
                </p:cNvSpPr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84"/>
                <p:cNvSpPr>
                  <a:spLocks/>
                </p:cNvSpPr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85"/>
                <p:cNvSpPr>
                  <a:spLocks/>
                </p:cNvSpPr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86"/>
                <p:cNvSpPr>
                  <a:spLocks/>
                </p:cNvSpPr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87"/>
                <p:cNvSpPr>
                  <a:spLocks/>
                </p:cNvSpPr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88"/>
                <p:cNvSpPr>
                  <a:spLocks/>
                </p:cNvSpPr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89"/>
                <p:cNvSpPr>
                  <a:spLocks/>
                </p:cNvSpPr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90"/>
                <p:cNvSpPr>
                  <a:spLocks/>
                </p:cNvSpPr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91"/>
                <p:cNvSpPr>
                  <a:spLocks/>
                </p:cNvSpPr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97"/>
                <p:cNvSpPr>
                  <a:spLocks/>
                </p:cNvSpPr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98"/>
                <p:cNvSpPr>
                  <a:spLocks/>
                </p:cNvSpPr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00"/>
                <p:cNvSpPr>
                  <a:spLocks/>
                </p:cNvSpPr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151"/>
                <p:cNvSpPr>
                  <a:spLocks/>
                </p:cNvSpPr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52"/>
                <p:cNvSpPr>
                  <a:spLocks/>
                </p:cNvSpPr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53"/>
                <p:cNvSpPr>
                  <a:spLocks/>
                </p:cNvSpPr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154"/>
                <p:cNvSpPr>
                  <a:spLocks/>
                </p:cNvSpPr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155"/>
                <p:cNvSpPr>
                  <a:spLocks/>
                </p:cNvSpPr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56"/>
                <p:cNvSpPr>
                  <a:spLocks/>
                </p:cNvSpPr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157"/>
                <p:cNvSpPr>
                  <a:spLocks/>
                </p:cNvSpPr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58"/>
                <p:cNvSpPr>
                  <a:spLocks/>
                </p:cNvSpPr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159"/>
                <p:cNvSpPr>
                  <a:spLocks/>
                </p:cNvSpPr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60"/>
                <p:cNvSpPr>
                  <a:spLocks/>
                </p:cNvSpPr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161"/>
                <p:cNvSpPr>
                  <a:spLocks/>
                </p:cNvSpPr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162"/>
                <p:cNvSpPr>
                  <a:spLocks/>
                </p:cNvSpPr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163"/>
                <p:cNvSpPr>
                  <a:spLocks/>
                </p:cNvSpPr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164"/>
                <p:cNvSpPr>
                  <a:spLocks/>
                </p:cNvSpPr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165"/>
                <p:cNvSpPr>
                  <a:spLocks/>
                </p:cNvSpPr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166"/>
                <p:cNvSpPr>
                  <a:spLocks/>
                </p:cNvSpPr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176"/>
                <p:cNvSpPr>
                  <a:spLocks/>
                </p:cNvSpPr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177"/>
                <p:cNvSpPr>
                  <a:spLocks/>
                </p:cNvSpPr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178"/>
                <p:cNvSpPr>
                  <a:spLocks/>
                </p:cNvSpPr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179"/>
                <p:cNvSpPr>
                  <a:spLocks/>
                </p:cNvSpPr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180"/>
                <p:cNvSpPr>
                  <a:spLocks/>
                </p:cNvSpPr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181"/>
                <p:cNvSpPr>
                  <a:spLocks/>
                </p:cNvSpPr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182"/>
                <p:cNvSpPr>
                  <a:spLocks/>
                </p:cNvSpPr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183"/>
                <p:cNvSpPr>
                  <a:spLocks/>
                </p:cNvSpPr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193"/>
                <p:cNvSpPr>
                  <a:spLocks/>
                </p:cNvSpPr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194"/>
                <p:cNvSpPr>
                  <a:spLocks/>
                </p:cNvSpPr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195"/>
                <p:cNvSpPr>
                  <a:spLocks/>
                </p:cNvSpPr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196"/>
                <p:cNvSpPr>
                  <a:spLocks/>
                </p:cNvSpPr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00"/>
                <p:cNvSpPr>
                  <a:spLocks/>
                </p:cNvSpPr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201"/>
                <p:cNvSpPr>
                  <a:spLocks/>
                </p:cNvSpPr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202"/>
                <p:cNvSpPr>
                  <a:spLocks/>
                </p:cNvSpPr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3"/>
                <p:cNvSpPr>
                  <a:spLocks/>
                </p:cNvSpPr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204"/>
                <p:cNvSpPr>
                  <a:spLocks/>
                </p:cNvSpPr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205"/>
                <p:cNvSpPr>
                  <a:spLocks/>
                </p:cNvSpPr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408"/>
                <p:cNvSpPr>
                  <a:spLocks/>
                </p:cNvSpPr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409"/>
                <p:cNvSpPr>
                  <a:spLocks/>
                </p:cNvSpPr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10"/>
                <p:cNvSpPr>
                  <a:spLocks/>
                </p:cNvSpPr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11"/>
                <p:cNvSpPr>
                  <a:spLocks/>
                </p:cNvSpPr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12"/>
                <p:cNvSpPr>
                  <a:spLocks/>
                </p:cNvSpPr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13"/>
                <p:cNvSpPr>
                  <a:spLocks/>
                </p:cNvSpPr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14"/>
                <p:cNvSpPr>
                  <a:spLocks/>
                </p:cNvSpPr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15"/>
                <p:cNvSpPr>
                  <a:spLocks/>
                </p:cNvSpPr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16"/>
                <p:cNvSpPr>
                  <a:spLocks/>
                </p:cNvSpPr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17"/>
                <p:cNvSpPr>
                  <a:spLocks/>
                </p:cNvSpPr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18"/>
                <p:cNvSpPr>
                  <a:spLocks/>
                </p:cNvSpPr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19"/>
                <p:cNvSpPr>
                  <a:spLocks/>
                </p:cNvSpPr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20"/>
                <p:cNvSpPr>
                  <a:spLocks/>
                </p:cNvSpPr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21"/>
                <p:cNvSpPr>
                  <a:spLocks/>
                </p:cNvSpPr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22"/>
                <p:cNvSpPr>
                  <a:spLocks/>
                </p:cNvSpPr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23"/>
                <p:cNvSpPr>
                  <a:spLocks/>
                </p:cNvSpPr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424"/>
                <p:cNvSpPr>
                  <a:spLocks/>
                </p:cNvSpPr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25"/>
                <p:cNvSpPr>
                  <a:spLocks/>
                </p:cNvSpPr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26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27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28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29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30"/>
                <p:cNvSpPr>
                  <a:spLocks/>
                </p:cNvSpPr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31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32"/>
                <p:cNvSpPr>
                  <a:spLocks/>
                </p:cNvSpPr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3"/>
                <p:cNvSpPr>
                  <a:spLocks/>
                </p:cNvSpPr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34"/>
                <p:cNvSpPr>
                  <a:spLocks/>
                </p:cNvSpPr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35"/>
                <p:cNvSpPr>
                  <a:spLocks/>
                </p:cNvSpPr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36"/>
                <p:cNvSpPr>
                  <a:spLocks/>
                </p:cNvSpPr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37"/>
                <p:cNvSpPr>
                  <a:spLocks/>
                </p:cNvSpPr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38"/>
                <p:cNvSpPr>
                  <a:spLocks/>
                </p:cNvSpPr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39"/>
                <p:cNvSpPr>
                  <a:spLocks/>
                </p:cNvSpPr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40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41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42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43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44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45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46"/>
                <p:cNvSpPr>
                  <a:spLocks/>
                </p:cNvSpPr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47"/>
                <p:cNvSpPr>
                  <a:spLocks/>
                </p:cNvSpPr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48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49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50"/>
                <p:cNvSpPr>
                  <a:spLocks/>
                </p:cNvSpPr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51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52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53"/>
                <p:cNvSpPr>
                  <a:spLocks/>
                </p:cNvSpPr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54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55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77"/>
                <p:cNvSpPr>
                  <a:spLocks/>
                </p:cNvSpPr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78"/>
                <p:cNvSpPr>
                  <a:spLocks/>
                </p:cNvSpPr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79"/>
                <p:cNvSpPr>
                  <a:spLocks/>
                </p:cNvSpPr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82"/>
                <p:cNvSpPr>
                  <a:spLocks/>
                </p:cNvSpPr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84"/>
                <p:cNvSpPr>
                  <a:spLocks/>
                </p:cNvSpPr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85"/>
                <p:cNvSpPr>
                  <a:spLocks/>
                </p:cNvSpPr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87"/>
                <p:cNvSpPr>
                  <a:spLocks/>
                </p:cNvSpPr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89"/>
                <p:cNvSpPr>
                  <a:spLocks/>
                </p:cNvSpPr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90"/>
                <p:cNvSpPr>
                  <a:spLocks/>
                </p:cNvSpPr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91"/>
                <p:cNvSpPr>
                  <a:spLocks/>
                </p:cNvSpPr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92"/>
                <p:cNvSpPr>
                  <a:spLocks/>
                </p:cNvSpPr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93"/>
                <p:cNvSpPr>
                  <a:spLocks/>
                </p:cNvSpPr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94"/>
                <p:cNvSpPr>
                  <a:spLocks/>
                </p:cNvSpPr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97"/>
                <p:cNvSpPr>
                  <a:spLocks/>
                </p:cNvSpPr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98"/>
                <p:cNvSpPr>
                  <a:spLocks/>
                </p:cNvSpPr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1696072" y="3560233"/>
            <a:ext cx="6641589" cy="727259"/>
            <a:chOff x="1216025" y="2955926"/>
            <a:chExt cx="1971675" cy="215900"/>
          </a:xfrm>
        </p:grpSpPr>
        <p:sp>
          <p:nvSpPr>
            <p:cNvPr id="4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03"/>
            <p:cNvSpPr>
              <a:spLocks/>
            </p:cNvSpPr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96672" y="4177986"/>
            <a:ext cx="283722" cy="443004"/>
            <a:chOff x="3141663" y="3136901"/>
            <a:chExt cx="90488" cy="141288"/>
          </a:xfrm>
        </p:grpSpPr>
        <p:sp>
          <p:nvSpPr>
            <p:cNvPr id="41" name="Freeform 504"/>
            <p:cNvSpPr>
              <a:spLocks/>
            </p:cNvSpPr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5"/>
            <p:cNvSpPr>
              <a:spLocks/>
            </p:cNvSpPr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6"/>
            <p:cNvSpPr>
              <a:spLocks/>
            </p:cNvSpPr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503868" y="2987338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ABC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3" name="文本占位符 2"/>
          <p:cNvSpPr txBox="1">
            <a:spLocks/>
          </p:cNvSpPr>
          <p:nvPr/>
        </p:nvSpPr>
        <p:spPr>
          <a:xfrm>
            <a:off x="3168815" y="2260174"/>
            <a:ext cx="4971509" cy="3724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</p:spTree>
    <p:extLst>
      <p:ext uri="{BB962C8B-B14F-4D97-AF65-F5344CB8AC3E}">
        <p14:creationId xmlns:p14="http://schemas.microsoft.com/office/powerpoint/2010/main" val="299563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 thruBlk="1"/>
      </p:transition>
    </mc:Choice>
    <mc:Fallback xmlns="">
      <p:transition spd="slow" advClick="0" advTm="5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922338" y="1633538"/>
            <a:ext cx="1281112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2203450" y="1633538"/>
            <a:ext cx="1277938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925513" y="2909888"/>
            <a:ext cx="1281112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2203450" y="2913063"/>
            <a:ext cx="1277938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1685925" y="2452688"/>
            <a:ext cx="517525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2130425" y="2455863"/>
            <a:ext cx="519113" cy="517525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1685925" y="2878138"/>
            <a:ext cx="517525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2130425" y="2878138"/>
            <a:ext cx="519113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820264" y="2578100"/>
            <a:ext cx="2551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rgbClr val="A2897B"/>
                </a:solidFill>
              </a:rPr>
              <a:t>S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217738" y="2578100"/>
            <a:ext cx="3286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W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805027" y="3001963"/>
            <a:ext cx="28725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O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253627" y="3001963"/>
            <a:ext cx="26000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T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141413" y="2119313"/>
            <a:ext cx="8350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chemeClr val="bg1"/>
                </a:solidFill>
              </a:rPr>
              <a:t>Strengths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425700" y="2119313"/>
            <a:ext cx="893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chemeClr val="bg1"/>
                </a:solidFill>
              </a:rPr>
              <a:t>Weakness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014413" y="3435350"/>
            <a:ext cx="10874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chemeClr val="bg1"/>
                </a:solidFill>
              </a:rPr>
              <a:t>Opportunities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2522538" y="3435350"/>
            <a:ext cx="7000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chemeClr val="bg1"/>
                </a:solidFill>
              </a:rPr>
              <a:t>Threats</a:t>
            </a:r>
          </a:p>
        </p:txBody>
      </p:sp>
      <p:grpSp>
        <p:nvGrpSpPr>
          <p:cNvPr id="7186" name="Group 18"/>
          <p:cNvGrpSpPr>
            <a:grpSpLocks/>
          </p:cNvGrpSpPr>
          <p:nvPr/>
        </p:nvGrpSpPr>
        <p:grpSpPr bwMode="auto">
          <a:xfrm>
            <a:off x="4510088" y="3979863"/>
            <a:ext cx="219075" cy="219075"/>
            <a:chOff x="0" y="0"/>
            <a:chExt cx="205" cy="206"/>
          </a:xfrm>
          <a:solidFill>
            <a:srgbClr val="E4402F"/>
          </a:solidFill>
        </p:grpSpPr>
        <p:sp>
          <p:nvSpPr>
            <p:cNvPr id="7187" name="Freeform 19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20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22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1" name="Group 23"/>
          <p:cNvGrpSpPr>
            <a:grpSpLocks/>
          </p:cNvGrpSpPr>
          <p:nvPr/>
        </p:nvGrpSpPr>
        <p:grpSpPr bwMode="auto">
          <a:xfrm>
            <a:off x="4510088" y="1631950"/>
            <a:ext cx="219075" cy="219075"/>
            <a:chOff x="0" y="0"/>
            <a:chExt cx="205" cy="206"/>
          </a:xfrm>
          <a:solidFill>
            <a:srgbClr val="E4402F"/>
          </a:solidFill>
        </p:grpSpPr>
        <p:sp>
          <p:nvSpPr>
            <p:cNvPr id="7192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25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4" name="Group 26"/>
          <p:cNvGrpSpPr>
            <a:grpSpLocks/>
          </p:cNvGrpSpPr>
          <p:nvPr/>
        </p:nvGrpSpPr>
        <p:grpSpPr bwMode="auto">
          <a:xfrm>
            <a:off x="4510088" y="3195638"/>
            <a:ext cx="219075" cy="222250"/>
            <a:chOff x="0" y="0"/>
            <a:chExt cx="205" cy="208"/>
          </a:xfrm>
          <a:solidFill>
            <a:srgbClr val="E4402F"/>
          </a:solidFill>
        </p:grpSpPr>
        <p:sp>
          <p:nvSpPr>
            <p:cNvPr id="7195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28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7" name="Group 29"/>
          <p:cNvGrpSpPr>
            <a:grpSpLocks/>
          </p:cNvGrpSpPr>
          <p:nvPr/>
        </p:nvGrpSpPr>
        <p:grpSpPr bwMode="auto">
          <a:xfrm>
            <a:off x="4510088" y="2413000"/>
            <a:ext cx="219075" cy="219075"/>
            <a:chOff x="0" y="0"/>
            <a:chExt cx="205" cy="207"/>
          </a:xfrm>
          <a:solidFill>
            <a:srgbClr val="E4402F"/>
          </a:solidFill>
        </p:grpSpPr>
        <p:sp>
          <p:nvSpPr>
            <p:cNvPr id="7198" name="Freeform 30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31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4886325" y="16144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Strengths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>
            <a:off x="4886325" y="238283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Weakness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4886325" y="31638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Opportunities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4886325" y="39512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Threats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9" name="Line 41"/>
          <p:cNvSpPr>
            <a:spLocks noChangeShapeType="1"/>
          </p:cNvSpPr>
          <p:nvPr/>
        </p:nvSpPr>
        <p:spPr bwMode="auto">
          <a:xfrm>
            <a:off x="4019550" y="1543050"/>
            <a:ext cx="0" cy="2735263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872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1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1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1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7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1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1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7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71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7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7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1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7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7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6" presetClass="entr" presetSubtype="4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9" dur="500"/>
                                            <p:tgtEl>
                                              <p:spTgt spid="7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2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6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0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1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4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5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2" fill="hold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8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9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2" fill="hold" grpId="0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2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3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6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7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0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1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0" grpId="0" animBg="1"/>
          <p:bldP spid="7170" grpId="1" animBg="1"/>
          <p:bldP spid="7171" grpId="0" animBg="1"/>
          <p:bldP spid="7171" grpId="1" animBg="1"/>
          <p:bldP spid="7172" grpId="0" animBg="1"/>
          <p:bldP spid="7172" grpId="1" animBg="1"/>
          <p:bldP spid="7173" grpId="0" animBg="1"/>
          <p:bldP spid="7173" grpId="1" animBg="1"/>
          <p:bldP spid="7174" grpId="0" animBg="1"/>
          <p:bldP spid="7174" grpId="1" animBg="1"/>
          <p:bldP spid="7175" grpId="0" animBg="1"/>
          <p:bldP spid="7175" grpId="1" animBg="1"/>
          <p:bldP spid="7176" grpId="0" animBg="1"/>
          <p:bldP spid="7176" grpId="1" animBg="1"/>
          <p:bldP spid="7177" grpId="0" animBg="1"/>
          <p:bldP spid="7177" grpId="1" animBg="1"/>
          <p:bldP spid="7178" grpId="0"/>
          <p:bldP spid="7178" grpId="1"/>
          <p:bldP spid="7179" grpId="0"/>
          <p:bldP spid="7179" grpId="1"/>
          <p:bldP spid="7180" grpId="0"/>
          <p:bldP spid="7180" grpId="1"/>
          <p:bldP spid="7181" grpId="0"/>
          <p:bldP spid="7181" grpId="1"/>
          <p:bldP spid="7182" grpId="0"/>
          <p:bldP spid="7182" grpId="1"/>
          <p:bldP spid="7183" grpId="0"/>
          <p:bldP spid="7183" grpId="1"/>
          <p:bldP spid="7184" grpId="0"/>
          <p:bldP spid="7184" grpId="1"/>
          <p:bldP spid="7185" grpId="0"/>
          <p:bldP spid="7185" grpId="1"/>
          <p:bldP spid="7200" grpId="0"/>
          <p:bldP spid="7201" grpId="0"/>
          <p:bldP spid="7202" grpId="0"/>
          <p:bldP spid="7203" grpId="0"/>
          <p:bldP spid="720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1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1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1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7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1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1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7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71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7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7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1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7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7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6" presetClass="entr" presetSubtype="4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9" dur="500"/>
                                            <p:tgtEl>
                                              <p:spTgt spid="7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0" grpId="0" animBg="1"/>
          <p:bldP spid="7170" grpId="1" animBg="1"/>
          <p:bldP spid="7171" grpId="0" animBg="1"/>
          <p:bldP spid="7171" grpId="1" animBg="1"/>
          <p:bldP spid="7172" grpId="0" animBg="1"/>
          <p:bldP spid="7172" grpId="1" animBg="1"/>
          <p:bldP spid="7173" grpId="0" animBg="1"/>
          <p:bldP spid="7173" grpId="1" animBg="1"/>
          <p:bldP spid="7174" grpId="0" animBg="1"/>
          <p:bldP spid="7174" grpId="1" animBg="1"/>
          <p:bldP spid="7175" grpId="0" animBg="1"/>
          <p:bldP spid="7175" grpId="1" animBg="1"/>
          <p:bldP spid="7176" grpId="0" animBg="1"/>
          <p:bldP spid="7176" grpId="1" animBg="1"/>
          <p:bldP spid="7177" grpId="0" animBg="1"/>
          <p:bldP spid="7177" grpId="1" animBg="1"/>
          <p:bldP spid="7178" grpId="0"/>
          <p:bldP spid="7178" grpId="1"/>
          <p:bldP spid="7179" grpId="0"/>
          <p:bldP spid="7179" grpId="1"/>
          <p:bldP spid="7180" grpId="0"/>
          <p:bldP spid="7180" grpId="1"/>
          <p:bldP spid="7181" grpId="0"/>
          <p:bldP spid="7181" grpId="1"/>
          <p:bldP spid="7182" grpId="0"/>
          <p:bldP spid="7182" grpId="1"/>
          <p:bldP spid="7183" grpId="0"/>
          <p:bldP spid="7183" grpId="1"/>
          <p:bldP spid="7184" grpId="0"/>
          <p:bldP spid="7184" grpId="1"/>
          <p:bldP spid="7185" grpId="0"/>
          <p:bldP spid="7185" grpId="1"/>
          <p:bldP spid="7200" grpId="0"/>
          <p:bldP spid="7201" grpId="0"/>
          <p:bldP spid="7202" grpId="0"/>
          <p:bldP spid="7203" grpId="0"/>
          <p:bldP spid="720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 descr="0x786"/>
          <p:cNvSpPr>
            <a:spLocks/>
          </p:cNvSpPr>
          <p:nvPr/>
        </p:nvSpPr>
        <p:spPr bwMode="auto">
          <a:xfrm>
            <a:off x="1379538" y="1420813"/>
            <a:ext cx="1223962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259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971800" y="1346200"/>
            <a:ext cx="86382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Frank Furious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971800" y="1616075"/>
            <a:ext cx="4905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 dirty="0">
                <a:solidFill>
                  <a:srgbClr val="E4402F"/>
                </a:solidFill>
                <a:ea typeface="微软雅黑" pitchFamily="34" charset="-122"/>
              </a:rPr>
              <a:t>Art Director</a:t>
            </a:r>
            <a:endParaRPr lang="zh-CN" altLang="zh-CN" sz="800" dirty="0">
              <a:solidFill>
                <a:srgbClr val="E4402F"/>
              </a:solidFill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71800" y="18748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965450" y="2365375"/>
            <a:ext cx="142875" cy="144463"/>
            <a:chOff x="2965450" y="2365375"/>
            <a:chExt cx="142875" cy="144463"/>
          </a:xfrm>
        </p:grpSpPr>
        <p:sp>
          <p:nvSpPr>
            <p:cNvPr id="14343" name="Oval 7"/>
            <p:cNvSpPr>
              <a:spLocks noChangeArrowheads="1"/>
            </p:cNvSpPr>
            <p:nvPr/>
          </p:nvSpPr>
          <p:spPr bwMode="auto">
            <a:xfrm>
              <a:off x="2965450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005138" y="2405063"/>
              <a:ext cx="63500" cy="57150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36913" y="2365375"/>
            <a:ext cx="142875" cy="144463"/>
            <a:chOff x="3236913" y="2365375"/>
            <a:chExt cx="142875" cy="144463"/>
          </a:xfrm>
        </p:grpSpPr>
        <p:sp>
          <p:nvSpPr>
            <p:cNvPr id="14345" name="Oval 9"/>
            <p:cNvSpPr>
              <a:spLocks noChangeArrowheads="1"/>
            </p:cNvSpPr>
            <p:nvPr/>
          </p:nvSpPr>
          <p:spPr bwMode="auto">
            <a:xfrm>
              <a:off x="3236913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3292475" y="2405063"/>
              <a:ext cx="33338" cy="65087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78250" y="2365375"/>
            <a:ext cx="142875" cy="144463"/>
            <a:chOff x="3778250" y="2365375"/>
            <a:chExt cx="142875" cy="144463"/>
          </a:xfrm>
        </p:grpSpPr>
        <p:sp>
          <p:nvSpPr>
            <p:cNvPr id="14347" name="Oval 11"/>
            <p:cNvSpPr>
              <a:spLocks noChangeArrowheads="1"/>
            </p:cNvSpPr>
            <p:nvPr/>
          </p:nvSpPr>
          <p:spPr bwMode="auto">
            <a:xfrm>
              <a:off x="3778250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8" name="Freeform 12"/>
            <p:cNvSpPr>
              <a:spLocks noEditPoints="1"/>
            </p:cNvSpPr>
            <p:nvPr/>
          </p:nvSpPr>
          <p:spPr bwMode="auto">
            <a:xfrm>
              <a:off x="3817938" y="2405063"/>
              <a:ext cx="63500" cy="65087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06788" y="2365375"/>
            <a:ext cx="144462" cy="144463"/>
            <a:chOff x="3506788" y="2365375"/>
            <a:chExt cx="144462" cy="144463"/>
          </a:xfrm>
        </p:grpSpPr>
        <p:sp>
          <p:nvSpPr>
            <p:cNvPr id="14349" name="Oval 13"/>
            <p:cNvSpPr>
              <a:spLocks noChangeArrowheads="1"/>
            </p:cNvSpPr>
            <p:nvPr/>
          </p:nvSpPr>
          <p:spPr bwMode="auto">
            <a:xfrm>
              <a:off x="3506788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3546475" y="2400300"/>
              <a:ext cx="65088" cy="61913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51" name="Freeform 15" descr="0115mvtps00039"/>
          <p:cNvSpPr>
            <a:spLocks/>
          </p:cNvSpPr>
          <p:nvPr/>
        </p:nvSpPr>
        <p:spPr bwMode="auto">
          <a:xfrm>
            <a:off x="5168900" y="1420813"/>
            <a:ext cx="1223963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-259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61163" y="1346200"/>
            <a:ext cx="62459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Kara Kulis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6761163" y="1616075"/>
            <a:ext cx="90249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Marketing &amp; Sales</a:t>
            </a:r>
            <a:endParaRPr lang="zh-CN" altLang="zh-CN" sz="800" dirty="0">
              <a:solidFill>
                <a:srgbClr val="E4402F"/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6761163" y="18748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754813" y="2365375"/>
            <a:ext cx="144462" cy="144463"/>
            <a:chOff x="6754813" y="2365375"/>
            <a:chExt cx="144462" cy="144463"/>
          </a:xfrm>
        </p:grpSpPr>
        <p:sp>
          <p:nvSpPr>
            <p:cNvPr id="14355" name="Oval 19"/>
            <p:cNvSpPr>
              <a:spLocks noChangeArrowheads="1"/>
            </p:cNvSpPr>
            <p:nvPr/>
          </p:nvSpPr>
          <p:spPr bwMode="auto">
            <a:xfrm>
              <a:off x="6754813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6794500" y="2411413"/>
              <a:ext cx="65088" cy="50800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26275" y="2365375"/>
            <a:ext cx="144463" cy="144463"/>
            <a:chOff x="7026275" y="2365375"/>
            <a:chExt cx="144463" cy="144463"/>
          </a:xfrm>
        </p:grpSpPr>
        <p:sp>
          <p:nvSpPr>
            <p:cNvPr id="14357" name="Oval 21"/>
            <p:cNvSpPr>
              <a:spLocks noChangeArrowheads="1"/>
            </p:cNvSpPr>
            <p:nvPr/>
          </p:nvSpPr>
          <p:spPr bwMode="auto">
            <a:xfrm>
              <a:off x="7026275" y="2365375"/>
              <a:ext cx="144463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7081838" y="2405063"/>
              <a:ext cx="33337" cy="65087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67613" y="2365375"/>
            <a:ext cx="144462" cy="144463"/>
            <a:chOff x="7567613" y="2365375"/>
            <a:chExt cx="144462" cy="144463"/>
          </a:xfrm>
        </p:grpSpPr>
        <p:sp>
          <p:nvSpPr>
            <p:cNvPr id="14359" name="Oval 23"/>
            <p:cNvSpPr>
              <a:spLocks noChangeArrowheads="1"/>
            </p:cNvSpPr>
            <p:nvPr/>
          </p:nvSpPr>
          <p:spPr bwMode="auto">
            <a:xfrm>
              <a:off x="7567613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0" name="Freeform 24"/>
            <p:cNvSpPr>
              <a:spLocks noEditPoints="1"/>
            </p:cNvSpPr>
            <p:nvPr/>
          </p:nvSpPr>
          <p:spPr bwMode="auto">
            <a:xfrm>
              <a:off x="7607300" y="2405063"/>
              <a:ext cx="65088" cy="65087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97738" y="2365375"/>
            <a:ext cx="142875" cy="144463"/>
            <a:chOff x="7297738" y="2365375"/>
            <a:chExt cx="142875" cy="144463"/>
          </a:xfrm>
        </p:grpSpPr>
        <p:sp>
          <p:nvSpPr>
            <p:cNvPr id="14361" name="Oval 25"/>
            <p:cNvSpPr>
              <a:spLocks noChangeArrowheads="1"/>
            </p:cNvSpPr>
            <p:nvPr/>
          </p:nvSpPr>
          <p:spPr bwMode="auto">
            <a:xfrm>
              <a:off x="7297738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2" name="Freeform 26"/>
            <p:cNvSpPr>
              <a:spLocks noEditPoints="1"/>
            </p:cNvSpPr>
            <p:nvPr/>
          </p:nvSpPr>
          <p:spPr bwMode="auto">
            <a:xfrm>
              <a:off x="7337425" y="2400300"/>
              <a:ext cx="63500" cy="61913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63" name="Freeform 27" descr="u=290065061,2920051158&amp;fm=15&amp;gp=0"/>
          <p:cNvSpPr>
            <a:spLocks/>
          </p:cNvSpPr>
          <p:nvPr/>
        </p:nvSpPr>
        <p:spPr bwMode="auto">
          <a:xfrm>
            <a:off x="1379538" y="3024188"/>
            <a:ext cx="1223962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r="-130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2971800" y="2947988"/>
            <a:ext cx="87190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Andrea Arkov</a:t>
            </a:r>
            <a:endParaRPr lang="zh-CN" altLang="zh-CN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2971800" y="3217863"/>
            <a:ext cx="663643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E4402F"/>
                </a:solidFill>
                <a:ea typeface="微软雅黑" pitchFamily="34" charset="-122"/>
              </a:rPr>
              <a:t>Public Relations</a:t>
            </a:r>
            <a:endParaRPr lang="zh-CN" altLang="zh-CN" sz="800">
              <a:solidFill>
                <a:srgbClr val="E4402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65450" y="3968750"/>
            <a:ext cx="142875" cy="141288"/>
            <a:chOff x="2965450" y="3968750"/>
            <a:chExt cx="142875" cy="141288"/>
          </a:xfrm>
        </p:grpSpPr>
        <p:sp>
          <p:nvSpPr>
            <p:cNvPr id="14366" name="Oval 30"/>
            <p:cNvSpPr>
              <a:spLocks noChangeArrowheads="1"/>
            </p:cNvSpPr>
            <p:nvPr/>
          </p:nvSpPr>
          <p:spPr bwMode="auto">
            <a:xfrm>
              <a:off x="2965450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3005138" y="4013200"/>
              <a:ext cx="63500" cy="52388"/>
            </a:xfrm>
            <a:custGeom>
              <a:avLst/>
              <a:gdLst>
                <a:gd name="T0" fmla="*/ 39 w 39"/>
                <a:gd name="T1" fmla="*/ 4 h 32"/>
                <a:gd name="T2" fmla="*/ 34 w 39"/>
                <a:gd name="T3" fmla="*/ 5 h 32"/>
                <a:gd name="T4" fmla="*/ 38 w 39"/>
                <a:gd name="T5" fmla="*/ 1 h 32"/>
                <a:gd name="T6" fmla="*/ 33 w 39"/>
                <a:gd name="T7" fmla="*/ 3 h 32"/>
                <a:gd name="T8" fmla="*/ 27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19 h 32"/>
                <a:gd name="T26" fmla="*/ 6 w 39"/>
                <a:gd name="T27" fmla="*/ 19 h 32"/>
                <a:gd name="T28" fmla="*/ 5 w 39"/>
                <a:gd name="T29" fmla="*/ 19 h 32"/>
                <a:gd name="T30" fmla="*/ 12 w 39"/>
                <a:gd name="T31" fmla="*/ 25 h 32"/>
                <a:gd name="T32" fmla="*/ 2 w 39"/>
                <a:gd name="T33" fmla="*/ 28 h 32"/>
                <a:gd name="T34" fmla="*/ 0 w 39"/>
                <a:gd name="T35" fmla="*/ 28 h 32"/>
                <a:gd name="T36" fmla="*/ 13 w 39"/>
                <a:gd name="T37" fmla="*/ 32 h 32"/>
                <a:gd name="T38" fmla="*/ 35 w 39"/>
                <a:gd name="T39" fmla="*/ 9 h 32"/>
                <a:gd name="T40" fmla="*/ 35 w 39"/>
                <a:gd name="T41" fmla="*/ 8 h 32"/>
                <a:gd name="T42" fmla="*/ 39 w 39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36913" y="3968750"/>
            <a:ext cx="142875" cy="141288"/>
            <a:chOff x="3236913" y="3968750"/>
            <a:chExt cx="142875" cy="141288"/>
          </a:xfrm>
        </p:grpSpPr>
        <p:sp>
          <p:nvSpPr>
            <p:cNvPr id="14368" name="Oval 32"/>
            <p:cNvSpPr>
              <a:spLocks noChangeArrowheads="1"/>
            </p:cNvSpPr>
            <p:nvPr/>
          </p:nvSpPr>
          <p:spPr bwMode="auto">
            <a:xfrm>
              <a:off x="3236913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3292475" y="4008438"/>
              <a:ext cx="33338" cy="61912"/>
            </a:xfrm>
            <a:custGeom>
              <a:avLst/>
              <a:gdLst>
                <a:gd name="T0" fmla="*/ 4 w 20"/>
                <a:gd name="T1" fmla="*/ 21 h 38"/>
                <a:gd name="T2" fmla="*/ 4 w 20"/>
                <a:gd name="T3" fmla="*/ 38 h 38"/>
                <a:gd name="T4" fmla="*/ 13 w 20"/>
                <a:gd name="T5" fmla="*/ 38 h 38"/>
                <a:gd name="T6" fmla="*/ 13 w 20"/>
                <a:gd name="T7" fmla="*/ 21 h 38"/>
                <a:gd name="T8" fmla="*/ 18 w 20"/>
                <a:gd name="T9" fmla="*/ 21 h 38"/>
                <a:gd name="T10" fmla="*/ 20 w 20"/>
                <a:gd name="T11" fmla="*/ 14 h 38"/>
                <a:gd name="T12" fmla="*/ 13 w 20"/>
                <a:gd name="T13" fmla="*/ 14 h 38"/>
                <a:gd name="T14" fmla="*/ 13 w 20"/>
                <a:gd name="T15" fmla="*/ 9 h 38"/>
                <a:gd name="T16" fmla="*/ 14 w 20"/>
                <a:gd name="T17" fmla="*/ 7 h 38"/>
                <a:gd name="T18" fmla="*/ 18 w 20"/>
                <a:gd name="T19" fmla="*/ 7 h 38"/>
                <a:gd name="T20" fmla="*/ 18 w 20"/>
                <a:gd name="T21" fmla="*/ 0 h 38"/>
                <a:gd name="T22" fmla="*/ 11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1 h 38"/>
                <a:gd name="T32" fmla="*/ 4 w 20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78250" y="3968750"/>
            <a:ext cx="142875" cy="141288"/>
            <a:chOff x="3778250" y="3968750"/>
            <a:chExt cx="142875" cy="141288"/>
          </a:xfrm>
        </p:grpSpPr>
        <p:sp>
          <p:nvSpPr>
            <p:cNvPr id="14370" name="Oval 34"/>
            <p:cNvSpPr>
              <a:spLocks noChangeArrowheads="1"/>
            </p:cNvSpPr>
            <p:nvPr/>
          </p:nvSpPr>
          <p:spPr bwMode="auto">
            <a:xfrm>
              <a:off x="3778250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3817938" y="4008438"/>
              <a:ext cx="63500" cy="61912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36 w 39"/>
                <a:gd name="T11" fmla="*/ 22 h 38"/>
                <a:gd name="T12" fmla="*/ 26 w 39"/>
                <a:gd name="T13" fmla="*/ 21 h 38"/>
                <a:gd name="T14" fmla="*/ 29 w 39"/>
                <a:gd name="T15" fmla="*/ 33 h 38"/>
                <a:gd name="T16" fmla="*/ 36 w 39"/>
                <a:gd name="T17" fmla="*/ 22 h 38"/>
                <a:gd name="T18" fmla="*/ 26 w 39"/>
                <a:gd name="T19" fmla="*/ 34 h 38"/>
                <a:gd name="T20" fmla="*/ 23 w 39"/>
                <a:gd name="T21" fmla="*/ 22 h 38"/>
                <a:gd name="T22" fmla="*/ 22 w 39"/>
                <a:gd name="T23" fmla="*/ 22 h 38"/>
                <a:gd name="T24" fmla="*/ 10 w 39"/>
                <a:gd name="T25" fmla="*/ 32 h 38"/>
                <a:gd name="T26" fmla="*/ 20 w 39"/>
                <a:gd name="T27" fmla="*/ 35 h 38"/>
                <a:gd name="T28" fmla="*/ 26 w 39"/>
                <a:gd name="T29" fmla="*/ 34 h 38"/>
                <a:gd name="T30" fmla="*/ 7 w 39"/>
                <a:gd name="T31" fmla="*/ 30 h 38"/>
                <a:gd name="T32" fmla="*/ 21 w 39"/>
                <a:gd name="T33" fmla="*/ 19 h 38"/>
                <a:gd name="T34" fmla="*/ 21 w 39"/>
                <a:gd name="T35" fmla="*/ 19 h 38"/>
                <a:gd name="T36" fmla="*/ 20 w 39"/>
                <a:gd name="T37" fmla="*/ 16 h 38"/>
                <a:gd name="T38" fmla="*/ 3 w 39"/>
                <a:gd name="T39" fmla="*/ 18 h 38"/>
                <a:gd name="T40" fmla="*/ 3 w 39"/>
                <a:gd name="T41" fmla="*/ 19 h 38"/>
                <a:gd name="T42" fmla="*/ 7 w 39"/>
                <a:gd name="T43" fmla="*/ 30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2 w 39"/>
                <a:gd name="T55" fmla="*/ 13 h 38"/>
                <a:gd name="T56" fmla="*/ 31 w 39"/>
                <a:gd name="T57" fmla="*/ 7 h 38"/>
                <a:gd name="T58" fmla="*/ 20 w 39"/>
                <a:gd name="T59" fmla="*/ 3 h 38"/>
                <a:gd name="T60" fmla="*/ 16 w 39"/>
                <a:gd name="T61" fmla="*/ 3 h 38"/>
                <a:gd name="T62" fmla="*/ 32 w 39"/>
                <a:gd name="T63" fmla="*/ 9 h 38"/>
                <a:gd name="T64" fmla="*/ 23 w 39"/>
                <a:gd name="T65" fmla="*/ 15 h 38"/>
                <a:gd name="T66" fmla="*/ 24 w 39"/>
                <a:gd name="T67" fmla="*/ 17 h 38"/>
                <a:gd name="T68" fmla="*/ 25 w 39"/>
                <a:gd name="T69" fmla="*/ 18 h 38"/>
                <a:gd name="T70" fmla="*/ 36 w 39"/>
                <a:gd name="T71" fmla="*/ 19 h 38"/>
                <a:gd name="T72" fmla="*/ 32 w 39"/>
                <a:gd name="T7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6788" y="3968750"/>
            <a:ext cx="144462" cy="141288"/>
            <a:chOff x="3506788" y="3968750"/>
            <a:chExt cx="144462" cy="141288"/>
          </a:xfrm>
        </p:grpSpPr>
        <p:sp>
          <p:nvSpPr>
            <p:cNvPr id="14372" name="Oval 36"/>
            <p:cNvSpPr>
              <a:spLocks noChangeArrowheads="1"/>
            </p:cNvSpPr>
            <p:nvPr/>
          </p:nvSpPr>
          <p:spPr bwMode="auto">
            <a:xfrm>
              <a:off x="3506788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3546475" y="4003675"/>
              <a:ext cx="65088" cy="60325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7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7 h 37"/>
                <a:gd name="T18" fmla="*/ 1 w 39"/>
                <a:gd name="T19" fmla="*/ 37 h 37"/>
                <a:gd name="T20" fmla="*/ 14 w 39"/>
                <a:gd name="T21" fmla="*/ 19 h 37"/>
                <a:gd name="T22" fmla="*/ 14 w 39"/>
                <a:gd name="T23" fmla="*/ 11 h 37"/>
                <a:gd name="T24" fmla="*/ 21 w 39"/>
                <a:gd name="T25" fmla="*/ 11 h 37"/>
                <a:gd name="T26" fmla="*/ 21 w 39"/>
                <a:gd name="T27" fmla="*/ 15 h 37"/>
                <a:gd name="T28" fmla="*/ 21 w 39"/>
                <a:gd name="T29" fmla="*/ 15 h 37"/>
                <a:gd name="T30" fmla="*/ 29 w 39"/>
                <a:gd name="T31" fmla="*/ 10 h 37"/>
                <a:gd name="T32" fmla="*/ 39 w 39"/>
                <a:gd name="T33" fmla="*/ 22 h 37"/>
                <a:gd name="T34" fmla="*/ 39 w 39"/>
                <a:gd name="T35" fmla="*/ 37 h 37"/>
                <a:gd name="T36" fmla="*/ 31 w 39"/>
                <a:gd name="T37" fmla="*/ 37 h 37"/>
                <a:gd name="T38" fmla="*/ 31 w 39"/>
                <a:gd name="T39" fmla="*/ 23 h 37"/>
                <a:gd name="T40" fmla="*/ 26 w 39"/>
                <a:gd name="T41" fmla="*/ 17 h 37"/>
                <a:gd name="T42" fmla="*/ 22 w 39"/>
                <a:gd name="T43" fmla="*/ 20 h 37"/>
                <a:gd name="T44" fmla="*/ 22 w 39"/>
                <a:gd name="T45" fmla="*/ 22 h 37"/>
                <a:gd name="T46" fmla="*/ 22 w 39"/>
                <a:gd name="T47" fmla="*/ 37 h 37"/>
                <a:gd name="T48" fmla="*/ 14 w 39"/>
                <a:gd name="T49" fmla="*/ 37 h 37"/>
                <a:gd name="T50" fmla="*/ 14 w 39"/>
                <a:gd name="T5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74" name="Freeform 38" descr="u=2137848116,541256983&amp;fm=15&amp;gp=0"/>
          <p:cNvSpPr>
            <a:spLocks/>
          </p:cNvSpPr>
          <p:nvPr/>
        </p:nvSpPr>
        <p:spPr bwMode="auto">
          <a:xfrm>
            <a:off x="5168900" y="3024188"/>
            <a:ext cx="1223963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 r="-130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75" name="Rectangle 39"/>
          <p:cNvSpPr>
            <a:spLocks noChangeArrowheads="1"/>
          </p:cNvSpPr>
          <p:nvPr/>
        </p:nvSpPr>
        <p:spPr bwMode="auto">
          <a:xfrm>
            <a:off x="6761163" y="2947988"/>
            <a:ext cx="9743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Harold Houdini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76" name="Rectangle 40"/>
          <p:cNvSpPr>
            <a:spLocks noChangeArrowheads="1"/>
          </p:cNvSpPr>
          <p:nvPr/>
        </p:nvSpPr>
        <p:spPr bwMode="auto">
          <a:xfrm>
            <a:off x="6761163" y="3217863"/>
            <a:ext cx="38953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E4402F"/>
                </a:solidFill>
                <a:ea typeface="微软雅黑" pitchFamily="34" charset="-122"/>
              </a:rPr>
              <a:t>Designer </a:t>
            </a:r>
            <a:endParaRPr lang="zh-CN" altLang="zh-CN" sz="800">
              <a:solidFill>
                <a:srgbClr val="E4402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54813" y="3968750"/>
            <a:ext cx="144462" cy="141288"/>
            <a:chOff x="6754813" y="3968750"/>
            <a:chExt cx="144462" cy="141288"/>
          </a:xfrm>
        </p:grpSpPr>
        <p:sp>
          <p:nvSpPr>
            <p:cNvPr id="14377" name="Oval 41"/>
            <p:cNvSpPr>
              <a:spLocks noChangeArrowheads="1"/>
            </p:cNvSpPr>
            <p:nvPr/>
          </p:nvSpPr>
          <p:spPr bwMode="auto">
            <a:xfrm>
              <a:off x="6754813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6794500" y="4013200"/>
              <a:ext cx="65088" cy="52388"/>
            </a:xfrm>
            <a:custGeom>
              <a:avLst/>
              <a:gdLst>
                <a:gd name="T0" fmla="*/ 39 w 39"/>
                <a:gd name="T1" fmla="*/ 4 h 32"/>
                <a:gd name="T2" fmla="*/ 34 w 39"/>
                <a:gd name="T3" fmla="*/ 5 h 32"/>
                <a:gd name="T4" fmla="*/ 38 w 39"/>
                <a:gd name="T5" fmla="*/ 1 h 32"/>
                <a:gd name="T6" fmla="*/ 33 w 39"/>
                <a:gd name="T7" fmla="*/ 3 h 32"/>
                <a:gd name="T8" fmla="*/ 27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19 h 32"/>
                <a:gd name="T26" fmla="*/ 6 w 39"/>
                <a:gd name="T27" fmla="*/ 19 h 32"/>
                <a:gd name="T28" fmla="*/ 5 w 39"/>
                <a:gd name="T29" fmla="*/ 19 h 32"/>
                <a:gd name="T30" fmla="*/ 12 w 39"/>
                <a:gd name="T31" fmla="*/ 25 h 32"/>
                <a:gd name="T32" fmla="*/ 2 w 39"/>
                <a:gd name="T33" fmla="*/ 28 h 32"/>
                <a:gd name="T34" fmla="*/ 0 w 39"/>
                <a:gd name="T35" fmla="*/ 28 h 32"/>
                <a:gd name="T36" fmla="*/ 13 w 39"/>
                <a:gd name="T37" fmla="*/ 32 h 32"/>
                <a:gd name="T38" fmla="*/ 35 w 39"/>
                <a:gd name="T39" fmla="*/ 9 h 32"/>
                <a:gd name="T40" fmla="*/ 35 w 39"/>
                <a:gd name="T41" fmla="*/ 8 h 32"/>
                <a:gd name="T42" fmla="*/ 39 w 39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26275" y="3968750"/>
            <a:ext cx="144463" cy="141288"/>
            <a:chOff x="7026275" y="3968750"/>
            <a:chExt cx="144463" cy="141288"/>
          </a:xfrm>
        </p:grpSpPr>
        <p:sp>
          <p:nvSpPr>
            <p:cNvPr id="14379" name="Oval 43"/>
            <p:cNvSpPr>
              <a:spLocks noChangeArrowheads="1"/>
            </p:cNvSpPr>
            <p:nvPr/>
          </p:nvSpPr>
          <p:spPr bwMode="auto">
            <a:xfrm>
              <a:off x="7026275" y="3968750"/>
              <a:ext cx="144463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0" name="Freeform 44"/>
            <p:cNvSpPr>
              <a:spLocks/>
            </p:cNvSpPr>
            <p:nvPr/>
          </p:nvSpPr>
          <p:spPr bwMode="auto">
            <a:xfrm>
              <a:off x="7081838" y="4008438"/>
              <a:ext cx="33337" cy="61912"/>
            </a:xfrm>
            <a:custGeom>
              <a:avLst/>
              <a:gdLst>
                <a:gd name="T0" fmla="*/ 4 w 20"/>
                <a:gd name="T1" fmla="*/ 21 h 38"/>
                <a:gd name="T2" fmla="*/ 4 w 20"/>
                <a:gd name="T3" fmla="*/ 38 h 38"/>
                <a:gd name="T4" fmla="*/ 13 w 20"/>
                <a:gd name="T5" fmla="*/ 38 h 38"/>
                <a:gd name="T6" fmla="*/ 13 w 20"/>
                <a:gd name="T7" fmla="*/ 21 h 38"/>
                <a:gd name="T8" fmla="*/ 18 w 20"/>
                <a:gd name="T9" fmla="*/ 21 h 38"/>
                <a:gd name="T10" fmla="*/ 20 w 20"/>
                <a:gd name="T11" fmla="*/ 14 h 38"/>
                <a:gd name="T12" fmla="*/ 13 w 20"/>
                <a:gd name="T13" fmla="*/ 14 h 38"/>
                <a:gd name="T14" fmla="*/ 13 w 20"/>
                <a:gd name="T15" fmla="*/ 9 h 38"/>
                <a:gd name="T16" fmla="*/ 14 w 20"/>
                <a:gd name="T17" fmla="*/ 7 h 38"/>
                <a:gd name="T18" fmla="*/ 18 w 20"/>
                <a:gd name="T19" fmla="*/ 7 h 38"/>
                <a:gd name="T20" fmla="*/ 18 w 20"/>
                <a:gd name="T21" fmla="*/ 0 h 38"/>
                <a:gd name="T22" fmla="*/ 11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1 h 38"/>
                <a:gd name="T32" fmla="*/ 4 w 20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67613" y="3968750"/>
            <a:ext cx="144462" cy="141288"/>
            <a:chOff x="7567613" y="3968750"/>
            <a:chExt cx="144462" cy="141288"/>
          </a:xfrm>
        </p:grpSpPr>
        <p:sp>
          <p:nvSpPr>
            <p:cNvPr id="14381" name="Oval 45"/>
            <p:cNvSpPr>
              <a:spLocks noChangeArrowheads="1"/>
            </p:cNvSpPr>
            <p:nvPr/>
          </p:nvSpPr>
          <p:spPr bwMode="auto">
            <a:xfrm>
              <a:off x="7567613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2" name="Freeform 46"/>
            <p:cNvSpPr>
              <a:spLocks noEditPoints="1"/>
            </p:cNvSpPr>
            <p:nvPr/>
          </p:nvSpPr>
          <p:spPr bwMode="auto">
            <a:xfrm>
              <a:off x="7607300" y="4008438"/>
              <a:ext cx="65088" cy="61912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36 w 39"/>
                <a:gd name="T11" fmla="*/ 22 h 38"/>
                <a:gd name="T12" fmla="*/ 26 w 39"/>
                <a:gd name="T13" fmla="*/ 21 h 38"/>
                <a:gd name="T14" fmla="*/ 29 w 39"/>
                <a:gd name="T15" fmla="*/ 33 h 38"/>
                <a:gd name="T16" fmla="*/ 36 w 39"/>
                <a:gd name="T17" fmla="*/ 22 h 38"/>
                <a:gd name="T18" fmla="*/ 26 w 39"/>
                <a:gd name="T19" fmla="*/ 34 h 38"/>
                <a:gd name="T20" fmla="*/ 23 w 39"/>
                <a:gd name="T21" fmla="*/ 22 h 38"/>
                <a:gd name="T22" fmla="*/ 22 w 39"/>
                <a:gd name="T23" fmla="*/ 22 h 38"/>
                <a:gd name="T24" fmla="*/ 10 w 39"/>
                <a:gd name="T25" fmla="*/ 32 h 38"/>
                <a:gd name="T26" fmla="*/ 20 w 39"/>
                <a:gd name="T27" fmla="*/ 35 h 38"/>
                <a:gd name="T28" fmla="*/ 26 w 39"/>
                <a:gd name="T29" fmla="*/ 34 h 38"/>
                <a:gd name="T30" fmla="*/ 7 w 39"/>
                <a:gd name="T31" fmla="*/ 30 h 38"/>
                <a:gd name="T32" fmla="*/ 21 w 39"/>
                <a:gd name="T33" fmla="*/ 19 h 38"/>
                <a:gd name="T34" fmla="*/ 21 w 39"/>
                <a:gd name="T35" fmla="*/ 19 h 38"/>
                <a:gd name="T36" fmla="*/ 20 w 39"/>
                <a:gd name="T37" fmla="*/ 16 h 38"/>
                <a:gd name="T38" fmla="*/ 3 w 39"/>
                <a:gd name="T39" fmla="*/ 18 h 38"/>
                <a:gd name="T40" fmla="*/ 3 w 39"/>
                <a:gd name="T41" fmla="*/ 19 h 38"/>
                <a:gd name="T42" fmla="*/ 7 w 39"/>
                <a:gd name="T43" fmla="*/ 30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2 w 39"/>
                <a:gd name="T55" fmla="*/ 13 h 38"/>
                <a:gd name="T56" fmla="*/ 31 w 39"/>
                <a:gd name="T57" fmla="*/ 7 h 38"/>
                <a:gd name="T58" fmla="*/ 20 w 39"/>
                <a:gd name="T59" fmla="*/ 3 h 38"/>
                <a:gd name="T60" fmla="*/ 16 w 39"/>
                <a:gd name="T61" fmla="*/ 3 h 38"/>
                <a:gd name="T62" fmla="*/ 32 w 39"/>
                <a:gd name="T63" fmla="*/ 9 h 38"/>
                <a:gd name="T64" fmla="*/ 23 w 39"/>
                <a:gd name="T65" fmla="*/ 15 h 38"/>
                <a:gd name="T66" fmla="*/ 24 w 39"/>
                <a:gd name="T67" fmla="*/ 17 h 38"/>
                <a:gd name="T68" fmla="*/ 25 w 39"/>
                <a:gd name="T69" fmla="*/ 18 h 38"/>
                <a:gd name="T70" fmla="*/ 36 w 39"/>
                <a:gd name="T71" fmla="*/ 19 h 38"/>
                <a:gd name="T72" fmla="*/ 32 w 39"/>
                <a:gd name="T7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97738" y="3968750"/>
            <a:ext cx="142875" cy="141288"/>
            <a:chOff x="7297738" y="3968750"/>
            <a:chExt cx="142875" cy="141288"/>
          </a:xfrm>
        </p:grpSpPr>
        <p:sp>
          <p:nvSpPr>
            <p:cNvPr id="14383" name="Oval 47"/>
            <p:cNvSpPr>
              <a:spLocks noChangeArrowheads="1"/>
            </p:cNvSpPr>
            <p:nvPr/>
          </p:nvSpPr>
          <p:spPr bwMode="auto">
            <a:xfrm>
              <a:off x="7297738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4" name="Freeform 48"/>
            <p:cNvSpPr>
              <a:spLocks noEditPoints="1"/>
            </p:cNvSpPr>
            <p:nvPr/>
          </p:nvSpPr>
          <p:spPr bwMode="auto">
            <a:xfrm>
              <a:off x="7337425" y="4003675"/>
              <a:ext cx="63500" cy="60325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7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7 h 37"/>
                <a:gd name="T18" fmla="*/ 1 w 39"/>
                <a:gd name="T19" fmla="*/ 37 h 37"/>
                <a:gd name="T20" fmla="*/ 14 w 39"/>
                <a:gd name="T21" fmla="*/ 19 h 37"/>
                <a:gd name="T22" fmla="*/ 14 w 39"/>
                <a:gd name="T23" fmla="*/ 11 h 37"/>
                <a:gd name="T24" fmla="*/ 21 w 39"/>
                <a:gd name="T25" fmla="*/ 11 h 37"/>
                <a:gd name="T26" fmla="*/ 21 w 39"/>
                <a:gd name="T27" fmla="*/ 15 h 37"/>
                <a:gd name="T28" fmla="*/ 21 w 39"/>
                <a:gd name="T29" fmla="*/ 15 h 37"/>
                <a:gd name="T30" fmla="*/ 29 w 39"/>
                <a:gd name="T31" fmla="*/ 10 h 37"/>
                <a:gd name="T32" fmla="*/ 39 w 39"/>
                <a:gd name="T33" fmla="*/ 22 h 37"/>
                <a:gd name="T34" fmla="*/ 39 w 39"/>
                <a:gd name="T35" fmla="*/ 37 h 37"/>
                <a:gd name="T36" fmla="*/ 31 w 39"/>
                <a:gd name="T37" fmla="*/ 37 h 37"/>
                <a:gd name="T38" fmla="*/ 31 w 39"/>
                <a:gd name="T39" fmla="*/ 23 h 37"/>
                <a:gd name="T40" fmla="*/ 26 w 39"/>
                <a:gd name="T41" fmla="*/ 17 h 37"/>
                <a:gd name="T42" fmla="*/ 22 w 39"/>
                <a:gd name="T43" fmla="*/ 20 h 37"/>
                <a:gd name="T44" fmla="*/ 22 w 39"/>
                <a:gd name="T45" fmla="*/ 22 h 37"/>
                <a:gd name="T46" fmla="*/ 22 w 39"/>
                <a:gd name="T47" fmla="*/ 37 h 37"/>
                <a:gd name="T48" fmla="*/ 14 w 39"/>
                <a:gd name="T49" fmla="*/ 37 h 37"/>
                <a:gd name="T50" fmla="*/ 14 w 39"/>
                <a:gd name="T5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2971800" y="34877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14386" name="Rectangle 50"/>
          <p:cNvSpPr>
            <a:spLocks noChangeArrowheads="1"/>
          </p:cNvSpPr>
          <p:nvPr/>
        </p:nvSpPr>
        <p:spPr bwMode="auto">
          <a:xfrm>
            <a:off x="6761163" y="34877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058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143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 p14:presetBounceEnd="6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0000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5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6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9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0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0000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3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4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utoRev="1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8" grpId="0" animBg="1"/>
          <p:bldP spid="14338" grpId="1" animBg="1"/>
          <p:bldP spid="14339" grpId="0"/>
          <p:bldP spid="14340" grpId="0"/>
          <p:bldP spid="14341" grpId="0"/>
          <p:bldP spid="14351" grpId="0" animBg="1"/>
          <p:bldP spid="14351" grpId="1" animBg="1"/>
          <p:bldP spid="14352" grpId="0"/>
          <p:bldP spid="14353" grpId="0"/>
          <p:bldP spid="14354" grpId="0"/>
          <p:bldP spid="14363" grpId="0" animBg="1"/>
          <p:bldP spid="14363" grpId="1" animBg="1"/>
          <p:bldP spid="14364" grpId="0"/>
          <p:bldP spid="14365" grpId="0"/>
          <p:bldP spid="14374" grpId="0" animBg="1"/>
          <p:bldP spid="14374" grpId="1" animBg="1"/>
          <p:bldP spid="14375" grpId="0"/>
          <p:bldP spid="14376" grpId="0"/>
          <p:bldP spid="14385" grpId="0"/>
          <p:bldP spid="143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143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utoRev="1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8" grpId="0" animBg="1"/>
          <p:bldP spid="14338" grpId="1" animBg="1"/>
          <p:bldP spid="14339" grpId="0"/>
          <p:bldP spid="14340" grpId="0"/>
          <p:bldP spid="14341" grpId="0"/>
          <p:bldP spid="14351" grpId="0" animBg="1"/>
          <p:bldP spid="14351" grpId="1" animBg="1"/>
          <p:bldP spid="14352" grpId="0"/>
          <p:bldP spid="14353" grpId="0"/>
          <p:bldP spid="14354" grpId="0"/>
          <p:bldP spid="14363" grpId="0" animBg="1"/>
          <p:bldP spid="14363" grpId="1" animBg="1"/>
          <p:bldP spid="14364" grpId="0"/>
          <p:bldP spid="14365" grpId="0"/>
          <p:bldP spid="14374" grpId="0" animBg="1"/>
          <p:bldP spid="14374" grpId="1" animBg="1"/>
          <p:bldP spid="14375" grpId="0"/>
          <p:bldP spid="14376" grpId="0"/>
          <p:bldP spid="14385" grpId="0"/>
          <p:bldP spid="1438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Freeform 3"/>
          <p:cNvSpPr>
            <a:spLocks/>
          </p:cNvSpPr>
          <p:nvPr/>
        </p:nvSpPr>
        <p:spPr bwMode="auto">
          <a:xfrm>
            <a:off x="755650" y="2597150"/>
            <a:ext cx="2085975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Freeform 4"/>
          <p:cNvSpPr>
            <a:spLocks/>
          </p:cNvSpPr>
          <p:nvPr/>
        </p:nvSpPr>
        <p:spPr bwMode="auto">
          <a:xfrm>
            <a:off x="2627313" y="2676525"/>
            <a:ext cx="2089150" cy="503238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5"/>
          <p:cNvSpPr>
            <a:spLocks/>
          </p:cNvSpPr>
          <p:nvPr/>
        </p:nvSpPr>
        <p:spPr bwMode="auto">
          <a:xfrm>
            <a:off x="4433888" y="2597150"/>
            <a:ext cx="2084387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Freeform 6"/>
          <p:cNvSpPr>
            <a:spLocks/>
          </p:cNvSpPr>
          <p:nvPr/>
        </p:nvSpPr>
        <p:spPr bwMode="auto">
          <a:xfrm>
            <a:off x="6305550" y="2674938"/>
            <a:ext cx="2085975" cy="503237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4611688" y="2795588"/>
            <a:ext cx="152400" cy="190500"/>
            <a:chOff x="0" y="0"/>
            <a:chExt cx="96" cy="120"/>
          </a:xfrm>
        </p:grpSpPr>
        <p:sp>
          <p:nvSpPr>
            <p:cNvPr id="6152" name="Freeform 8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Rectangle 9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Rectangle 10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5" name="Group 11"/>
          <p:cNvGrpSpPr>
            <a:grpSpLocks/>
          </p:cNvGrpSpPr>
          <p:nvPr/>
        </p:nvGrpSpPr>
        <p:grpSpPr bwMode="auto">
          <a:xfrm>
            <a:off x="6484938" y="2803525"/>
            <a:ext cx="185737" cy="173038"/>
            <a:chOff x="0" y="0"/>
            <a:chExt cx="117" cy="109"/>
          </a:xfrm>
          <a:solidFill>
            <a:srgbClr val="A2897B"/>
          </a:solidFill>
        </p:grpSpPr>
        <p:sp>
          <p:nvSpPr>
            <p:cNvPr id="6156" name="Freeform 12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Rectangle 13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Rectangle 14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9" name="Group 15"/>
          <p:cNvGrpSpPr>
            <a:grpSpLocks/>
          </p:cNvGrpSpPr>
          <p:nvPr/>
        </p:nvGrpSpPr>
        <p:grpSpPr bwMode="auto">
          <a:xfrm>
            <a:off x="2771775" y="2797175"/>
            <a:ext cx="185738" cy="187325"/>
            <a:chOff x="0" y="0"/>
            <a:chExt cx="117" cy="118"/>
          </a:xfrm>
          <a:solidFill>
            <a:srgbClr val="A2897B"/>
          </a:solidFill>
        </p:grpSpPr>
        <p:sp>
          <p:nvSpPr>
            <p:cNvPr id="6160" name="Freeform 16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Rectangle 17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Rectangle 18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3" name="Group 19"/>
          <p:cNvGrpSpPr>
            <a:grpSpLocks/>
          </p:cNvGrpSpPr>
          <p:nvPr/>
        </p:nvGrpSpPr>
        <p:grpSpPr bwMode="auto">
          <a:xfrm>
            <a:off x="900113" y="2795588"/>
            <a:ext cx="166687" cy="190500"/>
            <a:chOff x="0" y="0"/>
            <a:chExt cx="105" cy="120"/>
          </a:xfrm>
        </p:grpSpPr>
        <p:sp>
          <p:nvSpPr>
            <p:cNvPr id="6164" name="Freeform 20"/>
            <p:cNvSpPr>
              <a:spLocks/>
            </p:cNvSpPr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21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1116013" y="2782888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3001963" y="2782888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A2897B"/>
                </a:solidFill>
              </a:rPr>
              <a:t>YOUR TEXT HERE</a:t>
            </a: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837113" y="2782888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6742113" y="2782888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A2897B"/>
                </a:solidFill>
              </a:rPr>
              <a:t>YOUR TEXT HERE</a:t>
            </a: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971550" y="1739900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651375" y="1739900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2886075" y="3286125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6565900" y="3286125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1358900" y="3330575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01</a:t>
            </a:r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5059363" y="3330575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03</a:t>
            </a: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3262313" y="1797050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A2897B"/>
                </a:solidFill>
              </a:rPr>
              <a:t>02</a:t>
            </a:r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6962775" y="1797050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A2897B"/>
                </a:solidFill>
              </a:rPr>
              <a:t>04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091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  <p:bldP spid="6148" grpId="0" animBg="1"/>
          <p:bldP spid="6149" grpId="0" animBg="1"/>
          <p:bldP spid="6150" grpId="0" animBg="1"/>
          <p:bldP spid="6166" grpId="0"/>
          <p:bldP spid="6167" grpId="0"/>
          <p:bldP spid="6168" grpId="0"/>
          <p:bldP spid="6169" grpId="0"/>
          <p:bldP spid="6170" grpId="0"/>
          <p:bldP spid="6171" grpId="0"/>
          <p:bldP spid="6172" grpId="0"/>
          <p:bldP spid="6173" grpId="0"/>
          <p:bldP spid="6174" grpId="0"/>
          <p:bldP spid="6175" grpId="0"/>
          <p:bldP spid="6176" grpId="0"/>
          <p:bldP spid="61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  <p:bldP spid="6148" grpId="0" animBg="1"/>
          <p:bldP spid="6149" grpId="0" animBg="1"/>
          <p:bldP spid="6150" grpId="0" animBg="1"/>
          <p:bldP spid="6166" grpId="0"/>
          <p:bldP spid="6167" grpId="0"/>
          <p:bldP spid="6168" grpId="0"/>
          <p:bldP spid="6169" grpId="0"/>
          <p:bldP spid="6170" grpId="0"/>
          <p:bldP spid="6171" grpId="0"/>
          <p:bldP spid="6172" grpId="0"/>
          <p:bldP spid="6173" grpId="0"/>
          <p:bldP spid="6174" grpId="0"/>
          <p:bldP spid="6175" grpId="0"/>
          <p:bldP spid="6176" grpId="0"/>
          <p:bldP spid="617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3170291"/>
            <a:chOff x="4960290" y="1940457"/>
            <a:chExt cx="2271420" cy="3170291"/>
          </a:xfrm>
        </p:grpSpPr>
        <p:sp>
          <p:nvSpPr>
            <p:cNvPr id="2" name="椭圆 1"/>
            <p:cNvSpPr/>
            <p:nvPr/>
          </p:nvSpPr>
          <p:spPr>
            <a:xfrm>
              <a:off x="5206032" y="1940457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52"/>
            <p:cNvSpPr txBox="1"/>
            <p:nvPr/>
          </p:nvSpPr>
          <p:spPr>
            <a:xfrm>
              <a:off x="4960290" y="3956586"/>
              <a:ext cx="227142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工作体会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（对工作的感悟）</a:t>
              </a:r>
              <a:endPara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740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71550" y="3759200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71550" y="181451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516688" y="29670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7" name="Freeform 5"/>
          <p:cNvSpPr>
            <a:spLocks/>
          </p:cNvSpPr>
          <p:nvPr/>
        </p:nvSpPr>
        <p:spPr bwMode="auto">
          <a:xfrm>
            <a:off x="2700338" y="1895475"/>
            <a:ext cx="1436687" cy="274638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Freeform 6"/>
          <p:cNvSpPr>
            <a:spLocks/>
          </p:cNvSpPr>
          <p:nvPr/>
        </p:nvSpPr>
        <p:spPr bwMode="auto">
          <a:xfrm>
            <a:off x="2700338" y="3590925"/>
            <a:ext cx="1190625" cy="255588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5754688" y="3038475"/>
            <a:ext cx="544512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8"/>
          <p:cNvSpPr>
            <a:spLocks/>
          </p:cNvSpPr>
          <p:nvPr/>
        </p:nvSpPr>
        <p:spPr bwMode="auto">
          <a:xfrm>
            <a:off x="4268788" y="2316163"/>
            <a:ext cx="1060450" cy="2825750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4975225" y="2624138"/>
            <a:ext cx="831850" cy="830262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5103813" y="2751138"/>
            <a:ext cx="574675" cy="576262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3617913" y="2676525"/>
            <a:ext cx="1041400" cy="1039813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3778250" y="2836863"/>
            <a:ext cx="720725" cy="719137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5" name="Oval 13"/>
          <p:cNvSpPr>
            <a:spLocks noChangeArrowheads="1"/>
          </p:cNvSpPr>
          <p:nvPr/>
        </p:nvSpPr>
        <p:spPr bwMode="auto">
          <a:xfrm>
            <a:off x="4051300" y="1663700"/>
            <a:ext cx="1425575" cy="142557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4270375" y="1882775"/>
            <a:ext cx="987425" cy="987425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7" name="Freeform 15"/>
          <p:cNvSpPr>
            <a:spLocks noEditPoints="1"/>
          </p:cNvSpPr>
          <p:nvPr/>
        </p:nvSpPr>
        <p:spPr bwMode="auto">
          <a:xfrm>
            <a:off x="5305425" y="2954338"/>
            <a:ext cx="171450" cy="169862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8" name="Freeform 16"/>
          <p:cNvSpPr>
            <a:spLocks noEditPoints="1"/>
          </p:cNvSpPr>
          <p:nvPr/>
        </p:nvSpPr>
        <p:spPr bwMode="auto">
          <a:xfrm>
            <a:off x="4573588" y="2170113"/>
            <a:ext cx="382587" cy="411162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9388" y="3048000"/>
            <a:ext cx="296862" cy="295275"/>
            <a:chOff x="3989388" y="3048000"/>
            <a:chExt cx="296862" cy="295275"/>
          </a:xfrm>
          <a:solidFill>
            <a:srgbClr val="E4402F"/>
          </a:solidFill>
        </p:grpSpPr>
        <p:sp>
          <p:nvSpPr>
            <p:cNvPr id="8209" name="Freeform 17"/>
            <p:cNvSpPr>
              <a:spLocks noEditPoints="1"/>
            </p:cNvSpPr>
            <p:nvPr/>
          </p:nvSpPr>
          <p:spPr bwMode="auto">
            <a:xfrm>
              <a:off x="3989388" y="3048000"/>
              <a:ext cx="296862" cy="295275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4124325" y="3105150"/>
              <a:ext cx="90488" cy="103188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840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8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8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8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2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8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820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8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82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2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20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8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82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4" grpId="0"/>
          <p:bldP spid="8195" grpId="0"/>
          <p:bldP spid="8196" grpId="0"/>
          <p:bldP spid="8197" grpId="0" animBg="1"/>
          <p:bldP spid="8198" grpId="0" animBg="1"/>
          <p:bldP spid="8199" grpId="0" animBg="1"/>
          <p:bldP spid="8200" grpId="0" animBg="1"/>
          <p:bldP spid="8201" grpId="0" animBg="1"/>
          <p:bldP spid="8201" grpId="1" animBg="1"/>
          <p:bldP spid="8202" grpId="0" animBg="1"/>
          <p:bldP spid="8202" grpId="1" animBg="1"/>
          <p:bldP spid="8203" grpId="0" animBg="1"/>
          <p:bldP spid="8203" grpId="1" animBg="1"/>
          <p:bldP spid="8204" grpId="0" animBg="1"/>
          <p:bldP spid="8204" grpId="1" animBg="1"/>
          <p:bldP spid="8205" grpId="0" animBg="1"/>
          <p:bldP spid="8205" grpId="1" animBg="1"/>
          <p:bldP spid="8206" grpId="0" animBg="1"/>
          <p:bldP spid="8206" grpId="1" animBg="1"/>
          <p:bldP spid="8207" grpId="0" animBg="1"/>
          <p:bldP spid="8207" grpId="1" animBg="1"/>
          <p:bldP spid="8208" grpId="0" animBg="1"/>
          <p:bldP spid="820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8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8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8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2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8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820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8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82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2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20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8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82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4" grpId="0"/>
          <p:bldP spid="8195" grpId="0"/>
          <p:bldP spid="8196" grpId="0"/>
          <p:bldP spid="8197" grpId="0" animBg="1"/>
          <p:bldP spid="8198" grpId="0" animBg="1"/>
          <p:bldP spid="8199" grpId="0" animBg="1"/>
          <p:bldP spid="8200" grpId="0" animBg="1"/>
          <p:bldP spid="8201" grpId="0" animBg="1"/>
          <p:bldP spid="8201" grpId="1" animBg="1"/>
          <p:bldP spid="8202" grpId="0" animBg="1"/>
          <p:bldP spid="8202" grpId="1" animBg="1"/>
          <p:bldP spid="8203" grpId="0" animBg="1"/>
          <p:bldP spid="8203" grpId="1" animBg="1"/>
          <p:bldP spid="8204" grpId="0" animBg="1"/>
          <p:bldP spid="8204" grpId="1" animBg="1"/>
          <p:bldP spid="8205" grpId="0" animBg="1"/>
          <p:bldP spid="8205" grpId="1" animBg="1"/>
          <p:bldP spid="8206" grpId="0" animBg="1"/>
          <p:bldP spid="8206" grpId="1" animBg="1"/>
          <p:bldP spid="8207" grpId="0" animBg="1"/>
          <p:bldP spid="8207" grpId="1" animBg="1"/>
          <p:bldP spid="8208" grpId="0" animBg="1"/>
          <p:bldP spid="8208" grpId="1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 descr="24215600-1-311156"/>
          <p:cNvSpPr>
            <a:spLocks noChangeArrowheads="1"/>
          </p:cNvSpPr>
          <p:nvPr/>
        </p:nvSpPr>
        <p:spPr bwMode="auto">
          <a:xfrm>
            <a:off x="433388" y="1325563"/>
            <a:ext cx="2070100" cy="1550987"/>
          </a:xfrm>
          <a:prstGeom prst="rect">
            <a:avLst/>
          </a:prstGeom>
          <a:blipFill dpi="0" rotWithShape="1">
            <a:blip r:embed="rId3"/>
            <a:srcRect/>
            <a:stretch>
              <a:fillRect r="-1865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65163" y="2643188"/>
            <a:ext cx="1838325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2" name="Rectangle 4" descr="20100516232736"/>
          <p:cNvSpPr>
            <a:spLocks noChangeArrowheads="1"/>
          </p:cNvSpPr>
          <p:nvPr/>
        </p:nvSpPr>
        <p:spPr bwMode="auto">
          <a:xfrm>
            <a:off x="2503488" y="1325563"/>
            <a:ext cx="2068512" cy="1550987"/>
          </a:xfrm>
          <a:prstGeom prst="rect">
            <a:avLst/>
          </a:prstGeom>
          <a:blipFill dpi="0" rotWithShape="1">
            <a:blip r:embed="rId4"/>
            <a:srcRect/>
            <a:stretch>
              <a:fillRect b="-2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735263" y="2643188"/>
            <a:ext cx="1836737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2011071511564819901"/>
          <p:cNvSpPr>
            <a:spLocks noChangeArrowheads="1"/>
          </p:cNvSpPr>
          <p:nvPr/>
        </p:nvSpPr>
        <p:spPr bwMode="auto">
          <a:xfrm>
            <a:off x="4572000" y="1327150"/>
            <a:ext cx="2068513" cy="1550988"/>
          </a:xfrm>
          <a:prstGeom prst="rect">
            <a:avLst/>
          </a:prstGeom>
          <a:blipFill dpi="0" rotWithShape="1">
            <a:blip r:embed="rId5"/>
            <a:srcRect/>
            <a:stretch>
              <a:fillRect b="-25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4805363" y="2643188"/>
            <a:ext cx="1835150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ntk-2257-39l3lbbavgpap"/>
          <p:cNvSpPr>
            <a:spLocks noChangeArrowheads="1"/>
          </p:cNvSpPr>
          <p:nvPr/>
        </p:nvSpPr>
        <p:spPr bwMode="auto">
          <a:xfrm>
            <a:off x="6640513" y="1325563"/>
            <a:ext cx="2070100" cy="1550987"/>
          </a:xfrm>
          <a:prstGeom prst="rect">
            <a:avLst/>
          </a:prstGeom>
          <a:blipFill dpi="0" rotWithShape="1">
            <a:blip r:embed="rId6"/>
            <a:srcRect/>
            <a:stretch>
              <a:fillRect b="-65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6875463" y="2643188"/>
            <a:ext cx="1835150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 descr="201107060956141686"/>
          <p:cNvSpPr>
            <a:spLocks noChangeArrowheads="1"/>
          </p:cNvSpPr>
          <p:nvPr/>
        </p:nvSpPr>
        <p:spPr bwMode="auto">
          <a:xfrm>
            <a:off x="433388" y="2876550"/>
            <a:ext cx="2070100" cy="1552575"/>
          </a:xfrm>
          <a:prstGeom prst="rect">
            <a:avLst/>
          </a:prstGeom>
          <a:blipFill dpi="0" rotWithShape="1">
            <a:blip r:embed="rId7"/>
            <a:srcRect/>
            <a:stretch>
              <a:fillRect b="-28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65163" y="4194175"/>
            <a:ext cx="1838325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Rectangle 12" descr="20110224142134"/>
          <p:cNvSpPr>
            <a:spLocks noChangeArrowheads="1"/>
          </p:cNvSpPr>
          <p:nvPr/>
        </p:nvSpPr>
        <p:spPr bwMode="auto">
          <a:xfrm>
            <a:off x="2503488" y="2876550"/>
            <a:ext cx="2068512" cy="1552575"/>
          </a:xfrm>
          <a:prstGeom prst="rect">
            <a:avLst/>
          </a:prstGeom>
          <a:blipFill dpi="0" rotWithShape="1">
            <a:blip r:embed="rId8"/>
            <a:srcRect/>
            <a:stretch>
              <a:fillRect r="-58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2735263" y="4194175"/>
            <a:ext cx="1836737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Rectangle 14" descr="mypsd_67386_201202130838300001b"/>
          <p:cNvSpPr>
            <a:spLocks noChangeArrowheads="1"/>
          </p:cNvSpPr>
          <p:nvPr/>
        </p:nvSpPr>
        <p:spPr bwMode="auto">
          <a:xfrm>
            <a:off x="4572000" y="2876550"/>
            <a:ext cx="2068513" cy="1552575"/>
          </a:xfrm>
          <a:prstGeom prst="rect">
            <a:avLst/>
          </a:prstGeom>
          <a:blipFill dpi="0" rotWithShape="1">
            <a:blip r:embed="rId9"/>
            <a:srcRect/>
            <a:stretch>
              <a:fillRect b="-319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4805363" y="4194175"/>
            <a:ext cx="1835150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4" name="Rectangle 16" descr="ntk-2215-02mya4cvf4c1h"/>
          <p:cNvSpPr>
            <a:spLocks noChangeArrowheads="1"/>
          </p:cNvSpPr>
          <p:nvPr/>
        </p:nvSpPr>
        <p:spPr bwMode="auto">
          <a:xfrm>
            <a:off x="6640513" y="2876550"/>
            <a:ext cx="2070100" cy="1552575"/>
          </a:xfrm>
          <a:prstGeom prst="rect">
            <a:avLst/>
          </a:prstGeom>
          <a:blipFill dpi="0" rotWithShape="1">
            <a:blip r:embed="rId10"/>
            <a:srcRect/>
            <a:stretch>
              <a:fillRect r="-204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6875463" y="4194175"/>
            <a:ext cx="1835150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640513" y="4194175"/>
            <a:ext cx="234950" cy="234950"/>
            <a:chOff x="6640513" y="4194175"/>
            <a:chExt cx="234950" cy="234950"/>
          </a:xfrm>
        </p:grpSpPr>
        <p:sp>
          <p:nvSpPr>
            <p:cNvPr id="12307" name="Rectangle 19"/>
            <p:cNvSpPr>
              <a:spLocks noChangeArrowheads="1"/>
            </p:cNvSpPr>
            <p:nvPr/>
          </p:nvSpPr>
          <p:spPr bwMode="auto">
            <a:xfrm>
              <a:off x="6640513" y="4194175"/>
              <a:ext cx="234950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Freeform 20"/>
            <p:cNvSpPr>
              <a:spLocks/>
            </p:cNvSpPr>
            <p:nvPr/>
          </p:nvSpPr>
          <p:spPr bwMode="auto">
            <a:xfrm>
              <a:off x="6705601" y="4270375"/>
              <a:ext cx="111125" cy="80963"/>
            </a:xfrm>
            <a:custGeom>
              <a:avLst/>
              <a:gdLst>
                <a:gd name="T0" fmla="*/ 77 w 77"/>
                <a:gd name="T1" fmla="*/ 6 h 56"/>
                <a:gd name="T2" fmla="*/ 73 w 77"/>
                <a:gd name="T3" fmla="*/ 0 h 56"/>
                <a:gd name="T4" fmla="*/ 43 w 77"/>
                <a:gd name="T5" fmla="*/ 24 h 56"/>
                <a:gd name="T6" fmla="*/ 28 w 77"/>
                <a:gd name="T7" fmla="*/ 9 h 56"/>
                <a:gd name="T8" fmla="*/ 0 w 77"/>
                <a:gd name="T9" fmla="*/ 31 h 56"/>
                <a:gd name="T10" fmla="*/ 0 w 77"/>
                <a:gd name="T11" fmla="*/ 56 h 56"/>
                <a:gd name="T12" fmla="*/ 7 w 77"/>
                <a:gd name="T13" fmla="*/ 56 h 56"/>
                <a:gd name="T14" fmla="*/ 7 w 77"/>
                <a:gd name="T15" fmla="*/ 34 h 56"/>
                <a:gd name="T16" fmla="*/ 28 w 77"/>
                <a:gd name="T17" fmla="*/ 18 h 56"/>
                <a:gd name="T18" fmla="*/ 42 w 77"/>
                <a:gd name="T19" fmla="*/ 33 h 56"/>
                <a:gd name="T20" fmla="*/ 77 w 77"/>
                <a:gd name="T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77" y="6"/>
                  </a:moveTo>
                  <a:lnTo>
                    <a:pt x="73" y="0"/>
                  </a:lnTo>
                  <a:lnTo>
                    <a:pt x="43" y="24"/>
                  </a:lnTo>
                  <a:lnTo>
                    <a:pt x="28" y="9"/>
                  </a:lnTo>
                  <a:lnTo>
                    <a:pt x="0" y="31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7" y="34"/>
                  </a:lnTo>
                  <a:lnTo>
                    <a:pt x="28" y="18"/>
                  </a:lnTo>
                  <a:lnTo>
                    <a:pt x="42" y="33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Rectangle 21"/>
            <p:cNvSpPr>
              <a:spLocks noChangeArrowheads="1"/>
            </p:cNvSpPr>
            <p:nvPr/>
          </p:nvSpPr>
          <p:spPr bwMode="auto">
            <a:xfrm>
              <a:off x="6761163" y="4330700"/>
              <a:ext cx="11113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Rectangle 22"/>
            <p:cNvSpPr>
              <a:spLocks noChangeArrowheads="1"/>
            </p:cNvSpPr>
            <p:nvPr/>
          </p:nvSpPr>
          <p:spPr bwMode="auto">
            <a:xfrm>
              <a:off x="6808788" y="4314825"/>
              <a:ext cx="1111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40513" y="2643188"/>
            <a:ext cx="234950" cy="233362"/>
            <a:chOff x="6640513" y="2643188"/>
            <a:chExt cx="234950" cy="233362"/>
          </a:xfrm>
        </p:grpSpPr>
        <p:sp>
          <p:nvSpPr>
            <p:cNvPr id="12312" name="Rectangle 24"/>
            <p:cNvSpPr>
              <a:spLocks noChangeArrowheads="1"/>
            </p:cNvSpPr>
            <p:nvPr/>
          </p:nvSpPr>
          <p:spPr bwMode="auto">
            <a:xfrm>
              <a:off x="6640513" y="2643188"/>
              <a:ext cx="234950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Freeform 25"/>
            <p:cNvSpPr>
              <a:spLocks noEditPoints="1"/>
            </p:cNvSpPr>
            <p:nvPr/>
          </p:nvSpPr>
          <p:spPr bwMode="auto">
            <a:xfrm>
              <a:off x="6702426" y="2717800"/>
              <a:ext cx="112713" cy="82550"/>
            </a:xfrm>
            <a:custGeom>
              <a:avLst/>
              <a:gdLst>
                <a:gd name="T0" fmla="*/ 42 w 78"/>
                <a:gd name="T1" fmla="*/ 7 h 58"/>
                <a:gd name="T2" fmla="*/ 42 w 78"/>
                <a:gd name="T3" fmla="*/ 0 h 58"/>
                <a:gd name="T4" fmla="*/ 27 w 78"/>
                <a:gd name="T5" fmla="*/ 0 h 58"/>
                <a:gd name="T6" fmla="*/ 27 w 78"/>
                <a:gd name="T7" fmla="*/ 7 h 58"/>
                <a:gd name="T8" fmla="*/ 24 w 78"/>
                <a:gd name="T9" fmla="*/ 7 h 58"/>
                <a:gd name="T10" fmla="*/ 24 w 78"/>
                <a:gd name="T11" fmla="*/ 0 h 58"/>
                <a:gd name="T12" fmla="*/ 9 w 78"/>
                <a:gd name="T13" fmla="*/ 0 h 58"/>
                <a:gd name="T14" fmla="*/ 9 w 78"/>
                <a:gd name="T15" fmla="*/ 7 h 58"/>
                <a:gd name="T16" fmla="*/ 0 w 78"/>
                <a:gd name="T17" fmla="*/ 7 h 58"/>
                <a:gd name="T18" fmla="*/ 0 w 78"/>
                <a:gd name="T19" fmla="*/ 58 h 58"/>
                <a:gd name="T20" fmla="*/ 78 w 78"/>
                <a:gd name="T21" fmla="*/ 58 h 58"/>
                <a:gd name="T22" fmla="*/ 78 w 78"/>
                <a:gd name="T23" fmla="*/ 7 h 58"/>
                <a:gd name="T24" fmla="*/ 42 w 78"/>
                <a:gd name="T25" fmla="*/ 7 h 58"/>
                <a:gd name="T26" fmla="*/ 72 w 78"/>
                <a:gd name="T27" fmla="*/ 52 h 58"/>
                <a:gd name="T28" fmla="*/ 6 w 78"/>
                <a:gd name="T29" fmla="*/ 52 h 58"/>
                <a:gd name="T30" fmla="*/ 6 w 78"/>
                <a:gd name="T31" fmla="*/ 13 h 58"/>
                <a:gd name="T32" fmla="*/ 72 w 78"/>
                <a:gd name="T33" fmla="*/ 13 h 58"/>
                <a:gd name="T34" fmla="*/ 72 w 78"/>
                <a:gd name="T3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8">
                  <a:moveTo>
                    <a:pt x="42" y="7"/>
                  </a:moveTo>
                  <a:lnTo>
                    <a:pt x="42" y="0"/>
                  </a:lnTo>
                  <a:lnTo>
                    <a:pt x="27" y="0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4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58"/>
                  </a:lnTo>
                  <a:lnTo>
                    <a:pt x="78" y="58"/>
                  </a:lnTo>
                  <a:lnTo>
                    <a:pt x="78" y="7"/>
                  </a:lnTo>
                  <a:lnTo>
                    <a:pt x="42" y="7"/>
                  </a:lnTo>
                  <a:close/>
                  <a:moveTo>
                    <a:pt x="72" y="52"/>
                  </a:moveTo>
                  <a:lnTo>
                    <a:pt x="6" y="52"/>
                  </a:lnTo>
                  <a:lnTo>
                    <a:pt x="6" y="13"/>
                  </a:lnTo>
                  <a:lnTo>
                    <a:pt x="72" y="13"/>
                  </a:lnTo>
                  <a:lnTo>
                    <a:pt x="7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Freeform 26"/>
            <p:cNvSpPr>
              <a:spLocks noEditPoints="1"/>
            </p:cNvSpPr>
            <p:nvPr/>
          </p:nvSpPr>
          <p:spPr bwMode="auto">
            <a:xfrm>
              <a:off x="6757988" y="2744788"/>
              <a:ext cx="36513" cy="38100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2 h 47"/>
                <a:gd name="T12" fmla="*/ 35 w 47"/>
                <a:gd name="T13" fmla="*/ 24 h 47"/>
                <a:gd name="T14" fmla="*/ 24 w 47"/>
                <a:gd name="T15" fmla="*/ 35 h 47"/>
                <a:gd name="T16" fmla="*/ 12 w 47"/>
                <a:gd name="T17" fmla="*/ 24 h 47"/>
                <a:gd name="T18" fmla="*/ 24 w 47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moveTo>
                    <a:pt x="24" y="12"/>
                  </a:moveTo>
                  <a:cubicBezTo>
                    <a:pt x="30" y="12"/>
                    <a:pt x="35" y="17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ubicBezTo>
                    <a:pt x="18" y="35"/>
                    <a:pt x="12" y="30"/>
                    <a:pt x="12" y="24"/>
                  </a:cubicBezTo>
                  <a:cubicBezTo>
                    <a:pt x="12" y="17"/>
                    <a:pt x="18" y="12"/>
                    <a:pt x="24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Rectangle 27"/>
            <p:cNvSpPr>
              <a:spLocks noChangeArrowheads="1"/>
            </p:cNvSpPr>
            <p:nvPr/>
          </p:nvSpPr>
          <p:spPr bwMode="auto">
            <a:xfrm>
              <a:off x="6724651" y="2744788"/>
              <a:ext cx="14288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72000" y="4194175"/>
            <a:ext cx="233363" cy="234950"/>
            <a:chOff x="4572000" y="4194175"/>
            <a:chExt cx="233363" cy="234950"/>
          </a:xfrm>
        </p:grpSpPr>
        <p:sp>
          <p:nvSpPr>
            <p:cNvPr id="12317" name="Rectangle 29"/>
            <p:cNvSpPr>
              <a:spLocks noChangeArrowheads="1"/>
            </p:cNvSpPr>
            <p:nvPr/>
          </p:nvSpPr>
          <p:spPr bwMode="auto">
            <a:xfrm>
              <a:off x="4572000" y="4194175"/>
              <a:ext cx="233363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Freeform 30"/>
            <p:cNvSpPr>
              <a:spLocks noEditPoints="1"/>
            </p:cNvSpPr>
            <p:nvPr/>
          </p:nvSpPr>
          <p:spPr bwMode="auto">
            <a:xfrm>
              <a:off x="4632325" y="4254500"/>
              <a:ext cx="114300" cy="112713"/>
            </a:xfrm>
            <a:custGeom>
              <a:avLst/>
              <a:gdLst>
                <a:gd name="T0" fmla="*/ 94 w 140"/>
                <a:gd name="T1" fmla="*/ 69 h 140"/>
                <a:gd name="T2" fmla="*/ 86 w 140"/>
                <a:gd name="T3" fmla="*/ 78 h 140"/>
                <a:gd name="T4" fmla="*/ 75 w 140"/>
                <a:gd name="T5" fmla="*/ 67 h 140"/>
                <a:gd name="T6" fmla="*/ 83 w 140"/>
                <a:gd name="T7" fmla="*/ 42 h 140"/>
                <a:gd name="T8" fmla="*/ 71 w 140"/>
                <a:gd name="T9" fmla="*/ 13 h 140"/>
                <a:gd name="T10" fmla="*/ 41 w 140"/>
                <a:gd name="T11" fmla="*/ 0 h 140"/>
                <a:gd name="T12" fmla="*/ 12 w 140"/>
                <a:gd name="T13" fmla="*/ 13 h 140"/>
                <a:gd name="T14" fmla="*/ 0 w 140"/>
                <a:gd name="T15" fmla="*/ 42 h 140"/>
                <a:gd name="T16" fmla="*/ 12 w 140"/>
                <a:gd name="T17" fmla="*/ 71 h 140"/>
                <a:gd name="T18" fmla="*/ 41 w 140"/>
                <a:gd name="T19" fmla="*/ 84 h 140"/>
                <a:gd name="T20" fmla="*/ 66 w 140"/>
                <a:gd name="T21" fmla="*/ 75 h 140"/>
                <a:gd name="T22" fmla="*/ 77 w 140"/>
                <a:gd name="T23" fmla="*/ 86 h 140"/>
                <a:gd name="T24" fmla="*/ 69 w 140"/>
                <a:gd name="T25" fmla="*/ 95 h 140"/>
                <a:gd name="T26" fmla="*/ 115 w 140"/>
                <a:gd name="T27" fmla="*/ 140 h 140"/>
                <a:gd name="T28" fmla="*/ 140 w 140"/>
                <a:gd name="T29" fmla="*/ 115 h 140"/>
                <a:gd name="T30" fmla="*/ 94 w 140"/>
                <a:gd name="T31" fmla="*/ 69 h 140"/>
                <a:gd name="T32" fmla="*/ 20 w 140"/>
                <a:gd name="T33" fmla="*/ 63 h 140"/>
                <a:gd name="T34" fmla="*/ 12 w 140"/>
                <a:gd name="T35" fmla="*/ 42 h 140"/>
                <a:gd name="T36" fmla="*/ 20 w 140"/>
                <a:gd name="T37" fmla="*/ 21 h 140"/>
                <a:gd name="T38" fmla="*/ 41 w 140"/>
                <a:gd name="T39" fmla="*/ 12 h 140"/>
                <a:gd name="T40" fmla="*/ 62 w 140"/>
                <a:gd name="T41" fmla="*/ 21 h 140"/>
                <a:gd name="T42" fmla="*/ 71 w 140"/>
                <a:gd name="T43" fmla="*/ 42 h 140"/>
                <a:gd name="T44" fmla="*/ 62 w 140"/>
                <a:gd name="T45" fmla="*/ 63 h 140"/>
                <a:gd name="T46" fmla="*/ 41 w 140"/>
                <a:gd name="T47" fmla="*/ 72 h 140"/>
                <a:gd name="T48" fmla="*/ 20 w 140"/>
                <a:gd name="T49" fmla="*/ 63 h 140"/>
                <a:gd name="T50" fmla="*/ 89 w 140"/>
                <a:gd name="T51" fmla="*/ 98 h 140"/>
                <a:gd name="T52" fmla="*/ 97 w 140"/>
                <a:gd name="T53" fmla="*/ 90 h 140"/>
                <a:gd name="T54" fmla="*/ 123 w 140"/>
                <a:gd name="T55" fmla="*/ 115 h 140"/>
                <a:gd name="T56" fmla="*/ 115 w 140"/>
                <a:gd name="T57" fmla="*/ 123 h 140"/>
                <a:gd name="T58" fmla="*/ 89 w 140"/>
                <a:gd name="T59" fmla="*/ 9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40">
                  <a:moveTo>
                    <a:pt x="94" y="69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80" y="60"/>
                    <a:pt x="83" y="51"/>
                    <a:pt x="83" y="42"/>
                  </a:cubicBezTo>
                  <a:cubicBezTo>
                    <a:pt x="83" y="31"/>
                    <a:pt x="79" y="20"/>
                    <a:pt x="71" y="13"/>
                  </a:cubicBezTo>
                  <a:cubicBezTo>
                    <a:pt x="63" y="5"/>
                    <a:pt x="52" y="0"/>
                    <a:pt x="41" y="0"/>
                  </a:cubicBezTo>
                  <a:cubicBezTo>
                    <a:pt x="30" y="0"/>
                    <a:pt x="20" y="5"/>
                    <a:pt x="12" y="13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3"/>
                    <a:pt x="4" y="64"/>
                    <a:pt x="12" y="71"/>
                  </a:cubicBezTo>
                  <a:cubicBezTo>
                    <a:pt x="20" y="79"/>
                    <a:pt x="30" y="84"/>
                    <a:pt x="41" y="84"/>
                  </a:cubicBezTo>
                  <a:cubicBezTo>
                    <a:pt x="50" y="84"/>
                    <a:pt x="59" y="81"/>
                    <a:pt x="66" y="7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40" y="115"/>
                    <a:pt x="140" y="115"/>
                    <a:pt x="140" y="115"/>
                  </a:cubicBezTo>
                  <a:lnTo>
                    <a:pt x="94" y="69"/>
                  </a:lnTo>
                  <a:close/>
                  <a:moveTo>
                    <a:pt x="20" y="63"/>
                  </a:moveTo>
                  <a:cubicBezTo>
                    <a:pt x="15" y="57"/>
                    <a:pt x="12" y="50"/>
                    <a:pt x="12" y="42"/>
                  </a:cubicBezTo>
                  <a:cubicBezTo>
                    <a:pt x="12" y="34"/>
                    <a:pt x="15" y="27"/>
                    <a:pt x="20" y="21"/>
                  </a:cubicBezTo>
                  <a:cubicBezTo>
                    <a:pt x="26" y="16"/>
                    <a:pt x="33" y="12"/>
                    <a:pt x="41" y="12"/>
                  </a:cubicBezTo>
                  <a:cubicBezTo>
                    <a:pt x="49" y="12"/>
                    <a:pt x="57" y="16"/>
                    <a:pt x="62" y="21"/>
                  </a:cubicBezTo>
                  <a:cubicBezTo>
                    <a:pt x="68" y="27"/>
                    <a:pt x="71" y="34"/>
                    <a:pt x="71" y="42"/>
                  </a:cubicBezTo>
                  <a:cubicBezTo>
                    <a:pt x="71" y="50"/>
                    <a:pt x="68" y="57"/>
                    <a:pt x="62" y="63"/>
                  </a:cubicBezTo>
                  <a:cubicBezTo>
                    <a:pt x="57" y="68"/>
                    <a:pt x="49" y="72"/>
                    <a:pt x="41" y="72"/>
                  </a:cubicBezTo>
                  <a:cubicBezTo>
                    <a:pt x="33" y="72"/>
                    <a:pt x="26" y="68"/>
                    <a:pt x="20" y="63"/>
                  </a:cubicBezTo>
                  <a:moveTo>
                    <a:pt x="89" y="98"/>
                  </a:moveTo>
                  <a:cubicBezTo>
                    <a:pt x="97" y="90"/>
                    <a:pt x="97" y="90"/>
                    <a:pt x="97" y="90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15" y="123"/>
                    <a:pt x="115" y="123"/>
                    <a:pt x="115" y="123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2000" y="2643188"/>
            <a:ext cx="233363" cy="233362"/>
            <a:chOff x="4572000" y="2643188"/>
            <a:chExt cx="233363" cy="233362"/>
          </a:xfrm>
        </p:grpSpPr>
        <p:sp>
          <p:nvSpPr>
            <p:cNvPr id="12320" name="Rectangle 32"/>
            <p:cNvSpPr>
              <a:spLocks noChangeArrowheads="1"/>
            </p:cNvSpPr>
            <p:nvPr/>
          </p:nvSpPr>
          <p:spPr bwMode="auto">
            <a:xfrm>
              <a:off x="4572000" y="2643188"/>
              <a:ext cx="233363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Freeform 33"/>
            <p:cNvSpPr>
              <a:spLocks noEditPoints="1"/>
            </p:cNvSpPr>
            <p:nvPr/>
          </p:nvSpPr>
          <p:spPr bwMode="auto">
            <a:xfrm>
              <a:off x="4648200" y="2703513"/>
              <a:ext cx="80963" cy="112712"/>
            </a:xfrm>
            <a:custGeom>
              <a:avLst/>
              <a:gdLst>
                <a:gd name="T0" fmla="*/ 94 w 101"/>
                <a:gd name="T1" fmla="*/ 33 h 140"/>
                <a:gd name="T2" fmla="*/ 94 w 101"/>
                <a:gd name="T3" fmla="*/ 23 h 140"/>
                <a:gd name="T4" fmla="*/ 101 w 101"/>
                <a:gd name="T5" fmla="*/ 23 h 140"/>
                <a:gd name="T6" fmla="*/ 101 w 101"/>
                <a:gd name="T7" fmla="*/ 0 h 140"/>
                <a:gd name="T8" fmla="*/ 0 w 101"/>
                <a:gd name="T9" fmla="*/ 0 h 140"/>
                <a:gd name="T10" fmla="*/ 0 w 101"/>
                <a:gd name="T11" fmla="*/ 23 h 140"/>
                <a:gd name="T12" fmla="*/ 8 w 101"/>
                <a:gd name="T13" fmla="*/ 23 h 140"/>
                <a:gd name="T14" fmla="*/ 8 w 101"/>
                <a:gd name="T15" fmla="*/ 33 h 140"/>
                <a:gd name="T16" fmla="*/ 29 w 101"/>
                <a:gd name="T17" fmla="*/ 70 h 140"/>
                <a:gd name="T18" fmla="*/ 8 w 101"/>
                <a:gd name="T19" fmla="*/ 108 h 140"/>
                <a:gd name="T20" fmla="*/ 8 w 101"/>
                <a:gd name="T21" fmla="*/ 117 h 140"/>
                <a:gd name="T22" fmla="*/ 0 w 101"/>
                <a:gd name="T23" fmla="*/ 117 h 140"/>
                <a:gd name="T24" fmla="*/ 0 w 101"/>
                <a:gd name="T25" fmla="*/ 140 h 140"/>
                <a:gd name="T26" fmla="*/ 101 w 101"/>
                <a:gd name="T27" fmla="*/ 140 h 140"/>
                <a:gd name="T28" fmla="*/ 101 w 101"/>
                <a:gd name="T29" fmla="*/ 117 h 140"/>
                <a:gd name="T30" fmla="*/ 94 w 101"/>
                <a:gd name="T31" fmla="*/ 117 h 140"/>
                <a:gd name="T32" fmla="*/ 94 w 101"/>
                <a:gd name="T33" fmla="*/ 108 h 140"/>
                <a:gd name="T34" fmla="*/ 73 w 101"/>
                <a:gd name="T35" fmla="*/ 70 h 140"/>
                <a:gd name="T36" fmla="*/ 94 w 101"/>
                <a:gd name="T37" fmla="*/ 33 h 140"/>
                <a:gd name="T38" fmla="*/ 82 w 101"/>
                <a:gd name="T39" fmla="*/ 108 h 140"/>
                <a:gd name="T40" fmla="*/ 82 w 101"/>
                <a:gd name="T41" fmla="*/ 117 h 140"/>
                <a:gd name="T42" fmla="*/ 20 w 101"/>
                <a:gd name="T43" fmla="*/ 117 h 140"/>
                <a:gd name="T44" fmla="*/ 20 w 101"/>
                <a:gd name="T45" fmla="*/ 108 h 140"/>
                <a:gd name="T46" fmla="*/ 51 w 101"/>
                <a:gd name="T47" fmla="*/ 76 h 140"/>
                <a:gd name="T48" fmla="*/ 82 w 101"/>
                <a:gd name="T49" fmla="*/ 108 h 140"/>
                <a:gd name="T50" fmla="*/ 51 w 101"/>
                <a:gd name="T51" fmla="*/ 64 h 140"/>
                <a:gd name="T52" fmla="*/ 20 w 101"/>
                <a:gd name="T53" fmla="*/ 33 h 140"/>
                <a:gd name="T54" fmla="*/ 20 w 101"/>
                <a:gd name="T55" fmla="*/ 23 h 140"/>
                <a:gd name="T56" fmla="*/ 82 w 101"/>
                <a:gd name="T57" fmla="*/ 23 h 140"/>
                <a:gd name="T58" fmla="*/ 82 w 101"/>
                <a:gd name="T59" fmla="*/ 33 h 140"/>
                <a:gd name="T60" fmla="*/ 51 w 101"/>
                <a:gd name="T61" fmla="*/ 6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40">
                  <a:moveTo>
                    <a:pt x="94" y="3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49"/>
                    <a:pt x="16" y="63"/>
                    <a:pt x="29" y="70"/>
                  </a:cubicBezTo>
                  <a:cubicBezTo>
                    <a:pt x="16" y="78"/>
                    <a:pt x="8" y="92"/>
                    <a:pt x="8" y="10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92"/>
                    <a:pt x="85" y="78"/>
                    <a:pt x="73" y="70"/>
                  </a:cubicBezTo>
                  <a:cubicBezTo>
                    <a:pt x="85" y="63"/>
                    <a:pt x="94" y="49"/>
                    <a:pt x="94" y="33"/>
                  </a:cubicBezTo>
                  <a:moveTo>
                    <a:pt x="82" y="108"/>
                  </a:moveTo>
                  <a:cubicBezTo>
                    <a:pt x="82" y="117"/>
                    <a:pt x="82" y="117"/>
                    <a:pt x="82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20" y="90"/>
                    <a:pt x="34" y="76"/>
                    <a:pt x="51" y="76"/>
                  </a:cubicBezTo>
                  <a:cubicBezTo>
                    <a:pt x="68" y="76"/>
                    <a:pt x="82" y="90"/>
                    <a:pt x="82" y="108"/>
                  </a:cubicBezTo>
                  <a:moveTo>
                    <a:pt x="51" y="64"/>
                  </a:moveTo>
                  <a:cubicBezTo>
                    <a:pt x="34" y="64"/>
                    <a:pt x="20" y="50"/>
                    <a:pt x="20" y="3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50"/>
                    <a:pt x="68" y="64"/>
                    <a:pt x="51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03488" y="2643188"/>
            <a:ext cx="231775" cy="233362"/>
            <a:chOff x="2503488" y="2643188"/>
            <a:chExt cx="231775" cy="233362"/>
          </a:xfrm>
        </p:grpSpPr>
        <p:sp>
          <p:nvSpPr>
            <p:cNvPr id="12323" name="Rectangle 35"/>
            <p:cNvSpPr>
              <a:spLocks noChangeArrowheads="1"/>
            </p:cNvSpPr>
            <p:nvPr/>
          </p:nvSpPr>
          <p:spPr bwMode="auto">
            <a:xfrm>
              <a:off x="2503488" y="2643188"/>
              <a:ext cx="231775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Freeform 36"/>
            <p:cNvSpPr>
              <a:spLocks/>
            </p:cNvSpPr>
            <p:nvPr/>
          </p:nvSpPr>
          <p:spPr bwMode="auto">
            <a:xfrm>
              <a:off x="2586038" y="2747963"/>
              <a:ext cx="50800" cy="23812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37"/>
            <p:cNvSpPr>
              <a:spLocks noEditPoints="1"/>
            </p:cNvSpPr>
            <p:nvPr/>
          </p:nvSpPr>
          <p:spPr bwMode="auto">
            <a:xfrm>
              <a:off x="2568576" y="2703513"/>
              <a:ext cx="103188" cy="112712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03488" y="4194175"/>
            <a:ext cx="231775" cy="234950"/>
            <a:chOff x="2503488" y="4194175"/>
            <a:chExt cx="231775" cy="234950"/>
          </a:xfrm>
        </p:grpSpPr>
        <p:sp>
          <p:nvSpPr>
            <p:cNvPr id="12327" name="Rectangle 39"/>
            <p:cNvSpPr>
              <a:spLocks noChangeArrowheads="1"/>
            </p:cNvSpPr>
            <p:nvPr/>
          </p:nvSpPr>
          <p:spPr bwMode="auto">
            <a:xfrm>
              <a:off x="2503488" y="4194175"/>
              <a:ext cx="231775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Freeform 40"/>
            <p:cNvSpPr>
              <a:spLocks noEditPoints="1"/>
            </p:cNvSpPr>
            <p:nvPr/>
          </p:nvSpPr>
          <p:spPr bwMode="auto">
            <a:xfrm>
              <a:off x="2563813" y="4310063"/>
              <a:ext cx="74613" cy="349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41"/>
            <p:cNvSpPr>
              <a:spLocks noEditPoints="1"/>
            </p:cNvSpPr>
            <p:nvPr/>
          </p:nvSpPr>
          <p:spPr bwMode="auto">
            <a:xfrm>
              <a:off x="2598738" y="4256088"/>
              <a:ext cx="77788" cy="109538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3388" y="4194175"/>
            <a:ext cx="231775" cy="234950"/>
            <a:chOff x="433388" y="4194175"/>
            <a:chExt cx="231775" cy="234950"/>
          </a:xfrm>
        </p:grpSpPr>
        <p:sp>
          <p:nvSpPr>
            <p:cNvPr id="12331" name="Rectangle 43"/>
            <p:cNvSpPr>
              <a:spLocks noChangeArrowheads="1"/>
            </p:cNvSpPr>
            <p:nvPr/>
          </p:nvSpPr>
          <p:spPr bwMode="auto">
            <a:xfrm>
              <a:off x="433388" y="4194175"/>
              <a:ext cx="231775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Freeform 44"/>
            <p:cNvSpPr>
              <a:spLocks noEditPoints="1"/>
            </p:cNvSpPr>
            <p:nvPr/>
          </p:nvSpPr>
          <p:spPr bwMode="auto">
            <a:xfrm>
              <a:off x="493713" y="4254500"/>
              <a:ext cx="112713" cy="112713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Freeform 45"/>
            <p:cNvSpPr>
              <a:spLocks noEditPoints="1"/>
            </p:cNvSpPr>
            <p:nvPr/>
          </p:nvSpPr>
          <p:spPr bwMode="auto">
            <a:xfrm>
              <a:off x="536576" y="4313238"/>
              <a:ext cx="25400" cy="25400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388" y="2643188"/>
            <a:ext cx="231775" cy="233362"/>
            <a:chOff x="433388" y="2643188"/>
            <a:chExt cx="231775" cy="233362"/>
          </a:xfrm>
        </p:grpSpPr>
        <p:sp>
          <p:nvSpPr>
            <p:cNvPr id="12335" name="Rectangle 47"/>
            <p:cNvSpPr>
              <a:spLocks noChangeArrowheads="1"/>
            </p:cNvSpPr>
            <p:nvPr/>
          </p:nvSpPr>
          <p:spPr bwMode="auto">
            <a:xfrm>
              <a:off x="433388" y="2643188"/>
              <a:ext cx="231775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Freeform 48"/>
            <p:cNvSpPr>
              <a:spLocks noEditPoints="1"/>
            </p:cNvSpPr>
            <p:nvPr/>
          </p:nvSpPr>
          <p:spPr bwMode="auto">
            <a:xfrm>
              <a:off x="493713" y="2703513"/>
              <a:ext cx="112713" cy="112712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7" name="Oval 49"/>
            <p:cNvSpPr>
              <a:spLocks noChangeArrowheads="1"/>
            </p:cNvSpPr>
            <p:nvPr/>
          </p:nvSpPr>
          <p:spPr bwMode="auto">
            <a:xfrm>
              <a:off x="536576" y="2728913"/>
              <a:ext cx="26988" cy="269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38" name="Rectangle 50"/>
          <p:cNvSpPr>
            <a:spLocks noChangeArrowheads="1"/>
          </p:cNvSpPr>
          <p:nvPr/>
        </p:nvSpPr>
        <p:spPr bwMode="auto">
          <a:xfrm>
            <a:off x="719138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01</a:t>
            </a:r>
          </a:p>
        </p:txBody>
      </p:sp>
      <p:sp>
        <p:nvSpPr>
          <p:cNvPr id="12339" name="Rectangle 51"/>
          <p:cNvSpPr>
            <a:spLocks noChangeArrowheads="1"/>
          </p:cNvSpPr>
          <p:nvPr/>
        </p:nvSpPr>
        <p:spPr bwMode="auto">
          <a:xfrm>
            <a:off x="719138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05</a:t>
            </a:r>
          </a:p>
        </p:txBody>
      </p:sp>
      <p:sp>
        <p:nvSpPr>
          <p:cNvPr id="12340" name="Rectangle 52"/>
          <p:cNvSpPr>
            <a:spLocks noChangeArrowheads="1"/>
          </p:cNvSpPr>
          <p:nvPr/>
        </p:nvSpPr>
        <p:spPr bwMode="auto">
          <a:xfrm>
            <a:off x="2800350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02</a:t>
            </a:r>
          </a:p>
        </p:txBody>
      </p:sp>
      <p:sp>
        <p:nvSpPr>
          <p:cNvPr id="12341" name="Rectangle 53"/>
          <p:cNvSpPr>
            <a:spLocks noChangeArrowheads="1"/>
          </p:cNvSpPr>
          <p:nvPr/>
        </p:nvSpPr>
        <p:spPr bwMode="auto">
          <a:xfrm>
            <a:off x="2800350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06</a:t>
            </a:r>
          </a:p>
        </p:txBody>
      </p:sp>
      <p:sp>
        <p:nvSpPr>
          <p:cNvPr id="12342" name="Rectangle 54"/>
          <p:cNvSpPr>
            <a:spLocks noChangeArrowheads="1"/>
          </p:cNvSpPr>
          <p:nvPr/>
        </p:nvSpPr>
        <p:spPr bwMode="auto">
          <a:xfrm>
            <a:off x="4851400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03</a:t>
            </a:r>
          </a:p>
        </p:txBody>
      </p:sp>
      <p:sp>
        <p:nvSpPr>
          <p:cNvPr id="12343" name="Rectangle 55"/>
          <p:cNvSpPr>
            <a:spLocks noChangeArrowheads="1"/>
          </p:cNvSpPr>
          <p:nvPr/>
        </p:nvSpPr>
        <p:spPr bwMode="auto">
          <a:xfrm>
            <a:off x="4851400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07</a:t>
            </a:r>
          </a:p>
        </p:txBody>
      </p:sp>
      <p:sp>
        <p:nvSpPr>
          <p:cNvPr id="12344" name="Rectangle 56"/>
          <p:cNvSpPr>
            <a:spLocks noChangeArrowheads="1"/>
          </p:cNvSpPr>
          <p:nvPr/>
        </p:nvSpPr>
        <p:spPr bwMode="auto">
          <a:xfrm>
            <a:off x="6931025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04</a:t>
            </a:r>
          </a:p>
        </p:txBody>
      </p:sp>
      <p:sp>
        <p:nvSpPr>
          <p:cNvPr id="12345" name="Rectangle 57"/>
          <p:cNvSpPr>
            <a:spLocks noChangeArrowheads="1"/>
          </p:cNvSpPr>
          <p:nvPr/>
        </p:nvSpPr>
        <p:spPr bwMode="auto">
          <a:xfrm>
            <a:off x="6931025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08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点击添加你的标题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701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9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0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1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2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0" grpId="0" animBg="1"/>
          <p:bldP spid="12291" grpId="0" animBg="1"/>
          <p:bldP spid="12292" grpId="0" animBg="1"/>
          <p:bldP spid="12293" grpId="0" animBg="1"/>
          <p:bldP spid="12294" grpId="0" animBg="1"/>
          <p:bldP spid="12295" grpId="0" animBg="1"/>
          <p:bldP spid="12296" grpId="0" animBg="1"/>
          <p:bldP spid="12297" grpId="0" animBg="1"/>
          <p:bldP spid="12298" grpId="0" animBg="1"/>
          <p:bldP spid="12299" grpId="0" animBg="1"/>
          <p:bldP spid="12300" grpId="0" animBg="1"/>
          <p:bldP spid="12301" grpId="0" animBg="1"/>
          <p:bldP spid="12302" grpId="0" animBg="1"/>
          <p:bldP spid="12303" grpId="0" animBg="1"/>
          <p:bldP spid="12304" grpId="0" animBg="1"/>
          <p:bldP spid="12305" grpId="0" animBg="1"/>
          <p:bldP spid="12338" grpId="0"/>
          <p:bldP spid="12339" grpId="0"/>
          <p:bldP spid="12340" grpId="0"/>
          <p:bldP spid="12341" grpId="0"/>
          <p:bldP spid="12342" grpId="0"/>
          <p:bldP spid="12343" grpId="0"/>
          <p:bldP spid="12344" grpId="0"/>
          <p:bldP spid="123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0" grpId="0" animBg="1"/>
          <p:bldP spid="12291" grpId="0" animBg="1"/>
          <p:bldP spid="12292" grpId="0" animBg="1"/>
          <p:bldP spid="12293" grpId="0" animBg="1"/>
          <p:bldP spid="12294" grpId="0" animBg="1"/>
          <p:bldP spid="12295" grpId="0" animBg="1"/>
          <p:bldP spid="12296" grpId="0" animBg="1"/>
          <p:bldP spid="12297" grpId="0" animBg="1"/>
          <p:bldP spid="12298" grpId="0" animBg="1"/>
          <p:bldP spid="12299" grpId="0" animBg="1"/>
          <p:bldP spid="12300" grpId="0" animBg="1"/>
          <p:bldP spid="12301" grpId="0" animBg="1"/>
          <p:bldP spid="12302" grpId="0" animBg="1"/>
          <p:bldP spid="12303" grpId="0" animBg="1"/>
          <p:bldP spid="12304" grpId="0" animBg="1"/>
          <p:bldP spid="12305" grpId="0" animBg="1"/>
          <p:bldP spid="12338" grpId="0"/>
          <p:bldP spid="12339" grpId="0"/>
          <p:bldP spid="12340" grpId="0"/>
          <p:bldP spid="12341" grpId="0"/>
          <p:bldP spid="12342" grpId="0"/>
          <p:bldP spid="12343" grpId="0"/>
          <p:bldP spid="12344" grpId="0"/>
          <p:bldP spid="1234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11188" y="1927225"/>
            <a:ext cx="30956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V="1">
            <a:off x="4857750" y="2106613"/>
            <a:ext cx="868363" cy="280987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H="1">
            <a:off x="5270500" y="2289175"/>
            <a:ext cx="576263" cy="10493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5440363" y="3582988"/>
            <a:ext cx="741362" cy="123825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H="1" flipV="1">
            <a:off x="6067425" y="2289175"/>
            <a:ext cx="331788" cy="11763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6281738" y="2122488"/>
            <a:ext cx="1017587" cy="52705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V="1">
            <a:off x="7742238" y="2054225"/>
            <a:ext cx="461962" cy="52070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 flipH="1">
            <a:off x="6721475" y="2986088"/>
            <a:ext cx="601663" cy="538162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7705725" y="3000375"/>
            <a:ext cx="384175" cy="6175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4702175" y="2649538"/>
            <a:ext cx="330200" cy="66040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Oval 12"/>
          <p:cNvSpPr>
            <a:spLocks noChangeArrowheads="1"/>
          </p:cNvSpPr>
          <p:nvPr/>
        </p:nvSpPr>
        <p:spPr bwMode="auto">
          <a:xfrm>
            <a:off x="5651500" y="1663700"/>
            <a:ext cx="722313" cy="723900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5" name="Oval 13"/>
          <p:cNvSpPr>
            <a:spLocks noChangeArrowheads="1"/>
          </p:cNvSpPr>
          <p:nvPr/>
        </p:nvSpPr>
        <p:spPr bwMode="auto">
          <a:xfrm>
            <a:off x="6116638" y="3390900"/>
            <a:ext cx="720725" cy="722313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6" name="Oval 14"/>
          <p:cNvSpPr>
            <a:spLocks noChangeArrowheads="1"/>
          </p:cNvSpPr>
          <p:nvPr/>
        </p:nvSpPr>
        <p:spPr bwMode="auto">
          <a:xfrm>
            <a:off x="7929563" y="3557588"/>
            <a:ext cx="549275" cy="550862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7" name="Oval 15"/>
          <p:cNvSpPr>
            <a:spLocks noChangeArrowheads="1"/>
          </p:cNvSpPr>
          <p:nvPr/>
        </p:nvSpPr>
        <p:spPr bwMode="auto">
          <a:xfrm>
            <a:off x="4824413" y="3224213"/>
            <a:ext cx="660400" cy="660400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8" name="Oval 16"/>
          <p:cNvSpPr>
            <a:spLocks noChangeArrowheads="1"/>
          </p:cNvSpPr>
          <p:nvPr/>
        </p:nvSpPr>
        <p:spPr bwMode="auto">
          <a:xfrm>
            <a:off x="7224713" y="2433638"/>
            <a:ext cx="660400" cy="661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9" name="Oval 17"/>
          <p:cNvSpPr>
            <a:spLocks noChangeArrowheads="1"/>
          </p:cNvSpPr>
          <p:nvPr/>
        </p:nvSpPr>
        <p:spPr bwMode="auto">
          <a:xfrm>
            <a:off x="8051800" y="1630363"/>
            <a:ext cx="552450" cy="552450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0" name="Oval 18"/>
          <p:cNvSpPr>
            <a:spLocks noChangeArrowheads="1"/>
          </p:cNvSpPr>
          <p:nvPr/>
        </p:nvSpPr>
        <p:spPr bwMode="auto">
          <a:xfrm>
            <a:off x="4333875" y="2146300"/>
            <a:ext cx="552450" cy="554038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31" name="Group 19"/>
          <p:cNvGrpSpPr>
            <a:grpSpLocks/>
          </p:cNvGrpSpPr>
          <p:nvPr/>
        </p:nvGrpSpPr>
        <p:grpSpPr bwMode="auto">
          <a:xfrm>
            <a:off x="8245475" y="1804988"/>
            <a:ext cx="165100" cy="203200"/>
            <a:chOff x="0" y="0"/>
            <a:chExt cx="134" cy="163"/>
          </a:xfrm>
          <a:solidFill>
            <a:srgbClr val="A2897B"/>
          </a:solidFill>
        </p:grpSpPr>
        <p:sp>
          <p:nvSpPr>
            <p:cNvPr id="13332" name="Freeform 20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3" name="Rectangle 21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Rectangle 22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5" name="Group 23"/>
          <p:cNvGrpSpPr>
            <a:grpSpLocks/>
          </p:cNvGrpSpPr>
          <p:nvPr/>
        </p:nvGrpSpPr>
        <p:grpSpPr bwMode="auto">
          <a:xfrm>
            <a:off x="7429500" y="2667000"/>
            <a:ext cx="250825" cy="196850"/>
            <a:chOff x="0" y="0"/>
            <a:chExt cx="164" cy="128"/>
          </a:xfrm>
          <a:solidFill>
            <a:srgbClr val="A2897B"/>
          </a:solidFill>
        </p:grpSpPr>
        <p:sp>
          <p:nvSpPr>
            <p:cNvPr id="13336" name="Freeform 24"/>
            <p:cNvSpPr>
              <a:spLocks noEditPoints="1"/>
            </p:cNvSpPr>
            <p:nvPr/>
          </p:nvSpPr>
          <p:spPr bwMode="auto">
            <a:xfrm>
              <a:off x="0" y="0"/>
              <a:ext cx="106" cy="128"/>
            </a:xfrm>
            <a:custGeom>
              <a:avLst/>
              <a:gdLst>
                <a:gd name="T0" fmla="*/ 96 w 103"/>
                <a:gd name="T1" fmla="*/ 0 h 125"/>
                <a:gd name="T2" fmla="*/ 47 w 103"/>
                <a:gd name="T3" fmla="*/ 0 h 125"/>
                <a:gd name="T4" fmla="*/ 41 w 103"/>
                <a:gd name="T5" fmla="*/ 7 h 125"/>
                <a:gd name="T6" fmla="*/ 41 w 103"/>
                <a:gd name="T7" fmla="*/ 20 h 125"/>
                <a:gd name="T8" fmla="*/ 5 w 103"/>
                <a:gd name="T9" fmla="*/ 32 h 125"/>
                <a:gd name="T10" fmla="*/ 0 w 103"/>
                <a:gd name="T11" fmla="*/ 39 h 125"/>
                <a:gd name="T12" fmla="*/ 0 w 103"/>
                <a:gd name="T13" fmla="*/ 86 h 125"/>
                <a:gd name="T14" fmla="*/ 5 w 103"/>
                <a:gd name="T15" fmla="*/ 93 h 125"/>
                <a:gd name="T16" fmla="*/ 41 w 103"/>
                <a:gd name="T17" fmla="*/ 105 h 125"/>
                <a:gd name="T18" fmla="*/ 41 w 103"/>
                <a:gd name="T19" fmla="*/ 118 h 125"/>
                <a:gd name="T20" fmla="*/ 47 w 103"/>
                <a:gd name="T21" fmla="*/ 125 h 125"/>
                <a:gd name="T22" fmla="*/ 96 w 103"/>
                <a:gd name="T23" fmla="*/ 125 h 125"/>
                <a:gd name="T24" fmla="*/ 103 w 103"/>
                <a:gd name="T25" fmla="*/ 118 h 125"/>
                <a:gd name="T26" fmla="*/ 103 w 103"/>
                <a:gd name="T27" fmla="*/ 7 h 125"/>
                <a:gd name="T28" fmla="*/ 96 w 103"/>
                <a:gd name="T29" fmla="*/ 0 h 125"/>
                <a:gd name="T30" fmla="*/ 14 w 103"/>
                <a:gd name="T31" fmla="*/ 81 h 125"/>
                <a:gd name="T32" fmla="*/ 14 w 103"/>
                <a:gd name="T33" fmla="*/ 44 h 125"/>
                <a:gd name="T34" fmla="*/ 41 w 103"/>
                <a:gd name="T35" fmla="*/ 34 h 125"/>
                <a:gd name="T36" fmla="*/ 41 w 103"/>
                <a:gd name="T37" fmla="*/ 91 h 125"/>
                <a:gd name="T38" fmla="*/ 14 w 103"/>
                <a:gd name="T39" fmla="*/ 81 h 125"/>
                <a:gd name="T40" fmla="*/ 89 w 103"/>
                <a:gd name="T41" fmla="*/ 111 h 125"/>
                <a:gd name="T42" fmla="*/ 54 w 103"/>
                <a:gd name="T43" fmla="*/ 111 h 125"/>
                <a:gd name="T44" fmla="*/ 54 w 103"/>
                <a:gd name="T45" fmla="*/ 100 h 125"/>
                <a:gd name="T46" fmla="*/ 54 w 103"/>
                <a:gd name="T47" fmla="*/ 25 h 125"/>
                <a:gd name="T48" fmla="*/ 54 w 103"/>
                <a:gd name="T49" fmla="*/ 14 h 125"/>
                <a:gd name="T50" fmla="*/ 89 w 103"/>
                <a:gd name="T51" fmla="*/ 14 h 125"/>
                <a:gd name="T52" fmla="*/ 89 w 103"/>
                <a:gd name="T5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125">
                  <a:moveTo>
                    <a:pt x="9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1" y="4"/>
                    <a:pt x="41" y="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6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5" y="93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1"/>
                    <a:pt x="44" y="125"/>
                    <a:pt x="47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0" y="125"/>
                    <a:pt x="103" y="121"/>
                    <a:pt x="103" y="11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4"/>
                    <a:pt x="100" y="0"/>
                    <a:pt x="96" y="0"/>
                  </a:cubicBezTo>
                  <a:moveTo>
                    <a:pt x="14" y="81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91"/>
                    <a:pt x="41" y="91"/>
                    <a:pt x="41" y="91"/>
                  </a:cubicBezTo>
                  <a:lnTo>
                    <a:pt x="14" y="81"/>
                  </a:lnTo>
                  <a:close/>
                  <a:moveTo>
                    <a:pt x="89" y="111"/>
                  </a:move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Freeform 25"/>
            <p:cNvSpPr>
              <a:spLocks/>
            </p:cNvSpPr>
            <p:nvPr/>
          </p:nvSpPr>
          <p:spPr bwMode="auto">
            <a:xfrm>
              <a:off x="121" y="33"/>
              <a:ext cx="13" cy="62"/>
            </a:xfrm>
            <a:custGeom>
              <a:avLst/>
              <a:gdLst>
                <a:gd name="T0" fmla="*/ 7 w 13"/>
                <a:gd name="T1" fmla="*/ 0 h 61"/>
                <a:gd name="T2" fmla="*/ 0 w 13"/>
                <a:gd name="T3" fmla="*/ 7 h 61"/>
                <a:gd name="T4" fmla="*/ 0 w 13"/>
                <a:gd name="T5" fmla="*/ 54 h 61"/>
                <a:gd name="T6" fmla="*/ 7 w 13"/>
                <a:gd name="T7" fmla="*/ 61 h 61"/>
                <a:gd name="T8" fmla="*/ 13 w 13"/>
                <a:gd name="T9" fmla="*/ 54 h 61"/>
                <a:gd name="T10" fmla="*/ 13 w 13"/>
                <a:gd name="T11" fmla="*/ 7 h 61"/>
                <a:gd name="T12" fmla="*/ 7 w 1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1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3" y="61"/>
                    <a:pt x="7" y="61"/>
                  </a:cubicBezTo>
                  <a:cubicBezTo>
                    <a:pt x="10" y="61"/>
                    <a:pt x="13" y="58"/>
                    <a:pt x="13" y="5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Freeform 26"/>
            <p:cNvSpPr>
              <a:spLocks/>
            </p:cNvSpPr>
            <p:nvPr/>
          </p:nvSpPr>
          <p:spPr bwMode="auto">
            <a:xfrm>
              <a:off x="150" y="23"/>
              <a:ext cx="14" cy="81"/>
            </a:xfrm>
            <a:custGeom>
              <a:avLst/>
              <a:gdLst>
                <a:gd name="T0" fmla="*/ 7 w 14"/>
                <a:gd name="T1" fmla="*/ 0 h 79"/>
                <a:gd name="T2" fmla="*/ 0 w 14"/>
                <a:gd name="T3" fmla="*/ 6 h 79"/>
                <a:gd name="T4" fmla="*/ 0 w 14"/>
                <a:gd name="T5" fmla="*/ 73 h 79"/>
                <a:gd name="T6" fmla="*/ 7 w 14"/>
                <a:gd name="T7" fmla="*/ 79 h 79"/>
                <a:gd name="T8" fmla="*/ 14 w 14"/>
                <a:gd name="T9" fmla="*/ 73 h 79"/>
                <a:gd name="T10" fmla="*/ 14 w 14"/>
                <a:gd name="T11" fmla="*/ 6 h 79"/>
                <a:gd name="T12" fmla="*/ 7 w 1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9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3" y="79"/>
                    <a:pt x="7" y="79"/>
                  </a:cubicBezTo>
                  <a:cubicBezTo>
                    <a:pt x="11" y="79"/>
                    <a:pt x="14" y="76"/>
                    <a:pt x="14" y="7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9" name="Group 27"/>
          <p:cNvGrpSpPr>
            <a:grpSpLocks/>
          </p:cNvGrpSpPr>
          <p:nvPr/>
        </p:nvGrpSpPr>
        <p:grpSpPr bwMode="auto">
          <a:xfrm>
            <a:off x="8124825" y="3733800"/>
            <a:ext cx="155575" cy="196850"/>
            <a:chOff x="0" y="0"/>
            <a:chExt cx="127" cy="163"/>
          </a:xfrm>
        </p:grpSpPr>
        <p:sp>
          <p:nvSpPr>
            <p:cNvPr id="13340" name="Freeform 28"/>
            <p:cNvSpPr>
              <a:spLocks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1" name="Freeform 29"/>
            <p:cNvSpPr>
              <a:spLocks/>
            </p:cNvSpPr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Freeform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Freeform 31"/>
            <p:cNvSpPr>
              <a:spLocks/>
            </p:cNvSpPr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4" name="Freeform 32"/>
            <p:cNvSpPr>
              <a:spLocks/>
            </p:cNvSpPr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5" name="Group 33"/>
          <p:cNvGrpSpPr>
            <a:grpSpLocks/>
          </p:cNvGrpSpPr>
          <p:nvPr/>
        </p:nvGrpSpPr>
        <p:grpSpPr bwMode="auto">
          <a:xfrm>
            <a:off x="6376988" y="3621088"/>
            <a:ext cx="201612" cy="258762"/>
            <a:chOff x="0" y="0"/>
            <a:chExt cx="127" cy="163"/>
          </a:xfrm>
        </p:grpSpPr>
        <p:sp>
          <p:nvSpPr>
            <p:cNvPr id="13346" name="Freeform 34"/>
            <p:cNvSpPr>
              <a:spLocks noEditPoints="1"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89 w 127"/>
                <a:gd name="T1" fmla="*/ 0 h 163"/>
                <a:gd name="T2" fmla="*/ 0 w 127"/>
                <a:gd name="T3" fmla="*/ 0 h 163"/>
                <a:gd name="T4" fmla="*/ 0 w 127"/>
                <a:gd name="T5" fmla="*/ 163 h 163"/>
                <a:gd name="T6" fmla="*/ 127 w 127"/>
                <a:gd name="T7" fmla="*/ 163 h 163"/>
                <a:gd name="T8" fmla="*/ 127 w 127"/>
                <a:gd name="T9" fmla="*/ 38 h 163"/>
                <a:gd name="T10" fmla="*/ 89 w 127"/>
                <a:gd name="T11" fmla="*/ 0 h 163"/>
                <a:gd name="T12" fmla="*/ 14 w 127"/>
                <a:gd name="T13" fmla="*/ 150 h 163"/>
                <a:gd name="T14" fmla="*/ 14 w 127"/>
                <a:gd name="T15" fmla="*/ 14 h 163"/>
                <a:gd name="T16" fmla="*/ 78 w 127"/>
                <a:gd name="T17" fmla="*/ 14 h 163"/>
                <a:gd name="T18" fmla="*/ 78 w 127"/>
                <a:gd name="T19" fmla="*/ 49 h 163"/>
                <a:gd name="T20" fmla="*/ 112 w 127"/>
                <a:gd name="T21" fmla="*/ 49 h 163"/>
                <a:gd name="T22" fmla="*/ 112 w 127"/>
                <a:gd name="T23" fmla="*/ 150 h 163"/>
                <a:gd name="T24" fmla="*/ 14 w 127"/>
                <a:gd name="T25" fmla="*/ 1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3">
                  <a:moveTo>
                    <a:pt x="89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27" y="163"/>
                  </a:lnTo>
                  <a:lnTo>
                    <a:pt x="127" y="38"/>
                  </a:lnTo>
                  <a:lnTo>
                    <a:pt x="89" y="0"/>
                  </a:lnTo>
                  <a:close/>
                  <a:moveTo>
                    <a:pt x="14" y="150"/>
                  </a:moveTo>
                  <a:lnTo>
                    <a:pt x="14" y="14"/>
                  </a:lnTo>
                  <a:lnTo>
                    <a:pt x="78" y="14"/>
                  </a:lnTo>
                  <a:lnTo>
                    <a:pt x="78" y="49"/>
                  </a:lnTo>
                  <a:lnTo>
                    <a:pt x="112" y="49"/>
                  </a:lnTo>
                  <a:lnTo>
                    <a:pt x="112" y="150"/>
                  </a:lnTo>
                  <a:lnTo>
                    <a:pt x="14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7" name="Freeform 35"/>
            <p:cNvSpPr>
              <a:spLocks/>
            </p:cNvSpPr>
            <p:nvPr/>
          </p:nvSpPr>
          <p:spPr bwMode="auto">
            <a:xfrm>
              <a:off x="38" y="55"/>
              <a:ext cx="51" cy="54"/>
            </a:xfrm>
            <a:custGeom>
              <a:avLst/>
              <a:gdLst>
                <a:gd name="T0" fmla="*/ 32 w 51"/>
                <a:gd name="T1" fmla="*/ 27 h 54"/>
                <a:gd name="T2" fmla="*/ 32 w 51"/>
                <a:gd name="T3" fmla="*/ 0 h 54"/>
                <a:gd name="T4" fmla="*/ 18 w 51"/>
                <a:gd name="T5" fmla="*/ 0 h 54"/>
                <a:gd name="T6" fmla="*/ 18 w 51"/>
                <a:gd name="T7" fmla="*/ 27 h 54"/>
                <a:gd name="T8" fmla="*/ 10 w 51"/>
                <a:gd name="T9" fmla="*/ 19 h 54"/>
                <a:gd name="T10" fmla="*/ 0 w 51"/>
                <a:gd name="T11" fmla="*/ 29 h 54"/>
                <a:gd name="T12" fmla="*/ 25 w 51"/>
                <a:gd name="T13" fmla="*/ 54 h 54"/>
                <a:gd name="T14" fmla="*/ 51 w 51"/>
                <a:gd name="T15" fmla="*/ 29 h 54"/>
                <a:gd name="T16" fmla="*/ 40 w 51"/>
                <a:gd name="T17" fmla="*/ 19 h 54"/>
                <a:gd name="T18" fmla="*/ 32 w 51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4">
                  <a:moveTo>
                    <a:pt x="32" y="27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18" y="27"/>
                  </a:lnTo>
                  <a:lnTo>
                    <a:pt x="10" y="19"/>
                  </a:lnTo>
                  <a:lnTo>
                    <a:pt x="0" y="29"/>
                  </a:lnTo>
                  <a:lnTo>
                    <a:pt x="25" y="54"/>
                  </a:lnTo>
                  <a:lnTo>
                    <a:pt x="51" y="29"/>
                  </a:lnTo>
                  <a:lnTo>
                    <a:pt x="40" y="19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8" name="Rectangle 36"/>
            <p:cNvSpPr>
              <a:spLocks noChangeArrowheads="1"/>
            </p:cNvSpPr>
            <p:nvPr/>
          </p:nvSpPr>
          <p:spPr bwMode="auto">
            <a:xfrm>
              <a:off x="44" y="117"/>
              <a:ext cx="40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9" name="Freeform 37"/>
          <p:cNvSpPr>
            <a:spLocks noEditPoints="1"/>
          </p:cNvSpPr>
          <p:nvPr/>
        </p:nvSpPr>
        <p:spPr bwMode="auto">
          <a:xfrm>
            <a:off x="5035550" y="3473450"/>
            <a:ext cx="238125" cy="161925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A2897B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3350" name="Group 38"/>
          <p:cNvGrpSpPr>
            <a:grpSpLocks/>
          </p:cNvGrpSpPr>
          <p:nvPr/>
        </p:nvGrpSpPr>
        <p:grpSpPr bwMode="auto">
          <a:xfrm>
            <a:off x="4540250" y="2325688"/>
            <a:ext cx="139700" cy="193675"/>
            <a:chOff x="0" y="0"/>
            <a:chExt cx="118" cy="163"/>
          </a:xfrm>
          <a:solidFill>
            <a:srgbClr val="A2897B"/>
          </a:solidFill>
        </p:grpSpPr>
        <p:sp>
          <p:nvSpPr>
            <p:cNvPr id="13351" name="Freeform 39"/>
            <p:cNvSpPr>
              <a:spLocks noEditPoints="1"/>
            </p:cNvSpPr>
            <p:nvPr/>
          </p:nvSpPr>
          <p:spPr bwMode="auto">
            <a:xfrm>
              <a:off x="0" y="0"/>
              <a:ext cx="118" cy="163"/>
            </a:xfrm>
            <a:custGeom>
              <a:avLst/>
              <a:gdLst>
                <a:gd name="T0" fmla="*/ 93 w 115"/>
                <a:gd name="T1" fmla="*/ 44 h 159"/>
                <a:gd name="T2" fmla="*/ 89 w 115"/>
                <a:gd name="T3" fmla="*/ 44 h 159"/>
                <a:gd name="T4" fmla="*/ 89 w 115"/>
                <a:gd name="T5" fmla="*/ 31 h 159"/>
                <a:gd name="T6" fmla="*/ 58 w 115"/>
                <a:gd name="T7" fmla="*/ 0 h 159"/>
                <a:gd name="T8" fmla="*/ 27 w 115"/>
                <a:gd name="T9" fmla="*/ 31 h 159"/>
                <a:gd name="T10" fmla="*/ 27 w 115"/>
                <a:gd name="T11" fmla="*/ 44 h 159"/>
                <a:gd name="T12" fmla="*/ 22 w 115"/>
                <a:gd name="T13" fmla="*/ 44 h 159"/>
                <a:gd name="T14" fmla="*/ 0 w 115"/>
                <a:gd name="T15" fmla="*/ 66 h 159"/>
                <a:gd name="T16" fmla="*/ 0 w 115"/>
                <a:gd name="T17" fmla="*/ 137 h 159"/>
                <a:gd name="T18" fmla="*/ 22 w 115"/>
                <a:gd name="T19" fmla="*/ 159 h 159"/>
                <a:gd name="T20" fmla="*/ 93 w 115"/>
                <a:gd name="T21" fmla="*/ 159 h 159"/>
                <a:gd name="T22" fmla="*/ 115 w 115"/>
                <a:gd name="T23" fmla="*/ 137 h 159"/>
                <a:gd name="T24" fmla="*/ 115 w 115"/>
                <a:gd name="T25" fmla="*/ 66 h 159"/>
                <a:gd name="T26" fmla="*/ 93 w 115"/>
                <a:gd name="T27" fmla="*/ 44 h 159"/>
                <a:gd name="T28" fmla="*/ 40 w 115"/>
                <a:gd name="T29" fmla="*/ 31 h 159"/>
                <a:gd name="T30" fmla="*/ 58 w 115"/>
                <a:gd name="T31" fmla="*/ 13 h 159"/>
                <a:gd name="T32" fmla="*/ 75 w 115"/>
                <a:gd name="T33" fmla="*/ 31 h 159"/>
                <a:gd name="T34" fmla="*/ 75 w 115"/>
                <a:gd name="T35" fmla="*/ 44 h 159"/>
                <a:gd name="T36" fmla="*/ 40 w 115"/>
                <a:gd name="T37" fmla="*/ 44 h 159"/>
                <a:gd name="T38" fmla="*/ 40 w 115"/>
                <a:gd name="T39" fmla="*/ 31 h 159"/>
                <a:gd name="T40" fmla="*/ 102 w 115"/>
                <a:gd name="T41" fmla="*/ 137 h 159"/>
                <a:gd name="T42" fmla="*/ 93 w 115"/>
                <a:gd name="T43" fmla="*/ 146 h 159"/>
                <a:gd name="T44" fmla="*/ 22 w 115"/>
                <a:gd name="T45" fmla="*/ 146 h 159"/>
                <a:gd name="T46" fmla="*/ 14 w 115"/>
                <a:gd name="T47" fmla="*/ 137 h 159"/>
                <a:gd name="T48" fmla="*/ 14 w 115"/>
                <a:gd name="T49" fmla="*/ 66 h 159"/>
                <a:gd name="T50" fmla="*/ 22 w 115"/>
                <a:gd name="T51" fmla="*/ 58 h 159"/>
                <a:gd name="T52" fmla="*/ 34 w 115"/>
                <a:gd name="T53" fmla="*/ 58 h 159"/>
                <a:gd name="T54" fmla="*/ 82 w 115"/>
                <a:gd name="T55" fmla="*/ 58 h 159"/>
                <a:gd name="T56" fmla="*/ 93 w 115"/>
                <a:gd name="T57" fmla="*/ 58 h 159"/>
                <a:gd name="T58" fmla="*/ 102 w 115"/>
                <a:gd name="T59" fmla="*/ 66 h 159"/>
                <a:gd name="T60" fmla="*/ 102 w 115"/>
                <a:gd name="T61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9">
                  <a:moveTo>
                    <a:pt x="93" y="44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14"/>
                    <a:pt x="75" y="0"/>
                    <a:pt x="58" y="0"/>
                  </a:cubicBezTo>
                  <a:cubicBezTo>
                    <a:pt x="41" y="0"/>
                    <a:pt x="27" y="14"/>
                    <a:pt x="27" y="31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10" y="159"/>
                    <a:pt x="2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06" y="159"/>
                    <a:pt x="115" y="149"/>
                    <a:pt x="115" y="137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54"/>
                    <a:pt x="106" y="44"/>
                    <a:pt x="93" y="44"/>
                  </a:cubicBezTo>
                  <a:moveTo>
                    <a:pt x="40" y="31"/>
                  </a:moveTo>
                  <a:cubicBezTo>
                    <a:pt x="40" y="21"/>
                    <a:pt x="48" y="13"/>
                    <a:pt x="58" y="13"/>
                  </a:cubicBezTo>
                  <a:cubicBezTo>
                    <a:pt x="67" y="13"/>
                    <a:pt x="75" y="21"/>
                    <a:pt x="75" y="31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40" y="44"/>
                    <a:pt x="40" y="44"/>
                    <a:pt x="40" y="44"/>
                  </a:cubicBezTo>
                  <a:lnTo>
                    <a:pt x="40" y="31"/>
                  </a:lnTo>
                  <a:close/>
                  <a:moveTo>
                    <a:pt x="102" y="137"/>
                  </a:moveTo>
                  <a:cubicBezTo>
                    <a:pt x="102" y="142"/>
                    <a:pt x="98" y="146"/>
                    <a:pt x="93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4" y="142"/>
                    <a:pt x="14" y="137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8" y="58"/>
                    <a:pt x="22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8" y="58"/>
                    <a:pt x="102" y="62"/>
                    <a:pt x="102" y="66"/>
                  </a:cubicBezTo>
                  <a:lnTo>
                    <a:pt x="102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2" name="Freeform 40"/>
            <p:cNvSpPr>
              <a:spLocks/>
            </p:cNvSpPr>
            <p:nvPr/>
          </p:nvSpPr>
          <p:spPr bwMode="auto">
            <a:xfrm>
              <a:off x="26" y="108"/>
              <a:ext cx="66" cy="23"/>
            </a:xfrm>
            <a:custGeom>
              <a:avLst/>
              <a:gdLst>
                <a:gd name="T0" fmla="*/ 52 w 64"/>
                <a:gd name="T1" fmla="*/ 2 h 23"/>
                <a:gd name="T2" fmla="*/ 32 w 64"/>
                <a:gd name="T3" fmla="*/ 10 h 23"/>
                <a:gd name="T4" fmla="*/ 12 w 64"/>
                <a:gd name="T5" fmla="*/ 2 h 23"/>
                <a:gd name="T6" fmla="*/ 2 w 64"/>
                <a:gd name="T7" fmla="*/ 3 h 23"/>
                <a:gd name="T8" fmla="*/ 3 w 64"/>
                <a:gd name="T9" fmla="*/ 13 h 23"/>
                <a:gd name="T10" fmla="*/ 32 w 64"/>
                <a:gd name="T11" fmla="*/ 23 h 23"/>
                <a:gd name="T12" fmla="*/ 61 w 64"/>
                <a:gd name="T13" fmla="*/ 13 h 23"/>
                <a:gd name="T14" fmla="*/ 62 w 64"/>
                <a:gd name="T15" fmla="*/ 3 h 23"/>
                <a:gd name="T16" fmla="*/ 52 w 6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3">
                  <a:moveTo>
                    <a:pt x="52" y="2"/>
                  </a:moveTo>
                  <a:cubicBezTo>
                    <a:pt x="46" y="7"/>
                    <a:pt x="39" y="10"/>
                    <a:pt x="32" y="10"/>
                  </a:cubicBezTo>
                  <a:cubicBezTo>
                    <a:pt x="24" y="10"/>
                    <a:pt x="17" y="7"/>
                    <a:pt x="12" y="2"/>
                  </a:cubicBezTo>
                  <a:cubicBezTo>
                    <a:pt x="9" y="0"/>
                    <a:pt x="4" y="0"/>
                    <a:pt x="2" y="3"/>
                  </a:cubicBezTo>
                  <a:cubicBezTo>
                    <a:pt x="0" y="6"/>
                    <a:pt x="0" y="10"/>
                    <a:pt x="3" y="13"/>
                  </a:cubicBezTo>
                  <a:cubicBezTo>
                    <a:pt x="11" y="19"/>
                    <a:pt x="21" y="23"/>
                    <a:pt x="32" y="23"/>
                  </a:cubicBezTo>
                  <a:cubicBezTo>
                    <a:pt x="43" y="23"/>
                    <a:pt x="53" y="19"/>
                    <a:pt x="61" y="13"/>
                  </a:cubicBezTo>
                  <a:cubicBezTo>
                    <a:pt x="64" y="10"/>
                    <a:pt x="64" y="6"/>
                    <a:pt x="62" y="3"/>
                  </a:cubicBezTo>
                  <a:cubicBezTo>
                    <a:pt x="59" y="0"/>
                    <a:pt x="55" y="0"/>
                    <a:pt x="5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53" name="Freeform 41"/>
          <p:cNvSpPr>
            <a:spLocks noEditPoints="1"/>
          </p:cNvSpPr>
          <p:nvPr/>
        </p:nvSpPr>
        <p:spPr bwMode="auto">
          <a:xfrm>
            <a:off x="5862638" y="1908175"/>
            <a:ext cx="298450" cy="234950"/>
          </a:xfrm>
          <a:custGeom>
            <a:avLst/>
            <a:gdLst>
              <a:gd name="T0" fmla="*/ 125 w 148"/>
              <a:gd name="T1" fmla="*/ 0 h 119"/>
              <a:gd name="T2" fmla="*/ 24 w 148"/>
              <a:gd name="T3" fmla="*/ 0 h 119"/>
              <a:gd name="T4" fmla="*/ 0 w 148"/>
              <a:gd name="T5" fmla="*/ 24 h 119"/>
              <a:gd name="T6" fmla="*/ 0 w 148"/>
              <a:gd name="T7" fmla="*/ 95 h 119"/>
              <a:gd name="T8" fmla="*/ 24 w 148"/>
              <a:gd name="T9" fmla="*/ 119 h 119"/>
              <a:gd name="T10" fmla="*/ 125 w 148"/>
              <a:gd name="T11" fmla="*/ 119 h 119"/>
              <a:gd name="T12" fmla="*/ 148 w 148"/>
              <a:gd name="T13" fmla="*/ 95 h 119"/>
              <a:gd name="T14" fmla="*/ 148 w 148"/>
              <a:gd name="T15" fmla="*/ 24 h 119"/>
              <a:gd name="T16" fmla="*/ 125 w 148"/>
              <a:gd name="T17" fmla="*/ 0 h 119"/>
              <a:gd name="T18" fmla="*/ 124 w 148"/>
              <a:gd name="T19" fmla="*/ 13 h 119"/>
              <a:gd name="T20" fmla="*/ 74 w 148"/>
              <a:gd name="T21" fmla="*/ 51 h 119"/>
              <a:gd name="T22" fmla="*/ 25 w 148"/>
              <a:gd name="T23" fmla="*/ 13 h 119"/>
              <a:gd name="T24" fmla="*/ 124 w 148"/>
              <a:gd name="T25" fmla="*/ 13 h 119"/>
              <a:gd name="T26" fmla="*/ 135 w 148"/>
              <a:gd name="T27" fmla="*/ 95 h 119"/>
              <a:gd name="T28" fmla="*/ 125 w 148"/>
              <a:gd name="T29" fmla="*/ 106 h 119"/>
              <a:gd name="T30" fmla="*/ 24 w 148"/>
              <a:gd name="T31" fmla="*/ 106 h 119"/>
              <a:gd name="T32" fmla="*/ 13 w 148"/>
              <a:gd name="T33" fmla="*/ 95 h 119"/>
              <a:gd name="T34" fmla="*/ 13 w 148"/>
              <a:gd name="T35" fmla="*/ 24 h 119"/>
              <a:gd name="T36" fmla="*/ 14 w 148"/>
              <a:gd name="T37" fmla="*/ 21 h 119"/>
              <a:gd name="T38" fmla="*/ 70 w 148"/>
              <a:gd name="T39" fmla="*/ 64 h 119"/>
              <a:gd name="T40" fmla="*/ 74 w 148"/>
              <a:gd name="T41" fmla="*/ 66 h 119"/>
              <a:gd name="T42" fmla="*/ 78 w 148"/>
              <a:gd name="T43" fmla="*/ 64 h 119"/>
              <a:gd name="T44" fmla="*/ 135 w 148"/>
              <a:gd name="T45" fmla="*/ 21 h 119"/>
              <a:gd name="T46" fmla="*/ 135 w 148"/>
              <a:gd name="T47" fmla="*/ 24 h 119"/>
              <a:gd name="T48" fmla="*/ 135 w 148"/>
              <a:gd name="T49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19">
                <a:moveTo>
                  <a:pt x="125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11" y="119"/>
                  <a:pt x="24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38" y="119"/>
                  <a:pt x="148" y="108"/>
                  <a:pt x="148" y="95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11"/>
                  <a:pt x="138" y="0"/>
                  <a:pt x="125" y="0"/>
                </a:cubicBezTo>
                <a:moveTo>
                  <a:pt x="124" y="13"/>
                </a:moveTo>
                <a:cubicBezTo>
                  <a:pt x="74" y="51"/>
                  <a:pt x="74" y="51"/>
                  <a:pt x="74" y="51"/>
                </a:cubicBezTo>
                <a:cubicBezTo>
                  <a:pt x="25" y="13"/>
                  <a:pt x="25" y="13"/>
                  <a:pt x="25" y="13"/>
                </a:cubicBezTo>
                <a:lnTo>
                  <a:pt x="124" y="13"/>
                </a:lnTo>
                <a:close/>
                <a:moveTo>
                  <a:pt x="135" y="95"/>
                </a:moveTo>
                <a:cubicBezTo>
                  <a:pt x="135" y="101"/>
                  <a:pt x="131" y="106"/>
                  <a:pt x="125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18" y="106"/>
                  <a:pt x="13" y="101"/>
                  <a:pt x="13" y="9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2"/>
                  <a:pt x="14" y="21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5"/>
                  <a:pt x="73" y="66"/>
                  <a:pt x="74" y="66"/>
                </a:cubicBezTo>
                <a:cubicBezTo>
                  <a:pt x="76" y="66"/>
                  <a:pt x="77" y="65"/>
                  <a:pt x="78" y="64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5" y="22"/>
                  <a:pt x="135" y="23"/>
                  <a:pt x="135" y="24"/>
                </a:cubicBezTo>
                <a:lnTo>
                  <a:pt x="135" y="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9" name="Line 47"/>
          <p:cNvSpPr>
            <a:spLocks noChangeShapeType="1"/>
          </p:cNvSpPr>
          <p:nvPr/>
        </p:nvSpPr>
        <p:spPr bwMode="auto">
          <a:xfrm>
            <a:off x="4067175" y="1635125"/>
            <a:ext cx="0" cy="2592388"/>
          </a:xfrm>
          <a:prstGeom prst="line">
            <a:avLst/>
          </a:prstGeom>
          <a:noFill/>
          <a:ln w="9525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753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3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3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3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33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3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33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3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33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13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133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3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33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3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3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3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33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3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133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3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3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3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33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3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13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3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3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3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33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3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3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13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13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133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4" grpId="0"/>
          <p:bldP spid="13315" grpId="0" animBg="1"/>
          <p:bldP spid="13316" grpId="0" animBg="1"/>
          <p:bldP spid="13317" grpId="0" animBg="1"/>
          <p:bldP spid="13318" grpId="0" animBg="1"/>
          <p:bldP spid="13319" grpId="0" animBg="1"/>
          <p:bldP spid="13320" grpId="0" animBg="1"/>
          <p:bldP spid="13321" grpId="0" animBg="1"/>
          <p:bldP spid="13322" grpId="0" animBg="1"/>
          <p:bldP spid="13323" grpId="0" animBg="1"/>
          <p:bldP spid="13324" grpId="0" animBg="1"/>
          <p:bldP spid="13324" grpId="1" animBg="1"/>
          <p:bldP spid="13325" grpId="0" animBg="1"/>
          <p:bldP spid="13325" grpId="1" animBg="1"/>
          <p:bldP spid="13326" grpId="0" animBg="1"/>
          <p:bldP spid="13326" grpId="1" animBg="1"/>
          <p:bldP spid="13327" grpId="0" animBg="1"/>
          <p:bldP spid="13327" grpId="1" animBg="1"/>
          <p:bldP spid="13328" grpId="0" animBg="1"/>
          <p:bldP spid="13328" grpId="1" animBg="1"/>
          <p:bldP spid="13329" grpId="0" animBg="1"/>
          <p:bldP spid="13329" grpId="1" animBg="1"/>
          <p:bldP spid="13330" grpId="0" animBg="1"/>
          <p:bldP spid="13330" grpId="1" animBg="1"/>
          <p:bldP spid="13349" grpId="0" animBg="1"/>
          <p:bldP spid="13349" grpId="1" animBg="1"/>
          <p:bldP spid="13353" grpId="0" animBg="1"/>
          <p:bldP spid="13353" grpId="1" animBg="1"/>
          <p:bldP spid="133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3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3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3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33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3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33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3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33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13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133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3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33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3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3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3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33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3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133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3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3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3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33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3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13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3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3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3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33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3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3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13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13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133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4" grpId="0"/>
          <p:bldP spid="13315" grpId="0" animBg="1"/>
          <p:bldP spid="13316" grpId="0" animBg="1"/>
          <p:bldP spid="13317" grpId="0" animBg="1"/>
          <p:bldP spid="13318" grpId="0" animBg="1"/>
          <p:bldP spid="13319" grpId="0" animBg="1"/>
          <p:bldP spid="13320" grpId="0" animBg="1"/>
          <p:bldP spid="13321" grpId="0" animBg="1"/>
          <p:bldP spid="13322" grpId="0" animBg="1"/>
          <p:bldP spid="13323" grpId="0" animBg="1"/>
          <p:bldP spid="13324" grpId="0" animBg="1"/>
          <p:bldP spid="13324" grpId="1" animBg="1"/>
          <p:bldP spid="13325" grpId="0" animBg="1"/>
          <p:bldP spid="13325" grpId="1" animBg="1"/>
          <p:bldP spid="13326" grpId="0" animBg="1"/>
          <p:bldP spid="13326" grpId="1" animBg="1"/>
          <p:bldP spid="13327" grpId="0" animBg="1"/>
          <p:bldP spid="13327" grpId="1" animBg="1"/>
          <p:bldP spid="13328" grpId="0" animBg="1"/>
          <p:bldP spid="13328" grpId="1" animBg="1"/>
          <p:bldP spid="13329" grpId="0" animBg="1"/>
          <p:bldP spid="13329" grpId="1" animBg="1"/>
          <p:bldP spid="13330" grpId="0" animBg="1"/>
          <p:bldP spid="13330" grpId="1" animBg="1"/>
          <p:bldP spid="13349" grpId="0" animBg="1"/>
          <p:bldP spid="13349" grpId="1" animBg="1"/>
          <p:bldP spid="13353" grpId="0" animBg="1"/>
          <p:bldP spid="13353" grpId="1" animBg="1"/>
          <p:bldP spid="13359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450" y="1836738"/>
            <a:ext cx="446088" cy="1884362"/>
            <a:chOff x="552450" y="1836738"/>
            <a:chExt cx="446088" cy="1884362"/>
          </a:xfrm>
        </p:grpSpPr>
        <p:sp>
          <p:nvSpPr>
            <p:cNvPr id="16386" name="Freeform 2"/>
            <p:cNvSpPr>
              <a:spLocks/>
            </p:cNvSpPr>
            <p:nvPr/>
          </p:nvSpPr>
          <p:spPr bwMode="auto">
            <a:xfrm>
              <a:off x="552450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7" name="Freeform 3"/>
            <p:cNvSpPr>
              <a:spLocks/>
            </p:cNvSpPr>
            <p:nvPr/>
          </p:nvSpPr>
          <p:spPr bwMode="auto">
            <a:xfrm>
              <a:off x="552450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auto">
            <a:xfrm>
              <a:off x="552450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9" name="Freeform 5"/>
            <p:cNvSpPr>
              <a:spLocks/>
            </p:cNvSpPr>
            <p:nvPr/>
          </p:nvSpPr>
          <p:spPr bwMode="auto">
            <a:xfrm>
              <a:off x="552450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0" name="Freeform 6"/>
            <p:cNvSpPr>
              <a:spLocks/>
            </p:cNvSpPr>
            <p:nvPr/>
          </p:nvSpPr>
          <p:spPr bwMode="auto">
            <a:xfrm>
              <a:off x="552450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552450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552450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552450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552450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552450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25538" y="1836738"/>
            <a:ext cx="446087" cy="1884362"/>
            <a:chOff x="1125538" y="1836738"/>
            <a:chExt cx="446087" cy="1884362"/>
          </a:xfrm>
        </p:grpSpPr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1125538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1125538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1125538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9" name="Freeform 15"/>
            <p:cNvSpPr>
              <a:spLocks/>
            </p:cNvSpPr>
            <p:nvPr/>
          </p:nvSpPr>
          <p:spPr bwMode="auto">
            <a:xfrm>
              <a:off x="1125538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0" name="Freeform 16"/>
            <p:cNvSpPr>
              <a:spLocks/>
            </p:cNvSpPr>
            <p:nvPr/>
          </p:nvSpPr>
          <p:spPr bwMode="auto">
            <a:xfrm>
              <a:off x="1125538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1" name="Freeform 17"/>
            <p:cNvSpPr>
              <a:spLocks/>
            </p:cNvSpPr>
            <p:nvPr/>
          </p:nvSpPr>
          <p:spPr bwMode="auto">
            <a:xfrm>
              <a:off x="1125538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2" name="Freeform 18"/>
            <p:cNvSpPr>
              <a:spLocks/>
            </p:cNvSpPr>
            <p:nvPr/>
          </p:nvSpPr>
          <p:spPr bwMode="auto">
            <a:xfrm>
              <a:off x="1125538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1125538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1125538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1125538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00213" y="1836738"/>
            <a:ext cx="446087" cy="1884362"/>
            <a:chOff x="1700213" y="1836738"/>
            <a:chExt cx="446087" cy="1884362"/>
          </a:xfrm>
        </p:grpSpPr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1700213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1700213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1700213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1700213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1700213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1700213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1700213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3" name="Freeform 29"/>
            <p:cNvSpPr>
              <a:spLocks/>
            </p:cNvSpPr>
            <p:nvPr/>
          </p:nvSpPr>
          <p:spPr bwMode="auto">
            <a:xfrm>
              <a:off x="1700213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4" name="Freeform 30"/>
            <p:cNvSpPr>
              <a:spLocks/>
            </p:cNvSpPr>
            <p:nvPr/>
          </p:nvSpPr>
          <p:spPr bwMode="auto">
            <a:xfrm>
              <a:off x="1700213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5" name="Freeform 31"/>
            <p:cNvSpPr>
              <a:spLocks/>
            </p:cNvSpPr>
            <p:nvPr/>
          </p:nvSpPr>
          <p:spPr bwMode="auto">
            <a:xfrm>
              <a:off x="1700213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73300" y="1836738"/>
            <a:ext cx="446088" cy="1884362"/>
            <a:chOff x="2273300" y="1836738"/>
            <a:chExt cx="446088" cy="1884362"/>
          </a:xfrm>
        </p:grpSpPr>
        <p:sp>
          <p:nvSpPr>
            <p:cNvPr id="16416" name="Freeform 32"/>
            <p:cNvSpPr>
              <a:spLocks/>
            </p:cNvSpPr>
            <p:nvPr/>
          </p:nvSpPr>
          <p:spPr bwMode="auto">
            <a:xfrm>
              <a:off x="2273300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7" name="Freeform 33"/>
            <p:cNvSpPr>
              <a:spLocks/>
            </p:cNvSpPr>
            <p:nvPr/>
          </p:nvSpPr>
          <p:spPr bwMode="auto">
            <a:xfrm>
              <a:off x="2273300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8" name="Freeform 34"/>
            <p:cNvSpPr>
              <a:spLocks/>
            </p:cNvSpPr>
            <p:nvPr/>
          </p:nvSpPr>
          <p:spPr bwMode="auto">
            <a:xfrm>
              <a:off x="2273300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9" name="Freeform 35"/>
            <p:cNvSpPr>
              <a:spLocks/>
            </p:cNvSpPr>
            <p:nvPr/>
          </p:nvSpPr>
          <p:spPr bwMode="auto">
            <a:xfrm>
              <a:off x="2273300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0" name="Freeform 36"/>
            <p:cNvSpPr>
              <a:spLocks/>
            </p:cNvSpPr>
            <p:nvPr/>
          </p:nvSpPr>
          <p:spPr bwMode="auto">
            <a:xfrm>
              <a:off x="2273300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1" name="Freeform 37"/>
            <p:cNvSpPr>
              <a:spLocks/>
            </p:cNvSpPr>
            <p:nvPr/>
          </p:nvSpPr>
          <p:spPr bwMode="auto">
            <a:xfrm>
              <a:off x="2273300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2" name="Freeform 38"/>
            <p:cNvSpPr>
              <a:spLocks/>
            </p:cNvSpPr>
            <p:nvPr/>
          </p:nvSpPr>
          <p:spPr bwMode="auto">
            <a:xfrm>
              <a:off x="2273300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3" name="Freeform 39"/>
            <p:cNvSpPr>
              <a:spLocks/>
            </p:cNvSpPr>
            <p:nvPr/>
          </p:nvSpPr>
          <p:spPr bwMode="auto">
            <a:xfrm>
              <a:off x="2273300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4" name="Freeform 40"/>
            <p:cNvSpPr>
              <a:spLocks/>
            </p:cNvSpPr>
            <p:nvPr/>
          </p:nvSpPr>
          <p:spPr bwMode="auto">
            <a:xfrm>
              <a:off x="2273300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5" name="Freeform 41"/>
            <p:cNvSpPr>
              <a:spLocks/>
            </p:cNvSpPr>
            <p:nvPr/>
          </p:nvSpPr>
          <p:spPr bwMode="auto">
            <a:xfrm>
              <a:off x="2273300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47975" y="1836738"/>
            <a:ext cx="446088" cy="1884362"/>
            <a:chOff x="2847975" y="1836738"/>
            <a:chExt cx="446088" cy="1884362"/>
          </a:xfrm>
        </p:grpSpPr>
        <p:sp>
          <p:nvSpPr>
            <p:cNvPr id="16426" name="Freeform 42"/>
            <p:cNvSpPr>
              <a:spLocks/>
            </p:cNvSpPr>
            <p:nvPr/>
          </p:nvSpPr>
          <p:spPr bwMode="auto">
            <a:xfrm>
              <a:off x="2847975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7" name="Freeform 43"/>
            <p:cNvSpPr>
              <a:spLocks/>
            </p:cNvSpPr>
            <p:nvPr/>
          </p:nvSpPr>
          <p:spPr bwMode="auto">
            <a:xfrm>
              <a:off x="2847975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8" name="Freeform 44"/>
            <p:cNvSpPr>
              <a:spLocks/>
            </p:cNvSpPr>
            <p:nvPr/>
          </p:nvSpPr>
          <p:spPr bwMode="auto">
            <a:xfrm>
              <a:off x="2847975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9" name="Freeform 45"/>
            <p:cNvSpPr>
              <a:spLocks/>
            </p:cNvSpPr>
            <p:nvPr/>
          </p:nvSpPr>
          <p:spPr bwMode="auto">
            <a:xfrm>
              <a:off x="2847975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0" name="Freeform 46"/>
            <p:cNvSpPr>
              <a:spLocks/>
            </p:cNvSpPr>
            <p:nvPr/>
          </p:nvSpPr>
          <p:spPr bwMode="auto">
            <a:xfrm>
              <a:off x="2847975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1" name="Freeform 47"/>
            <p:cNvSpPr>
              <a:spLocks/>
            </p:cNvSpPr>
            <p:nvPr/>
          </p:nvSpPr>
          <p:spPr bwMode="auto">
            <a:xfrm>
              <a:off x="2847975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2" name="Freeform 48"/>
            <p:cNvSpPr>
              <a:spLocks/>
            </p:cNvSpPr>
            <p:nvPr/>
          </p:nvSpPr>
          <p:spPr bwMode="auto">
            <a:xfrm>
              <a:off x="2847975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3" name="Freeform 49"/>
            <p:cNvSpPr>
              <a:spLocks/>
            </p:cNvSpPr>
            <p:nvPr/>
          </p:nvSpPr>
          <p:spPr bwMode="auto">
            <a:xfrm>
              <a:off x="2847975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4" name="Freeform 50"/>
            <p:cNvSpPr>
              <a:spLocks/>
            </p:cNvSpPr>
            <p:nvPr/>
          </p:nvSpPr>
          <p:spPr bwMode="auto">
            <a:xfrm>
              <a:off x="2847975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5" name="Freeform 51"/>
            <p:cNvSpPr>
              <a:spLocks/>
            </p:cNvSpPr>
            <p:nvPr/>
          </p:nvSpPr>
          <p:spPr bwMode="auto">
            <a:xfrm>
              <a:off x="2847975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21063" y="1836738"/>
            <a:ext cx="446087" cy="1884362"/>
            <a:chOff x="3421063" y="1836738"/>
            <a:chExt cx="446087" cy="1884362"/>
          </a:xfrm>
        </p:grpSpPr>
        <p:sp>
          <p:nvSpPr>
            <p:cNvPr id="16436" name="Freeform 52"/>
            <p:cNvSpPr>
              <a:spLocks/>
            </p:cNvSpPr>
            <p:nvPr/>
          </p:nvSpPr>
          <p:spPr bwMode="auto">
            <a:xfrm>
              <a:off x="3421063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7" name="Freeform 53"/>
            <p:cNvSpPr>
              <a:spLocks/>
            </p:cNvSpPr>
            <p:nvPr/>
          </p:nvSpPr>
          <p:spPr bwMode="auto">
            <a:xfrm>
              <a:off x="3421063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8" name="Freeform 54"/>
            <p:cNvSpPr>
              <a:spLocks/>
            </p:cNvSpPr>
            <p:nvPr/>
          </p:nvSpPr>
          <p:spPr bwMode="auto">
            <a:xfrm>
              <a:off x="3421063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9" name="Freeform 55"/>
            <p:cNvSpPr>
              <a:spLocks/>
            </p:cNvSpPr>
            <p:nvPr/>
          </p:nvSpPr>
          <p:spPr bwMode="auto">
            <a:xfrm>
              <a:off x="3421063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0" name="Freeform 56"/>
            <p:cNvSpPr>
              <a:spLocks/>
            </p:cNvSpPr>
            <p:nvPr/>
          </p:nvSpPr>
          <p:spPr bwMode="auto">
            <a:xfrm>
              <a:off x="3421063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1" name="Freeform 57"/>
            <p:cNvSpPr>
              <a:spLocks/>
            </p:cNvSpPr>
            <p:nvPr/>
          </p:nvSpPr>
          <p:spPr bwMode="auto">
            <a:xfrm>
              <a:off x="3421063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2" name="Freeform 58"/>
            <p:cNvSpPr>
              <a:spLocks/>
            </p:cNvSpPr>
            <p:nvPr/>
          </p:nvSpPr>
          <p:spPr bwMode="auto">
            <a:xfrm>
              <a:off x="3421063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3" name="Freeform 59"/>
            <p:cNvSpPr>
              <a:spLocks/>
            </p:cNvSpPr>
            <p:nvPr/>
          </p:nvSpPr>
          <p:spPr bwMode="auto">
            <a:xfrm>
              <a:off x="3421063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4" name="Freeform 60"/>
            <p:cNvSpPr>
              <a:spLocks/>
            </p:cNvSpPr>
            <p:nvPr/>
          </p:nvSpPr>
          <p:spPr bwMode="auto">
            <a:xfrm>
              <a:off x="3421063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5" name="Freeform 61"/>
            <p:cNvSpPr>
              <a:spLocks/>
            </p:cNvSpPr>
            <p:nvPr/>
          </p:nvSpPr>
          <p:spPr bwMode="auto">
            <a:xfrm>
              <a:off x="3421063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95738" y="1836738"/>
            <a:ext cx="446087" cy="1884362"/>
            <a:chOff x="3995738" y="1836738"/>
            <a:chExt cx="446087" cy="1884362"/>
          </a:xfrm>
        </p:grpSpPr>
        <p:sp>
          <p:nvSpPr>
            <p:cNvPr id="16446" name="Freeform 62"/>
            <p:cNvSpPr>
              <a:spLocks/>
            </p:cNvSpPr>
            <p:nvPr/>
          </p:nvSpPr>
          <p:spPr bwMode="auto">
            <a:xfrm>
              <a:off x="3995738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7" name="Freeform 63"/>
            <p:cNvSpPr>
              <a:spLocks/>
            </p:cNvSpPr>
            <p:nvPr/>
          </p:nvSpPr>
          <p:spPr bwMode="auto">
            <a:xfrm>
              <a:off x="3995738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8" name="Freeform 64"/>
            <p:cNvSpPr>
              <a:spLocks/>
            </p:cNvSpPr>
            <p:nvPr/>
          </p:nvSpPr>
          <p:spPr bwMode="auto">
            <a:xfrm>
              <a:off x="3995738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9" name="Freeform 65"/>
            <p:cNvSpPr>
              <a:spLocks/>
            </p:cNvSpPr>
            <p:nvPr/>
          </p:nvSpPr>
          <p:spPr bwMode="auto">
            <a:xfrm>
              <a:off x="3995738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0" name="Freeform 66"/>
            <p:cNvSpPr>
              <a:spLocks/>
            </p:cNvSpPr>
            <p:nvPr/>
          </p:nvSpPr>
          <p:spPr bwMode="auto">
            <a:xfrm>
              <a:off x="3995738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1" name="Freeform 67"/>
            <p:cNvSpPr>
              <a:spLocks/>
            </p:cNvSpPr>
            <p:nvPr/>
          </p:nvSpPr>
          <p:spPr bwMode="auto">
            <a:xfrm>
              <a:off x="3995738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2" name="Freeform 68"/>
            <p:cNvSpPr>
              <a:spLocks/>
            </p:cNvSpPr>
            <p:nvPr/>
          </p:nvSpPr>
          <p:spPr bwMode="auto">
            <a:xfrm>
              <a:off x="3995738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3" name="Freeform 69"/>
            <p:cNvSpPr>
              <a:spLocks/>
            </p:cNvSpPr>
            <p:nvPr/>
          </p:nvSpPr>
          <p:spPr bwMode="auto">
            <a:xfrm>
              <a:off x="3995738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4" name="Freeform 70"/>
            <p:cNvSpPr>
              <a:spLocks/>
            </p:cNvSpPr>
            <p:nvPr/>
          </p:nvSpPr>
          <p:spPr bwMode="auto">
            <a:xfrm>
              <a:off x="3995738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5" name="Freeform 71"/>
            <p:cNvSpPr>
              <a:spLocks/>
            </p:cNvSpPr>
            <p:nvPr/>
          </p:nvSpPr>
          <p:spPr bwMode="auto">
            <a:xfrm>
              <a:off x="3995738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6456" name="Rectangle 72"/>
          <p:cNvSpPr>
            <a:spLocks noChangeArrowheads="1"/>
          </p:cNvSpPr>
          <p:nvPr/>
        </p:nvSpPr>
        <p:spPr bwMode="auto">
          <a:xfrm>
            <a:off x="667276" y="3849688"/>
            <a:ext cx="21961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SUN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7" name="Rectangle 73"/>
          <p:cNvSpPr>
            <a:spLocks noChangeArrowheads="1"/>
          </p:cNvSpPr>
          <p:nvPr/>
        </p:nvSpPr>
        <p:spPr bwMode="auto">
          <a:xfrm>
            <a:off x="1235368" y="3849688"/>
            <a:ext cx="26770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MON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8" name="Rectangle 74"/>
          <p:cNvSpPr>
            <a:spLocks noChangeArrowheads="1"/>
          </p:cNvSpPr>
          <p:nvPr/>
        </p:nvSpPr>
        <p:spPr bwMode="auto">
          <a:xfrm>
            <a:off x="1828800" y="3849688"/>
            <a:ext cx="1905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TUE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9" name="Rectangle 75"/>
          <p:cNvSpPr>
            <a:spLocks noChangeArrowheads="1"/>
          </p:cNvSpPr>
          <p:nvPr/>
        </p:nvSpPr>
        <p:spPr bwMode="auto">
          <a:xfrm>
            <a:off x="2381250" y="3849688"/>
            <a:ext cx="2365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WED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0" name="Rectangle 76"/>
          <p:cNvSpPr>
            <a:spLocks noChangeArrowheads="1"/>
          </p:cNvSpPr>
          <p:nvPr/>
        </p:nvSpPr>
        <p:spPr bwMode="auto">
          <a:xfrm>
            <a:off x="2988216" y="3849688"/>
            <a:ext cx="2164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THU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1" name="Rectangle 77"/>
          <p:cNvSpPr>
            <a:spLocks noChangeArrowheads="1"/>
          </p:cNvSpPr>
          <p:nvPr/>
        </p:nvSpPr>
        <p:spPr bwMode="auto">
          <a:xfrm>
            <a:off x="3556851" y="3849688"/>
            <a:ext cx="15228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FRI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2" name="Rectangle 78"/>
          <p:cNvSpPr>
            <a:spLocks noChangeArrowheads="1"/>
          </p:cNvSpPr>
          <p:nvPr/>
        </p:nvSpPr>
        <p:spPr bwMode="auto">
          <a:xfrm>
            <a:off x="4127500" y="3849688"/>
            <a:ext cx="18891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3" name="Rectangle 79"/>
          <p:cNvSpPr>
            <a:spLocks noChangeArrowheads="1"/>
          </p:cNvSpPr>
          <p:nvPr/>
        </p:nvSpPr>
        <p:spPr bwMode="auto">
          <a:xfrm>
            <a:off x="4932363" y="1562100"/>
            <a:ext cx="3671887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4" name="Text Box 80"/>
          <p:cNvSpPr txBox="1">
            <a:spLocks noChangeArrowheads="1"/>
          </p:cNvSpPr>
          <p:nvPr/>
        </p:nvSpPr>
        <p:spPr bwMode="auto">
          <a:xfrm>
            <a:off x="5035550" y="2978150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75%</a:t>
            </a:r>
          </a:p>
        </p:txBody>
      </p:sp>
      <p:sp>
        <p:nvSpPr>
          <p:cNvPr id="16465" name="Rectangle 81"/>
          <p:cNvSpPr>
            <a:spLocks noChangeArrowheads="1"/>
          </p:cNvSpPr>
          <p:nvPr/>
        </p:nvSpPr>
        <p:spPr bwMode="auto">
          <a:xfrm>
            <a:off x="4819650" y="361156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Weekday Sales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6466" name="Text Box 82"/>
          <p:cNvSpPr txBox="1">
            <a:spLocks noChangeArrowheads="1"/>
          </p:cNvSpPr>
          <p:nvPr/>
        </p:nvSpPr>
        <p:spPr bwMode="auto">
          <a:xfrm>
            <a:off x="6750050" y="2978150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89%</a:t>
            </a:r>
          </a:p>
        </p:txBody>
      </p:sp>
      <p:sp>
        <p:nvSpPr>
          <p:cNvPr id="16467" name="Rectangle 83"/>
          <p:cNvSpPr>
            <a:spLocks noChangeArrowheads="1"/>
          </p:cNvSpPr>
          <p:nvPr/>
        </p:nvSpPr>
        <p:spPr bwMode="auto">
          <a:xfrm>
            <a:off x="6534150" y="361156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Weekend Sales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224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6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56" grpId="0"/>
          <p:bldP spid="16457" grpId="0"/>
          <p:bldP spid="16458" grpId="0"/>
          <p:bldP spid="16459" grpId="0"/>
          <p:bldP spid="16460" grpId="0"/>
          <p:bldP spid="16461" grpId="0"/>
          <p:bldP spid="16462" grpId="0"/>
          <p:bldP spid="16463" grpId="0"/>
          <p:bldP spid="16464" grpId="0"/>
          <p:bldP spid="16465" grpId="0"/>
          <p:bldP spid="16466" grpId="0"/>
          <p:bldP spid="164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56" grpId="0"/>
          <p:bldP spid="16457" grpId="0"/>
          <p:bldP spid="16458" grpId="0"/>
          <p:bldP spid="16459" grpId="0"/>
          <p:bldP spid="16460" grpId="0"/>
          <p:bldP spid="16461" grpId="0"/>
          <p:bldP spid="16462" grpId="0"/>
          <p:bldP spid="16463" grpId="0"/>
          <p:bldP spid="16464" grpId="0"/>
          <p:bldP spid="16465" grpId="0"/>
          <p:bldP spid="16466" grpId="0"/>
          <p:bldP spid="1646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3170291"/>
            <a:chOff x="4978782" y="1940457"/>
            <a:chExt cx="2271420" cy="3170291"/>
          </a:xfrm>
        </p:grpSpPr>
        <p:sp>
          <p:nvSpPr>
            <p:cNvPr id="2" name="椭圆 1"/>
            <p:cNvSpPr/>
            <p:nvPr/>
          </p:nvSpPr>
          <p:spPr>
            <a:xfrm>
              <a:off x="5206032" y="1940457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50"/>
            <p:cNvSpPr txBox="1"/>
            <p:nvPr/>
          </p:nvSpPr>
          <p:spPr>
            <a:xfrm>
              <a:off x="4978782" y="3956586"/>
              <a:ext cx="227142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目标展望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（对未来的规划）</a:t>
              </a:r>
              <a:endPara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25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Freeform 7"/>
          <p:cNvSpPr>
            <a:spLocks/>
          </p:cNvSpPr>
          <p:nvPr/>
        </p:nvSpPr>
        <p:spPr bwMode="auto">
          <a:xfrm>
            <a:off x="2139950" y="1989138"/>
            <a:ext cx="925513" cy="923925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1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6" name="Freeform 8"/>
          <p:cNvSpPr>
            <a:spLocks/>
          </p:cNvSpPr>
          <p:nvPr/>
        </p:nvSpPr>
        <p:spPr bwMode="auto">
          <a:xfrm>
            <a:off x="1155700" y="1995488"/>
            <a:ext cx="923925" cy="923925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7" name="Freeform 9"/>
          <p:cNvSpPr>
            <a:spLocks/>
          </p:cNvSpPr>
          <p:nvPr/>
        </p:nvSpPr>
        <p:spPr bwMode="auto">
          <a:xfrm>
            <a:off x="3124200" y="2973388"/>
            <a:ext cx="925513" cy="923925"/>
          </a:xfrm>
          <a:custGeom>
            <a:avLst/>
            <a:gdLst>
              <a:gd name="T0" fmla="*/ 0 w 307"/>
              <a:gd name="T1" fmla="*/ 0 h 307"/>
              <a:gd name="T2" fmla="*/ 0 w 307"/>
              <a:gd name="T3" fmla="*/ 307 h 307"/>
              <a:gd name="T4" fmla="*/ 307 w 307"/>
              <a:gd name="T5" fmla="*/ 0 h 307"/>
              <a:gd name="T6" fmla="*/ 0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8" name="Freeform 10"/>
          <p:cNvSpPr>
            <a:spLocks/>
          </p:cNvSpPr>
          <p:nvPr/>
        </p:nvSpPr>
        <p:spPr bwMode="auto">
          <a:xfrm>
            <a:off x="2139950" y="2979738"/>
            <a:ext cx="925513" cy="923925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4110038" y="1989138"/>
            <a:ext cx="923925" cy="923925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2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0" name="Freeform 12"/>
          <p:cNvSpPr>
            <a:spLocks/>
          </p:cNvSpPr>
          <p:nvPr/>
        </p:nvSpPr>
        <p:spPr bwMode="auto">
          <a:xfrm>
            <a:off x="3124200" y="1995488"/>
            <a:ext cx="925513" cy="923925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1" name="Freeform 13"/>
          <p:cNvSpPr>
            <a:spLocks/>
          </p:cNvSpPr>
          <p:nvPr/>
        </p:nvSpPr>
        <p:spPr bwMode="auto">
          <a:xfrm>
            <a:off x="5097463" y="2973388"/>
            <a:ext cx="920750" cy="923925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6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2" name="Freeform 14"/>
          <p:cNvSpPr>
            <a:spLocks/>
          </p:cNvSpPr>
          <p:nvPr/>
        </p:nvSpPr>
        <p:spPr bwMode="auto">
          <a:xfrm>
            <a:off x="4110038" y="2979738"/>
            <a:ext cx="923925" cy="923925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3" name="Freeform 15"/>
          <p:cNvSpPr>
            <a:spLocks/>
          </p:cNvSpPr>
          <p:nvPr/>
        </p:nvSpPr>
        <p:spPr bwMode="auto">
          <a:xfrm>
            <a:off x="6084888" y="1995488"/>
            <a:ext cx="922337" cy="923925"/>
          </a:xfrm>
          <a:custGeom>
            <a:avLst/>
            <a:gdLst>
              <a:gd name="T0" fmla="*/ 0 w 306"/>
              <a:gd name="T1" fmla="*/ 307 h 307"/>
              <a:gd name="T2" fmla="*/ 306 w 306"/>
              <a:gd name="T3" fmla="*/ 307 h 307"/>
              <a:gd name="T4" fmla="*/ 0 w 306"/>
              <a:gd name="T5" fmla="*/ 0 h 307"/>
              <a:gd name="T6" fmla="*/ 0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307"/>
                </a:moveTo>
                <a:cubicBezTo>
                  <a:pt x="306" y="307"/>
                  <a:pt x="306" y="307"/>
                  <a:pt x="306" y="307"/>
                </a:cubicBezTo>
                <a:cubicBezTo>
                  <a:pt x="301" y="140"/>
                  <a:pt x="166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4" name="Freeform 16"/>
          <p:cNvSpPr>
            <a:spLocks/>
          </p:cNvSpPr>
          <p:nvPr/>
        </p:nvSpPr>
        <p:spPr bwMode="auto">
          <a:xfrm>
            <a:off x="5097463" y="1995488"/>
            <a:ext cx="920750" cy="923925"/>
          </a:xfrm>
          <a:custGeom>
            <a:avLst/>
            <a:gdLst>
              <a:gd name="T0" fmla="*/ 306 w 306"/>
              <a:gd name="T1" fmla="*/ 307 h 307"/>
              <a:gd name="T2" fmla="*/ 306 w 306"/>
              <a:gd name="T3" fmla="*/ 0 h 307"/>
              <a:gd name="T4" fmla="*/ 0 w 306"/>
              <a:gd name="T5" fmla="*/ 307 h 307"/>
              <a:gd name="T6" fmla="*/ 306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307"/>
                </a:moveTo>
                <a:cubicBezTo>
                  <a:pt x="306" y="0"/>
                  <a:pt x="306" y="0"/>
                  <a:pt x="306" y="0"/>
                </a:cubicBezTo>
                <a:cubicBezTo>
                  <a:pt x="139" y="6"/>
                  <a:pt x="5" y="140"/>
                  <a:pt x="0" y="307"/>
                </a:cubicBezTo>
                <a:lnTo>
                  <a:pt x="306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5" name="Freeform 17"/>
          <p:cNvSpPr>
            <a:spLocks/>
          </p:cNvSpPr>
          <p:nvPr/>
        </p:nvSpPr>
        <p:spPr bwMode="auto">
          <a:xfrm>
            <a:off x="7067550" y="2979738"/>
            <a:ext cx="920750" cy="923925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6" name="Freeform 18"/>
          <p:cNvSpPr>
            <a:spLocks/>
          </p:cNvSpPr>
          <p:nvPr/>
        </p:nvSpPr>
        <p:spPr bwMode="auto">
          <a:xfrm>
            <a:off x="6081713" y="2979738"/>
            <a:ext cx="922337" cy="923925"/>
          </a:xfrm>
          <a:custGeom>
            <a:avLst/>
            <a:gdLst>
              <a:gd name="T0" fmla="*/ 306 w 306"/>
              <a:gd name="T1" fmla="*/ 0 h 307"/>
              <a:gd name="T2" fmla="*/ 0 w 306"/>
              <a:gd name="T3" fmla="*/ 0 h 307"/>
              <a:gd name="T4" fmla="*/ 306 w 306"/>
              <a:gd name="T5" fmla="*/ 307 h 307"/>
              <a:gd name="T6" fmla="*/ 306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0"/>
                </a:moveTo>
                <a:cubicBezTo>
                  <a:pt x="0" y="0"/>
                  <a:pt x="0" y="0"/>
                  <a:pt x="0" y="0"/>
                </a:cubicBezTo>
                <a:cubicBezTo>
                  <a:pt x="5" y="167"/>
                  <a:pt x="139" y="301"/>
                  <a:pt x="306" y="307"/>
                </a:cubicBezTo>
                <a:lnTo>
                  <a:pt x="306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7" name="Freeform 19"/>
          <p:cNvSpPr>
            <a:spLocks noEditPoints="1"/>
          </p:cNvSpPr>
          <p:nvPr/>
        </p:nvSpPr>
        <p:spPr bwMode="auto">
          <a:xfrm>
            <a:off x="7377113" y="3221038"/>
            <a:ext cx="212725" cy="200025"/>
          </a:xfrm>
          <a:custGeom>
            <a:avLst/>
            <a:gdLst>
              <a:gd name="T0" fmla="*/ 65 w 103"/>
              <a:gd name="T1" fmla="*/ 84 h 97"/>
              <a:gd name="T2" fmla="*/ 67 w 103"/>
              <a:gd name="T3" fmla="*/ 81 h 97"/>
              <a:gd name="T4" fmla="*/ 67 w 103"/>
              <a:gd name="T5" fmla="*/ 46 h 97"/>
              <a:gd name="T6" fmla="*/ 65 w 103"/>
              <a:gd name="T7" fmla="*/ 44 h 97"/>
              <a:gd name="T8" fmla="*/ 38 w 103"/>
              <a:gd name="T9" fmla="*/ 44 h 97"/>
              <a:gd name="T10" fmla="*/ 36 w 103"/>
              <a:gd name="T11" fmla="*/ 46 h 97"/>
              <a:gd name="T12" fmla="*/ 36 w 103"/>
              <a:gd name="T13" fmla="*/ 81 h 97"/>
              <a:gd name="T14" fmla="*/ 38 w 103"/>
              <a:gd name="T15" fmla="*/ 84 h 97"/>
              <a:gd name="T16" fmla="*/ 65 w 103"/>
              <a:gd name="T17" fmla="*/ 84 h 97"/>
              <a:gd name="T18" fmla="*/ 40 w 103"/>
              <a:gd name="T19" fmla="*/ 49 h 97"/>
              <a:gd name="T20" fmla="*/ 40 w 103"/>
              <a:gd name="T21" fmla="*/ 49 h 97"/>
              <a:gd name="T22" fmla="*/ 62 w 103"/>
              <a:gd name="T23" fmla="*/ 49 h 97"/>
              <a:gd name="T24" fmla="*/ 62 w 103"/>
              <a:gd name="T25" fmla="*/ 79 h 97"/>
              <a:gd name="T26" fmla="*/ 40 w 103"/>
              <a:gd name="T27" fmla="*/ 79 h 97"/>
              <a:gd name="T28" fmla="*/ 40 w 103"/>
              <a:gd name="T29" fmla="*/ 49 h 97"/>
              <a:gd name="T30" fmla="*/ 84 w 103"/>
              <a:gd name="T31" fmla="*/ 50 h 97"/>
              <a:gd name="T32" fmla="*/ 84 w 103"/>
              <a:gd name="T33" fmla="*/ 50 h 97"/>
              <a:gd name="T34" fmla="*/ 80 w 103"/>
              <a:gd name="T35" fmla="*/ 54 h 97"/>
              <a:gd name="T36" fmla="*/ 80 w 103"/>
              <a:gd name="T37" fmla="*/ 89 h 97"/>
              <a:gd name="T38" fmla="*/ 23 w 103"/>
              <a:gd name="T39" fmla="*/ 89 h 97"/>
              <a:gd name="T40" fmla="*/ 23 w 103"/>
              <a:gd name="T41" fmla="*/ 54 h 97"/>
              <a:gd name="T42" fmla="*/ 19 w 103"/>
              <a:gd name="T43" fmla="*/ 50 h 97"/>
              <a:gd name="T44" fmla="*/ 15 w 103"/>
              <a:gd name="T45" fmla="*/ 54 h 97"/>
              <a:gd name="T46" fmla="*/ 15 w 103"/>
              <a:gd name="T47" fmla="*/ 93 h 97"/>
              <a:gd name="T48" fmla="*/ 19 w 103"/>
              <a:gd name="T49" fmla="*/ 97 h 97"/>
              <a:gd name="T50" fmla="*/ 84 w 103"/>
              <a:gd name="T51" fmla="*/ 97 h 97"/>
              <a:gd name="T52" fmla="*/ 88 w 103"/>
              <a:gd name="T53" fmla="*/ 93 h 97"/>
              <a:gd name="T54" fmla="*/ 88 w 103"/>
              <a:gd name="T55" fmla="*/ 54 h 97"/>
              <a:gd name="T56" fmla="*/ 84 w 103"/>
              <a:gd name="T57" fmla="*/ 50 h 97"/>
              <a:gd name="T58" fmla="*/ 102 w 103"/>
              <a:gd name="T59" fmla="*/ 49 h 97"/>
              <a:gd name="T60" fmla="*/ 102 w 103"/>
              <a:gd name="T61" fmla="*/ 49 h 97"/>
              <a:gd name="T62" fmla="*/ 54 w 103"/>
              <a:gd name="T63" fmla="*/ 2 h 97"/>
              <a:gd name="T64" fmla="*/ 49 w 103"/>
              <a:gd name="T65" fmla="*/ 2 h 97"/>
              <a:gd name="T66" fmla="*/ 1 w 103"/>
              <a:gd name="T67" fmla="*/ 49 h 97"/>
              <a:gd name="T68" fmla="*/ 1 w 103"/>
              <a:gd name="T69" fmla="*/ 55 h 97"/>
              <a:gd name="T70" fmla="*/ 7 w 103"/>
              <a:gd name="T71" fmla="*/ 55 h 97"/>
              <a:gd name="T72" fmla="*/ 51 w 103"/>
              <a:gd name="T73" fmla="*/ 10 h 97"/>
              <a:gd name="T74" fmla="*/ 96 w 103"/>
              <a:gd name="T75" fmla="*/ 55 h 97"/>
              <a:gd name="T76" fmla="*/ 102 w 103"/>
              <a:gd name="T77" fmla="*/ 55 h 97"/>
              <a:gd name="T78" fmla="*/ 102 w 103"/>
              <a:gd name="T79" fmla="*/ 4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3" h="97">
                <a:moveTo>
                  <a:pt x="65" y="84"/>
                </a:moveTo>
                <a:cubicBezTo>
                  <a:pt x="66" y="84"/>
                  <a:pt x="67" y="83"/>
                  <a:pt x="67" y="81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6" y="44"/>
                  <a:pt x="65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7" y="44"/>
                  <a:pt x="36" y="45"/>
                  <a:pt x="36" y="46"/>
                </a:cubicBezTo>
                <a:cubicBezTo>
                  <a:pt x="36" y="81"/>
                  <a:pt x="36" y="81"/>
                  <a:pt x="36" y="81"/>
                </a:cubicBezTo>
                <a:cubicBezTo>
                  <a:pt x="36" y="83"/>
                  <a:pt x="37" y="84"/>
                  <a:pt x="38" y="84"/>
                </a:cubicBezTo>
                <a:cubicBezTo>
                  <a:pt x="65" y="84"/>
                  <a:pt x="65" y="84"/>
                  <a:pt x="65" y="84"/>
                </a:cubicBezTo>
                <a:close/>
                <a:moveTo>
                  <a:pt x="4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79"/>
                  <a:pt x="62" y="79"/>
                  <a:pt x="62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49"/>
                  <a:pt x="40" y="49"/>
                  <a:pt x="40" y="49"/>
                </a:cubicBezTo>
                <a:close/>
                <a:moveTo>
                  <a:pt x="84" y="50"/>
                </a:moveTo>
                <a:cubicBezTo>
                  <a:pt x="84" y="50"/>
                  <a:pt x="84" y="50"/>
                  <a:pt x="84" y="50"/>
                </a:cubicBezTo>
                <a:cubicBezTo>
                  <a:pt x="82" y="50"/>
                  <a:pt x="80" y="52"/>
                  <a:pt x="80" y="54"/>
                </a:cubicBezTo>
                <a:cubicBezTo>
                  <a:pt x="80" y="89"/>
                  <a:pt x="80" y="89"/>
                  <a:pt x="80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2"/>
                  <a:pt x="21" y="50"/>
                  <a:pt x="19" y="50"/>
                </a:cubicBezTo>
                <a:cubicBezTo>
                  <a:pt x="17" y="50"/>
                  <a:pt x="15" y="52"/>
                  <a:pt x="15" y="54"/>
                </a:cubicBezTo>
                <a:cubicBezTo>
                  <a:pt x="15" y="93"/>
                  <a:pt x="15" y="93"/>
                  <a:pt x="15" y="93"/>
                </a:cubicBezTo>
                <a:cubicBezTo>
                  <a:pt x="15" y="95"/>
                  <a:pt x="17" y="97"/>
                  <a:pt x="19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6" y="97"/>
                  <a:pt x="88" y="95"/>
                  <a:pt x="88" y="93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2"/>
                  <a:pt x="86" y="50"/>
                  <a:pt x="84" y="50"/>
                </a:cubicBezTo>
                <a:close/>
                <a:moveTo>
                  <a:pt x="102" y="49"/>
                </a:moveTo>
                <a:cubicBezTo>
                  <a:pt x="102" y="49"/>
                  <a:pt x="102" y="49"/>
                  <a:pt x="102" y="49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0" y="0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1"/>
                  <a:pt x="0" y="53"/>
                  <a:pt x="1" y="55"/>
                </a:cubicBezTo>
                <a:cubicBezTo>
                  <a:pt x="3" y="57"/>
                  <a:pt x="5" y="57"/>
                  <a:pt x="7" y="55"/>
                </a:cubicBezTo>
                <a:cubicBezTo>
                  <a:pt x="51" y="10"/>
                  <a:pt x="51" y="10"/>
                  <a:pt x="51" y="10"/>
                </a:cubicBezTo>
                <a:cubicBezTo>
                  <a:pt x="96" y="55"/>
                  <a:pt x="96" y="55"/>
                  <a:pt x="96" y="55"/>
                </a:cubicBezTo>
                <a:cubicBezTo>
                  <a:pt x="98" y="57"/>
                  <a:pt x="100" y="57"/>
                  <a:pt x="102" y="55"/>
                </a:cubicBezTo>
                <a:cubicBezTo>
                  <a:pt x="103" y="53"/>
                  <a:pt x="103" y="51"/>
                  <a:pt x="102" y="49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8" name="Freeform 20"/>
          <p:cNvSpPr>
            <a:spLocks noEditPoints="1"/>
          </p:cNvSpPr>
          <p:nvPr/>
        </p:nvSpPr>
        <p:spPr bwMode="auto">
          <a:xfrm>
            <a:off x="4413250" y="2403475"/>
            <a:ext cx="247650" cy="254000"/>
          </a:xfrm>
          <a:custGeom>
            <a:avLst/>
            <a:gdLst>
              <a:gd name="T0" fmla="*/ 3 w 120"/>
              <a:gd name="T1" fmla="*/ 63 h 124"/>
              <a:gd name="T2" fmla="*/ 60 w 120"/>
              <a:gd name="T3" fmla="*/ 20 h 124"/>
              <a:gd name="T4" fmla="*/ 20 w 120"/>
              <a:gd name="T5" fmla="*/ 60 h 124"/>
              <a:gd name="T6" fmla="*/ 30 w 120"/>
              <a:gd name="T7" fmla="*/ 60 h 124"/>
              <a:gd name="T8" fmla="*/ 44 w 120"/>
              <a:gd name="T9" fmla="*/ 108 h 124"/>
              <a:gd name="T10" fmla="*/ 76 w 120"/>
              <a:gd name="T11" fmla="*/ 102 h 124"/>
              <a:gd name="T12" fmla="*/ 53 w 120"/>
              <a:gd name="T13" fmla="*/ 124 h 124"/>
              <a:gd name="T14" fmla="*/ 67 w 120"/>
              <a:gd name="T15" fmla="*/ 118 h 124"/>
              <a:gd name="T16" fmla="*/ 44 w 120"/>
              <a:gd name="T17" fmla="*/ 116 h 124"/>
              <a:gd name="T18" fmla="*/ 76 w 120"/>
              <a:gd name="T19" fmla="*/ 110 h 124"/>
              <a:gd name="T20" fmla="*/ 84 w 120"/>
              <a:gd name="T21" fmla="*/ 60 h 124"/>
              <a:gd name="T22" fmla="*/ 75 w 120"/>
              <a:gd name="T23" fmla="*/ 56 h 124"/>
              <a:gd name="T24" fmla="*/ 60 w 120"/>
              <a:gd name="T25" fmla="*/ 56 h 124"/>
              <a:gd name="T26" fmla="*/ 50 w 120"/>
              <a:gd name="T27" fmla="*/ 57 h 124"/>
              <a:gd name="T28" fmla="*/ 35 w 120"/>
              <a:gd name="T29" fmla="*/ 60 h 124"/>
              <a:gd name="T30" fmla="*/ 47 w 120"/>
              <a:gd name="T31" fmla="*/ 62 h 124"/>
              <a:gd name="T32" fmla="*/ 50 w 120"/>
              <a:gd name="T33" fmla="*/ 64 h 124"/>
              <a:gd name="T34" fmla="*/ 50 w 120"/>
              <a:gd name="T35" fmla="*/ 64 h 124"/>
              <a:gd name="T36" fmla="*/ 51 w 120"/>
              <a:gd name="T37" fmla="*/ 64 h 124"/>
              <a:gd name="T38" fmla="*/ 51 w 120"/>
              <a:gd name="T39" fmla="*/ 64 h 124"/>
              <a:gd name="T40" fmla="*/ 51 w 120"/>
              <a:gd name="T41" fmla="*/ 65 h 124"/>
              <a:gd name="T42" fmla="*/ 51 w 120"/>
              <a:gd name="T43" fmla="*/ 65 h 124"/>
              <a:gd name="T44" fmla="*/ 51 w 120"/>
              <a:gd name="T45" fmla="*/ 65 h 124"/>
              <a:gd name="T46" fmla="*/ 52 w 120"/>
              <a:gd name="T47" fmla="*/ 65 h 124"/>
              <a:gd name="T48" fmla="*/ 52 w 120"/>
              <a:gd name="T49" fmla="*/ 65 h 124"/>
              <a:gd name="T50" fmla="*/ 52 w 120"/>
              <a:gd name="T51" fmla="*/ 65 h 124"/>
              <a:gd name="T52" fmla="*/ 52 w 120"/>
              <a:gd name="T53" fmla="*/ 65 h 124"/>
              <a:gd name="T54" fmla="*/ 53 w 120"/>
              <a:gd name="T55" fmla="*/ 65 h 124"/>
              <a:gd name="T56" fmla="*/ 53 w 120"/>
              <a:gd name="T57" fmla="*/ 65 h 124"/>
              <a:gd name="T58" fmla="*/ 53 w 120"/>
              <a:gd name="T59" fmla="*/ 65 h 124"/>
              <a:gd name="T60" fmla="*/ 53 w 120"/>
              <a:gd name="T61" fmla="*/ 65 h 124"/>
              <a:gd name="T62" fmla="*/ 53 w 120"/>
              <a:gd name="T63" fmla="*/ 65 h 124"/>
              <a:gd name="T64" fmla="*/ 54 w 120"/>
              <a:gd name="T65" fmla="*/ 65 h 124"/>
              <a:gd name="T66" fmla="*/ 54 w 120"/>
              <a:gd name="T67" fmla="*/ 65 h 124"/>
              <a:gd name="T68" fmla="*/ 54 w 120"/>
              <a:gd name="T69" fmla="*/ 64 h 124"/>
              <a:gd name="T70" fmla="*/ 54 w 120"/>
              <a:gd name="T71" fmla="*/ 64 h 124"/>
              <a:gd name="T72" fmla="*/ 55 w 120"/>
              <a:gd name="T73" fmla="*/ 64 h 124"/>
              <a:gd name="T74" fmla="*/ 58 w 120"/>
              <a:gd name="T75" fmla="*/ 62 h 124"/>
              <a:gd name="T76" fmla="*/ 64 w 120"/>
              <a:gd name="T77" fmla="*/ 63 h 124"/>
              <a:gd name="T78" fmla="*/ 69 w 120"/>
              <a:gd name="T79" fmla="*/ 64 h 124"/>
              <a:gd name="T80" fmla="*/ 80 w 120"/>
              <a:gd name="T81" fmla="*/ 64 h 124"/>
              <a:gd name="T82" fmla="*/ 29 w 120"/>
              <a:gd name="T83" fmla="*/ 26 h 124"/>
              <a:gd name="T84" fmla="*/ 25 w 120"/>
              <a:gd name="T85" fmla="*/ 30 h 124"/>
              <a:gd name="T86" fmla="*/ 106 w 120"/>
              <a:gd name="T87" fmla="*/ 63 h 124"/>
              <a:gd name="T88" fmla="*/ 120 w 120"/>
              <a:gd name="T89" fmla="*/ 60 h 124"/>
              <a:gd name="T90" fmla="*/ 95 w 120"/>
              <a:gd name="T91" fmla="*/ 30 h 124"/>
              <a:gd name="T92" fmla="*/ 91 w 120"/>
              <a:gd name="T93" fmla="*/ 26 h 124"/>
              <a:gd name="T94" fmla="*/ 63 w 120"/>
              <a:gd name="T95" fmla="*/ 14 h 124"/>
              <a:gd name="T96" fmla="*/ 60 w 120"/>
              <a:gd name="T9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" h="124">
                <a:moveTo>
                  <a:pt x="14" y="58"/>
                </a:moveTo>
                <a:cubicBezTo>
                  <a:pt x="15" y="58"/>
                  <a:pt x="16" y="59"/>
                  <a:pt x="16" y="60"/>
                </a:cubicBezTo>
                <a:cubicBezTo>
                  <a:pt x="16" y="62"/>
                  <a:pt x="15" y="63"/>
                  <a:pt x="14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2"/>
                  <a:pt x="0" y="60"/>
                </a:cubicBezTo>
                <a:cubicBezTo>
                  <a:pt x="0" y="59"/>
                  <a:pt x="1" y="58"/>
                  <a:pt x="3" y="58"/>
                </a:cubicBezTo>
                <a:cubicBezTo>
                  <a:pt x="14" y="58"/>
                  <a:pt x="14" y="58"/>
                  <a:pt x="14" y="58"/>
                </a:cubicBezTo>
                <a:close/>
                <a:moveTo>
                  <a:pt x="60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82" y="20"/>
                  <a:pt x="100" y="38"/>
                  <a:pt x="100" y="60"/>
                </a:cubicBezTo>
                <a:cubicBezTo>
                  <a:pt x="100" y="83"/>
                  <a:pt x="82" y="101"/>
                  <a:pt x="60" y="101"/>
                </a:cubicBezTo>
                <a:cubicBezTo>
                  <a:pt x="38" y="101"/>
                  <a:pt x="20" y="83"/>
                  <a:pt x="20" y="60"/>
                </a:cubicBezTo>
                <a:cubicBezTo>
                  <a:pt x="20" y="38"/>
                  <a:pt x="38" y="20"/>
                  <a:pt x="60" y="20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60" y="30"/>
                </a:cubicBezTo>
                <a:cubicBezTo>
                  <a:pt x="43" y="30"/>
                  <a:pt x="30" y="44"/>
                  <a:pt x="30" y="60"/>
                </a:cubicBezTo>
                <a:cubicBezTo>
                  <a:pt x="30" y="77"/>
                  <a:pt x="43" y="91"/>
                  <a:pt x="60" y="91"/>
                </a:cubicBezTo>
                <a:cubicBezTo>
                  <a:pt x="77" y="91"/>
                  <a:pt x="90" y="77"/>
                  <a:pt x="90" y="60"/>
                </a:cubicBezTo>
                <a:cubicBezTo>
                  <a:pt x="90" y="44"/>
                  <a:pt x="77" y="30"/>
                  <a:pt x="60" y="30"/>
                </a:cubicBezTo>
                <a:close/>
                <a:moveTo>
                  <a:pt x="44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2" y="108"/>
                  <a:pt x="41" y="107"/>
                  <a:pt x="41" y="105"/>
                </a:cubicBezTo>
                <a:cubicBezTo>
                  <a:pt x="41" y="104"/>
                  <a:pt x="42" y="102"/>
                  <a:pt x="44" y="102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8" y="102"/>
                  <a:pt x="79" y="104"/>
                  <a:pt x="79" y="105"/>
                </a:cubicBezTo>
                <a:cubicBezTo>
                  <a:pt x="79" y="107"/>
                  <a:pt x="78" y="108"/>
                  <a:pt x="76" y="108"/>
                </a:cubicBezTo>
                <a:cubicBezTo>
                  <a:pt x="44" y="108"/>
                  <a:pt x="44" y="108"/>
                  <a:pt x="44" y="108"/>
                </a:cubicBezTo>
                <a:close/>
                <a:moveTo>
                  <a:pt x="53" y="124"/>
                </a:moveTo>
                <a:cubicBezTo>
                  <a:pt x="53" y="124"/>
                  <a:pt x="53" y="124"/>
                  <a:pt x="53" y="124"/>
                </a:cubicBezTo>
                <a:cubicBezTo>
                  <a:pt x="51" y="124"/>
                  <a:pt x="50" y="123"/>
                  <a:pt x="50" y="121"/>
                </a:cubicBezTo>
                <a:cubicBezTo>
                  <a:pt x="50" y="119"/>
                  <a:pt x="51" y="118"/>
                  <a:pt x="53" y="118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9" y="118"/>
                  <a:pt x="70" y="119"/>
                  <a:pt x="70" y="121"/>
                </a:cubicBezTo>
                <a:cubicBezTo>
                  <a:pt x="70" y="123"/>
                  <a:pt x="69" y="124"/>
                  <a:pt x="67" y="124"/>
                </a:cubicBezTo>
                <a:cubicBezTo>
                  <a:pt x="53" y="124"/>
                  <a:pt x="53" y="124"/>
                  <a:pt x="53" y="124"/>
                </a:cubicBezTo>
                <a:close/>
                <a:moveTo>
                  <a:pt x="44" y="116"/>
                </a:moveTo>
                <a:cubicBezTo>
                  <a:pt x="44" y="116"/>
                  <a:pt x="44" y="116"/>
                  <a:pt x="44" y="116"/>
                </a:cubicBezTo>
                <a:cubicBezTo>
                  <a:pt x="42" y="116"/>
                  <a:pt x="41" y="115"/>
                  <a:pt x="41" y="113"/>
                </a:cubicBezTo>
                <a:cubicBezTo>
                  <a:pt x="41" y="112"/>
                  <a:pt x="42" y="110"/>
                  <a:pt x="44" y="110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78" y="110"/>
                  <a:pt x="79" y="112"/>
                  <a:pt x="79" y="113"/>
                </a:cubicBezTo>
                <a:cubicBezTo>
                  <a:pt x="79" y="115"/>
                  <a:pt x="78" y="116"/>
                  <a:pt x="76" y="116"/>
                </a:cubicBezTo>
                <a:cubicBezTo>
                  <a:pt x="44" y="116"/>
                  <a:pt x="44" y="116"/>
                  <a:pt x="44" y="116"/>
                </a:cubicBezTo>
                <a:close/>
                <a:moveTo>
                  <a:pt x="84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3" y="59"/>
                  <a:pt x="82" y="58"/>
                  <a:pt x="80" y="57"/>
                </a:cubicBezTo>
                <a:cubicBezTo>
                  <a:pt x="79" y="57"/>
                  <a:pt x="78" y="56"/>
                  <a:pt x="78" y="56"/>
                </a:cubicBezTo>
                <a:cubicBezTo>
                  <a:pt x="77" y="56"/>
                  <a:pt x="76" y="56"/>
                  <a:pt x="75" y="56"/>
                </a:cubicBezTo>
                <a:cubicBezTo>
                  <a:pt x="72" y="56"/>
                  <a:pt x="70" y="57"/>
                  <a:pt x="67" y="58"/>
                </a:cubicBezTo>
                <a:cubicBezTo>
                  <a:pt x="67" y="58"/>
                  <a:pt x="66" y="57"/>
                  <a:pt x="65" y="57"/>
                </a:cubicBezTo>
                <a:cubicBezTo>
                  <a:pt x="64" y="57"/>
                  <a:pt x="64" y="56"/>
                  <a:pt x="63" y="56"/>
                </a:cubicBezTo>
                <a:cubicBezTo>
                  <a:pt x="62" y="56"/>
                  <a:pt x="61" y="56"/>
                  <a:pt x="60" y="56"/>
                </a:cubicBezTo>
                <a:cubicBezTo>
                  <a:pt x="59" y="56"/>
                  <a:pt x="58" y="56"/>
                  <a:pt x="57" y="56"/>
                </a:cubicBezTo>
                <a:cubicBezTo>
                  <a:pt x="56" y="56"/>
                  <a:pt x="56" y="57"/>
                  <a:pt x="55" y="57"/>
                </a:cubicBezTo>
                <a:cubicBezTo>
                  <a:pt x="54" y="57"/>
                  <a:pt x="53" y="58"/>
                  <a:pt x="52" y="58"/>
                </a:cubicBezTo>
                <a:cubicBezTo>
                  <a:pt x="52" y="58"/>
                  <a:pt x="51" y="57"/>
                  <a:pt x="50" y="57"/>
                </a:cubicBezTo>
                <a:cubicBezTo>
                  <a:pt x="49" y="57"/>
                  <a:pt x="49" y="56"/>
                  <a:pt x="48" y="56"/>
                </a:cubicBezTo>
                <a:cubicBezTo>
                  <a:pt x="47" y="56"/>
                  <a:pt x="46" y="56"/>
                  <a:pt x="45" y="56"/>
                </a:cubicBezTo>
                <a:cubicBezTo>
                  <a:pt x="42" y="56"/>
                  <a:pt x="40" y="57"/>
                  <a:pt x="37" y="58"/>
                </a:cubicBezTo>
                <a:cubicBezTo>
                  <a:pt x="37" y="59"/>
                  <a:pt x="36" y="59"/>
                  <a:pt x="35" y="60"/>
                </a:cubicBezTo>
                <a:cubicBezTo>
                  <a:pt x="34" y="61"/>
                  <a:pt x="34" y="63"/>
                  <a:pt x="35" y="64"/>
                </a:cubicBezTo>
                <a:cubicBezTo>
                  <a:pt x="37" y="65"/>
                  <a:pt x="38" y="65"/>
                  <a:pt x="40" y="64"/>
                </a:cubicBezTo>
                <a:cubicBezTo>
                  <a:pt x="41" y="63"/>
                  <a:pt x="43" y="62"/>
                  <a:pt x="45" y="62"/>
                </a:cubicBezTo>
                <a:cubicBezTo>
                  <a:pt x="46" y="62"/>
                  <a:pt x="46" y="62"/>
                  <a:pt x="47" y="62"/>
                </a:cubicBezTo>
                <a:cubicBezTo>
                  <a:pt x="47" y="62"/>
                  <a:pt x="47" y="62"/>
                  <a:pt x="48" y="62"/>
                </a:cubicBezTo>
                <a:cubicBezTo>
                  <a:pt x="49" y="63"/>
                  <a:pt x="50" y="63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3"/>
                  <a:pt x="56" y="63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9" y="62"/>
                  <a:pt x="59" y="62"/>
                  <a:pt x="60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2" y="62"/>
                  <a:pt x="62" y="62"/>
                  <a:pt x="63" y="62"/>
                </a:cubicBezTo>
                <a:cubicBezTo>
                  <a:pt x="63" y="63"/>
                  <a:pt x="64" y="63"/>
                  <a:pt x="64" y="63"/>
                </a:cubicBezTo>
                <a:cubicBezTo>
                  <a:pt x="65" y="63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6" y="65"/>
                  <a:pt x="68" y="65"/>
                  <a:pt x="69" y="64"/>
                </a:cubicBezTo>
                <a:cubicBezTo>
                  <a:pt x="71" y="63"/>
                  <a:pt x="73" y="62"/>
                  <a:pt x="75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7" y="62"/>
                  <a:pt x="77" y="62"/>
                  <a:pt x="78" y="62"/>
                </a:cubicBezTo>
                <a:cubicBezTo>
                  <a:pt x="79" y="63"/>
                  <a:pt x="80" y="63"/>
                  <a:pt x="80" y="64"/>
                </a:cubicBezTo>
                <a:cubicBezTo>
                  <a:pt x="82" y="65"/>
                  <a:pt x="83" y="65"/>
                  <a:pt x="84" y="64"/>
                </a:cubicBezTo>
                <a:cubicBezTo>
                  <a:pt x="86" y="63"/>
                  <a:pt x="86" y="61"/>
                  <a:pt x="84" y="60"/>
                </a:cubicBezTo>
                <a:close/>
                <a:moveTo>
                  <a:pt x="29" y="26"/>
                </a:moveTo>
                <a:cubicBezTo>
                  <a:pt x="29" y="26"/>
                  <a:pt x="29" y="26"/>
                  <a:pt x="29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17"/>
                  <a:pt x="19" y="17"/>
                  <a:pt x="17" y="18"/>
                </a:cubicBezTo>
                <a:cubicBezTo>
                  <a:pt x="16" y="19"/>
                  <a:pt x="16" y="21"/>
                  <a:pt x="17" y="22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1"/>
                  <a:pt x="28" y="31"/>
                  <a:pt x="29" y="30"/>
                </a:cubicBezTo>
                <a:cubicBezTo>
                  <a:pt x="30" y="29"/>
                  <a:pt x="30" y="27"/>
                  <a:pt x="29" y="26"/>
                </a:cubicBezTo>
                <a:close/>
                <a:moveTo>
                  <a:pt x="106" y="63"/>
                </a:moveTo>
                <a:cubicBezTo>
                  <a:pt x="106" y="63"/>
                  <a:pt x="106" y="63"/>
                  <a:pt x="106" y="63"/>
                </a:cubicBezTo>
                <a:cubicBezTo>
                  <a:pt x="105" y="63"/>
                  <a:pt x="103" y="62"/>
                  <a:pt x="103" y="60"/>
                </a:cubicBezTo>
                <a:cubicBezTo>
                  <a:pt x="103" y="59"/>
                  <a:pt x="105" y="58"/>
                  <a:pt x="106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9" y="58"/>
                  <a:pt x="120" y="59"/>
                  <a:pt x="120" y="60"/>
                </a:cubicBezTo>
                <a:cubicBezTo>
                  <a:pt x="120" y="62"/>
                  <a:pt x="119" y="63"/>
                  <a:pt x="117" y="63"/>
                </a:cubicBezTo>
                <a:cubicBezTo>
                  <a:pt x="106" y="63"/>
                  <a:pt x="106" y="63"/>
                  <a:pt x="106" y="63"/>
                </a:cubicBezTo>
                <a:close/>
                <a:moveTo>
                  <a:pt x="95" y="30"/>
                </a:moveTo>
                <a:cubicBezTo>
                  <a:pt x="95" y="30"/>
                  <a:pt x="95" y="30"/>
                  <a:pt x="95" y="30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4" y="21"/>
                  <a:pt x="104" y="19"/>
                  <a:pt x="102" y="18"/>
                </a:cubicBezTo>
                <a:cubicBezTo>
                  <a:pt x="101" y="17"/>
                  <a:pt x="99" y="17"/>
                  <a:pt x="98" y="18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7"/>
                  <a:pt x="90" y="29"/>
                  <a:pt x="91" y="30"/>
                </a:cubicBezTo>
                <a:cubicBezTo>
                  <a:pt x="92" y="31"/>
                  <a:pt x="94" y="31"/>
                  <a:pt x="95" y="30"/>
                </a:cubicBezTo>
                <a:close/>
                <a:moveTo>
                  <a:pt x="63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16"/>
                  <a:pt x="62" y="17"/>
                  <a:pt x="60" y="17"/>
                </a:cubicBezTo>
                <a:cubicBezTo>
                  <a:pt x="58" y="17"/>
                  <a:pt x="57" y="16"/>
                  <a:pt x="57" y="14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2"/>
                  <a:pt x="58" y="0"/>
                  <a:pt x="60" y="0"/>
                </a:cubicBezTo>
                <a:cubicBezTo>
                  <a:pt x="62" y="0"/>
                  <a:pt x="63" y="2"/>
                  <a:pt x="63" y="3"/>
                </a:cubicBezTo>
                <a:cubicBezTo>
                  <a:pt x="63" y="14"/>
                  <a:pt x="63" y="14"/>
                  <a:pt x="63" y="14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9" name="Freeform 21"/>
          <p:cNvSpPr>
            <a:spLocks noEditPoints="1"/>
          </p:cNvSpPr>
          <p:nvPr/>
        </p:nvSpPr>
        <p:spPr bwMode="auto">
          <a:xfrm>
            <a:off x="6432550" y="3214688"/>
            <a:ext cx="168275" cy="212725"/>
          </a:xfrm>
          <a:custGeom>
            <a:avLst/>
            <a:gdLst>
              <a:gd name="T0" fmla="*/ 4 w 81"/>
              <a:gd name="T1" fmla="*/ 0 h 103"/>
              <a:gd name="T2" fmla="*/ 77 w 81"/>
              <a:gd name="T3" fmla="*/ 8 h 103"/>
              <a:gd name="T4" fmla="*/ 66 w 81"/>
              <a:gd name="T5" fmla="*/ 38 h 103"/>
              <a:gd name="T6" fmla="*/ 67 w 81"/>
              <a:gd name="T7" fmla="*/ 67 h 103"/>
              <a:gd name="T8" fmla="*/ 81 w 81"/>
              <a:gd name="T9" fmla="*/ 99 h 103"/>
              <a:gd name="T10" fmla="*/ 0 w 81"/>
              <a:gd name="T11" fmla="*/ 99 h 103"/>
              <a:gd name="T12" fmla="*/ 15 w 81"/>
              <a:gd name="T13" fmla="*/ 67 h 103"/>
              <a:gd name="T14" fmla="*/ 15 w 81"/>
              <a:gd name="T15" fmla="*/ 38 h 103"/>
              <a:gd name="T16" fmla="*/ 4 w 81"/>
              <a:gd name="T17" fmla="*/ 8 h 103"/>
              <a:gd name="T18" fmla="*/ 55 w 81"/>
              <a:gd name="T19" fmla="*/ 77 h 103"/>
              <a:gd name="T20" fmla="*/ 13 w 81"/>
              <a:gd name="T21" fmla="*/ 95 h 103"/>
              <a:gd name="T22" fmla="*/ 14 w 81"/>
              <a:gd name="T23" fmla="*/ 82 h 103"/>
              <a:gd name="T24" fmla="*/ 58 w 81"/>
              <a:gd name="T25" fmla="*/ 73 h 103"/>
              <a:gd name="T26" fmla="*/ 62 w 81"/>
              <a:gd name="T27" fmla="*/ 69 h 103"/>
              <a:gd name="T28" fmla="*/ 44 w 81"/>
              <a:gd name="T29" fmla="*/ 55 h 103"/>
              <a:gd name="T30" fmla="*/ 43 w 81"/>
              <a:gd name="T31" fmla="*/ 54 h 103"/>
              <a:gd name="T32" fmla="*/ 43 w 81"/>
              <a:gd name="T33" fmla="*/ 54 h 103"/>
              <a:gd name="T34" fmla="*/ 42 w 81"/>
              <a:gd name="T35" fmla="*/ 53 h 103"/>
              <a:gd name="T36" fmla="*/ 42 w 81"/>
              <a:gd name="T37" fmla="*/ 52 h 103"/>
              <a:gd name="T38" fmla="*/ 42 w 81"/>
              <a:gd name="T39" fmla="*/ 52 h 103"/>
              <a:gd name="T40" fmla="*/ 43 w 81"/>
              <a:gd name="T41" fmla="*/ 51 h 103"/>
              <a:gd name="T42" fmla="*/ 43 w 81"/>
              <a:gd name="T43" fmla="*/ 51 h 103"/>
              <a:gd name="T44" fmla="*/ 43 w 81"/>
              <a:gd name="T45" fmla="*/ 51 h 103"/>
              <a:gd name="T46" fmla="*/ 44 w 81"/>
              <a:gd name="T47" fmla="*/ 50 h 103"/>
              <a:gd name="T48" fmla="*/ 69 w 81"/>
              <a:gd name="T49" fmla="*/ 8 h 103"/>
              <a:gd name="T50" fmla="*/ 19 w 81"/>
              <a:gd name="T51" fmla="*/ 35 h 103"/>
              <a:gd name="T52" fmla="*/ 38 w 81"/>
              <a:gd name="T53" fmla="*/ 50 h 103"/>
              <a:gd name="T54" fmla="*/ 39 w 81"/>
              <a:gd name="T55" fmla="*/ 51 h 103"/>
              <a:gd name="T56" fmla="*/ 39 w 81"/>
              <a:gd name="T57" fmla="*/ 51 h 103"/>
              <a:gd name="T58" fmla="*/ 39 w 81"/>
              <a:gd name="T59" fmla="*/ 52 h 103"/>
              <a:gd name="T60" fmla="*/ 39 w 81"/>
              <a:gd name="T61" fmla="*/ 52 h 103"/>
              <a:gd name="T62" fmla="*/ 39 w 81"/>
              <a:gd name="T63" fmla="*/ 53 h 103"/>
              <a:gd name="T64" fmla="*/ 39 w 81"/>
              <a:gd name="T65" fmla="*/ 53 h 103"/>
              <a:gd name="T66" fmla="*/ 39 w 81"/>
              <a:gd name="T67" fmla="*/ 54 h 103"/>
              <a:gd name="T68" fmla="*/ 38 w 81"/>
              <a:gd name="T69" fmla="*/ 54 h 103"/>
              <a:gd name="T70" fmla="*/ 38 w 81"/>
              <a:gd name="T71" fmla="*/ 55 h 103"/>
              <a:gd name="T72" fmla="*/ 14 w 81"/>
              <a:gd name="T73" fmla="*/ 82 h 103"/>
              <a:gd name="T74" fmla="*/ 28 w 81"/>
              <a:gd name="T75" fmla="*/ 40 h 103"/>
              <a:gd name="T76" fmla="*/ 39 w 81"/>
              <a:gd name="T77" fmla="*/ 46 h 103"/>
              <a:gd name="T78" fmla="*/ 40 w 81"/>
              <a:gd name="T79" fmla="*/ 47 h 103"/>
              <a:gd name="T80" fmla="*/ 42 w 81"/>
              <a:gd name="T81" fmla="*/ 47 h 103"/>
              <a:gd name="T82" fmla="*/ 43 w 81"/>
              <a:gd name="T83" fmla="*/ 46 h 103"/>
              <a:gd name="T84" fmla="*/ 61 w 81"/>
              <a:gd name="T85" fmla="*/ 28 h 103"/>
              <a:gd name="T86" fmla="*/ 51 w 81"/>
              <a:gd name="T87" fmla="*/ 36 h 103"/>
              <a:gd name="T88" fmla="*/ 41 w 81"/>
              <a:gd name="T89" fmla="*/ 42 h 103"/>
              <a:gd name="T90" fmla="*/ 40 w 81"/>
              <a:gd name="T91" fmla="*/ 42 h 103"/>
              <a:gd name="T92" fmla="*/ 24 w 81"/>
              <a:gd name="T93" fmla="*/ 26 h 103"/>
              <a:gd name="T94" fmla="*/ 41 w 81"/>
              <a:gd name="T95" fmla="*/ 42 h 103"/>
              <a:gd name="T96" fmla="*/ 41 w 81"/>
              <a:gd name="T97" fmla="*/ 4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1" h="103">
                <a:moveTo>
                  <a:pt x="4" y="8"/>
                </a:move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9" y="0"/>
                  <a:pt x="81" y="2"/>
                  <a:pt x="81" y="4"/>
                </a:cubicBezTo>
                <a:cubicBezTo>
                  <a:pt x="81" y="6"/>
                  <a:pt x="79" y="8"/>
                  <a:pt x="77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3" y="21"/>
                  <a:pt x="71" y="31"/>
                  <a:pt x="67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2" y="45"/>
                  <a:pt x="57" y="50"/>
                  <a:pt x="51" y="52"/>
                </a:cubicBezTo>
                <a:cubicBezTo>
                  <a:pt x="57" y="55"/>
                  <a:pt x="62" y="60"/>
                  <a:pt x="66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70" y="74"/>
                  <a:pt x="73" y="83"/>
                  <a:pt x="74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79" y="95"/>
                  <a:pt x="81" y="97"/>
                  <a:pt x="81" y="99"/>
                </a:cubicBezTo>
                <a:cubicBezTo>
                  <a:pt x="81" y="101"/>
                  <a:pt x="79" y="103"/>
                  <a:pt x="77" y="103"/>
                </a:cubicBezTo>
                <a:cubicBezTo>
                  <a:pt x="4" y="103"/>
                  <a:pt x="4" y="103"/>
                  <a:pt x="4" y="103"/>
                </a:cubicBezTo>
                <a:cubicBezTo>
                  <a:pt x="2" y="103"/>
                  <a:pt x="0" y="101"/>
                  <a:pt x="0" y="99"/>
                </a:cubicBezTo>
                <a:cubicBezTo>
                  <a:pt x="0" y="97"/>
                  <a:pt x="2" y="95"/>
                  <a:pt x="4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83"/>
                  <a:pt x="11" y="74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9" y="60"/>
                  <a:pt x="25" y="55"/>
                  <a:pt x="31" y="52"/>
                </a:cubicBezTo>
                <a:cubicBezTo>
                  <a:pt x="25" y="50"/>
                  <a:pt x="19" y="45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1" y="31"/>
                  <a:pt x="8" y="21"/>
                  <a:pt x="8" y="8"/>
                </a:cubicBezTo>
                <a:cubicBezTo>
                  <a:pt x="4" y="8"/>
                  <a:pt x="4" y="8"/>
                  <a:pt x="4" y="8"/>
                </a:cubicBezTo>
                <a:close/>
                <a:moveTo>
                  <a:pt x="69" y="95"/>
                </a:moveTo>
                <a:cubicBezTo>
                  <a:pt x="69" y="95"/>
                  <a:pt x="69" y="95"/>
                  <a:pt x="69" y="95"/>
                </a:cubicBezTo>
                <a:cubicBezTo>
                  <a:pt x="66" y="87"/>
                  <a:pt x="61" y="81"/>
                  <a:pt x="55" y="77"/>
                </a:cubicBezTo>
                <a:cubicBezTo>
                  <a:pt x="51" y="75"/>
                  <a:pt x="46" y="74"/>
                  <a:pt x="41" y="74"/>
                </a:cubicBezTo>
                <a:cubicBezTo>
                  <a:pt x="36" y="74"/>
                  <a:pt x="31" y="75"/>
                  <a:pt x="26" y="77"/>
                </a:cubicBezTo>
                <a:cubicBezTo>
                  <a:pt x="20" y="81"/>
                  <a:pt x="15" y="87"/>
                  <a:pt x="13" y="95"/>
                </a:cubicBezTo>
                <a:cubicBezTo>
                  <a:pt x="69" y="95"/>
                  <a:pt x="69" y="95"/>
                  <a:pt x="69" y="95"/>
                </a:cubicBezTo>
                <a:close/>
                <a:moveTo>
                  <a:pt x="14" y="82"/>
                </a:moveTo>
                <a:cubicBezTo>
                  <a:pt x="14" y="82"/>
                  <a:pt x="14" y="82"/>
                  <a:pt x="14" y="82"/>
                </a:cubicBezTo>
                <a:cubicBezTo>
                  <a:pt x="17" y="78"/>
                  <a:pt x="20" y="75"/>
                  <a:pt x="24" y="73"/>
                </a:cubicBezTo>
                <a:cubicBezTo>
                  <a:pt x="29" y="70"/>
                  <a:pt x="35" y="69"/>
                  <a:pt x="41" y="69"/>
                </a:cubicBezTo>
                <a:cubicBezTo>
                  <a:pt x="47" y="69"/>
                  <a:pt x="52" y="70"/>
                  <a:pt x="58" y="73"/>
                </a:cubicBezTo>
                <a:cubicBezTo>
                  <a:pt x="61" y="75"/>
                  <a:pt x="65" y="78"/>
                  <a:pt x="67" y="82"/>
                </a:cubicBezTo>
                <a:cubicBezTo>
                  <a:pt x="66" y="77"/>
                  <a:pt x="64" y="73"/>
                  <a:pt x="62" y="70"/>
                </a:cubicBezTo>
                <a:cubicBezTo>
                  <a:pt x="62" y="69"/>
                  <a:pt x="62" y="69"/>
                  <a:pt x="62" y="69"/>
                </a:cubicBezTo>
                <a:cubicBezTo>
                  <a:pt x="58" y="61"/>
                  <a:pt x="51" y="57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0"/>
                  <a:pt x="43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51" y="48"/>
                  <a:pt x="58" y="44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6" y="29"/>
                  <a:pt x="69" y="20"/>
                  <a:pt x="69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20"/>
                  <a:pt x="15" y="29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4" y="44"/>
                  <a:pt x="31" y="48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1" y="57"/>
                  <a:pt x="24" y="61"/>
                  <a:pt x="19" y="69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3"/>
                  <a:pt x="16" y="77"/>
                  <a:pt x="14" y="82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2" y="33"/>
                  <a:pt x="24" y="37"/>
                  <a:pt x="28" y="40"/>
                </a:cubicBezTo>
                <a:cubicBezTo>
                  <a:pt x="31" y="43"/>
                  <a:pt x="34" y="45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5"/>
                  <a:pt x="51" y="43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7" y="37"/>
                  <a:pt x="60" y="33"/>
                  <a:pt x="61" y="28"/>
                </a:cubicBezTo>
                <a:cubicBezTo>
                  <a:pt x="62" y="27"/>
                  <a:pt x="61" y="26"/>
                  <a:pt x="60" y="25"/>
                </a:cubicBezTo>
                <a:cubicBezTo>
                  <a:pt x="59" y="25"/>
                  <a:pt x="58" y="25"/>
                  <a:pt x="57" y="26"/>
                </a:cubicBezTo>
                <a:cubicBezTo>
                  <a:pt x="56" y="30"/>
                  <a:pt x="54" y="34"/>
                  <a:pt x="51" y="36"/>
                </a:cubicBezTo>
                <a:cubicBezTo>
                  <a:pt x="48" y="39"/>
                  <a:pt x="45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6" y="41"/>
                  <a:pt x="33" y="39"/>
                  <a:pt x="31" y="36"/>
                </a:cubicBezTo>
                <a:cubicBezTo>
                  <a:pt x="28" y="34"/>
                  <a:pt x="26" y="30"/>
                  <a:pt x="24" y="26"/>
                </a:cubicBezTo>
                <a:cubicBezTo>
                  <a:pt x="24" y="25"/>
                  <a:pt x="23" y="25"/>
                  <a:pt x="21" y="25"/>
                </a:cubicBezTo>
                <a:cubicBezTo>
                  <a:pt x="20" y="26"/>
                  <a:pt x="20" y="27"/>
                  <a:pt x="20" y="28"/>
                </a:cubicBezTo>
                <a:close/>
                <a:moveTo>
                  <a:pt x="41" y="42"/>
                </a:move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0" name="Freeform 22"/>
          <p:cNvSpPr>
            <a:spLocks noEditPoints="1"/>
          </p:cNvSpPr>
          <p:nvPr/>
        </p:nvSpPr>
        <p:spPr bwMode="auto">
          <a:xfrm>
            <a:off x="3514725" y="2414588"/>
            <a:ext cx="228600" cy="231775"/>
          </a:xfrm>
          <a:custGeom>
            <a:avLst/>
            <a:gdLst>
              <a:gd name="T0" fmla="*/ 59 w 109"/>
              <a:gd name="T1" fmla="*/ 56 h 112"/>
              <a:gd name="T2" fmla="*/ 55 w 109"/>
              <a:gd name="T3" fmla="*/ 21 h 112"/>
              <a:gd name="T4" fmla="*/ 51 w 109"/>
              <a:gd name="T5" fmla="*/ 60 h 112"/>
              <a:gd name="T6" fmla="*/ 77 w 109"/>
              <a:gd name="T7" fmla="*/ 64 h 112"/>
              <a:gd name="T8" fmla="*/ 77 w 109"/>
              <a:gd name="T9" fmla="*/ 56 h 112"/>
              <a:gd name="T10" fmla="*/ 91 w 109"/>
              <a:gd name="T11" fmla="*/ 24 h 112"/>
              <a:gd name="T12" fmla="*/ 18 w 109"/>
              <a:gd name="T13" fmla="*/ 24 h 112"/>
              <a:gd name="T14" fmla="*/ 3 w 109"/>
              <a:gd name="T15" fmla="*/ 60 h 112"/>
              <a:gd name="T16" fmla="*/ 18 w 109"/>
              <a:gd name="T17" fmla="*/ 97 h 112"/>
              <a:gd name="T18" fmla="*/ 91 w 109"/>
              <a:gd name="T19" fmla="*/ 97 h 112"/>
              <a:gd name="T20" fmla="*/ 91 w 109"/>
              <a:gd name="T21" fmla="*/ 97 h 112"/>
              <a:gd name="T22" fmla="*/ 91 w 109"/>
              <a:gd name="T23" fmla="*/ 24 h 112"/>
              <a:gd name="T24" fmla="*/ 85 w 109"/>
              <a:gd name="T25" fmla="*/ 91 h 112"/>
              <a:gd name="T26" fmla="*/ 55 w 109"/>
              <a:gd name="T27" fmla="*/ 104 h 112"/>
              <a:gd name="T28" fmla="*/ 24 w 109"/>
              <a:gd name="T29" fmla="*/ 91 h 112"/>
              <a:gd name="T30" fmla="*/ 24 w 109"/>
              <a:gd name="T31" fmla="*/ 30 h 112"/>
              <a:gd name="T32" fmla="*/ 55 w 109"/>
              <a:gd name="T33" fmla="*/ 17 h 112"/>
              <a:gd name="T34" fmla="*/ 86 w 109"/>
              <a:gd name="T35" fmla="*/ 30 h 112"/>
              <a:gd name="T36" fmla="*/ 85 w 109"/>
              <a:gd name="T37" fmla="*/ 91 h 112"/>
              <a:gd name="T38" fmla="*/ 108 w 109"/>
              <a:gd name="T39" fmla="*/ 24 h 112"/>
              <a:gd name="T40" fmla="*/ 100 w 109"/>
              <a:gd name="T41" fmla="*/ 15 h 112"/>
              <a:gd name="T42" fmla="*/ 96 w 109"/>
              <a:gd name="T43" fmla="*/ 11 h 112"/>
              <a:gd name="T44" fmla="*/ 85 w 109"/>
              <a:gd name="T45" fmla="*/ 4 h 112"/>
              <a:gd name="T46" fmla="*/ 75 w 109"/>
              <a:gd name="T47" fmla="*/ 3 h 112"/>
              <a:gd name="T48" fmla="*/ 82 w 109"/>
              <a:gd name="T49" fmla="*/ 11 h 112"/>
              <a:gd name="T50" fmla="*/ 91 w 109"/>
              <a:gd name="T51" fmla="*/ 17 h 112"/>
              <a:gd name="T52" fmla="*/ 95 w 109"/>
              <a:gd name="T53" fmla="*/ 20 h 112"/>
              <a:gd name="T54" fmla="*/ 102 w 109"/>
              <a:gd name="T55" fmla="*/ 29 h 112"/>
              <a:gd name="T56" fmla="*/ 108 w 109"/>
              <a:gd name="T57" fmla="*/ 24 h 112"/>
              <a:gd name="T58" fmla="*/ 8 w 109"/>
              <a:gd name="T59" fmla="*/ 29 h 112"/>
              <a:gd name="T60" fmla="*/ 15 w 109"/>
              <a:gd name="T61" fmla="*/ 20 h 112"/>
              <a:gd name="T62" fmla="*/ 23 w 109"/>
              <a:gd name="T63" fmla="*/ 13 h 112"/>
              <a:gd name="T64" fmla="*/ 28 w 109"/>
              <a:gd name="T65" fmla="*/ 10 h 112"/>
              <a:gd name="T66" fmla="*/ 35 w 109"/>
              <a:gd name="T67" fmla="*/ 3 h 112"/>
              <a:gd name="T68" fmla="*/ 24 w 109"/>
              <a:gd name="T69" fmla="*/ 4 h 112"/>
              <a:gd name="T70" fmla="*/ 18 w 109"/>
              <a:gd name="T71" fmla="*/ 7 h 112"/>
              <a:gd name="T72" fmla="*/ 9 w 109"/>
              <a:gd name="T73" fmla="*/ 15 h 112"/>
              <a:gd name="T74" fmla="*/ 1 w 109"/>
              <a:gd name="T75" fmla="*/ 24 h 112"/>
              <a:gd name="T76" fmla="*/ 8 w 109"/>
              <a:gd name="T77" fmla="*/ 2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12">
                <a:moveTo>
                  <a:pt x="77" y="56"/>
                </a:moveTo>
                <a:cubicBezTo>
                  <a:pt x="59" y="56"/>
                  <a:pt x="59" y="56"/>
                  <a:pt x="59" y="56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3"/>
                  <a:pt x="57" y="21"/>
                  <a:pt x="55" y="21"/>
                </a:cubicBezTo>
                <a:cubicBezTo>
                  <a:pt x="52" y="21"/>
                  <a:pt x="51" y="23"/>
                  <a:pt x="51" y="25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63"/>
                  <a:pt x="52" y="64"/>
                  <a:pt x="55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9" y="64"/>
                  <a:pt x="81" y="63"/>
                  <a:pt x="81" y="60"/>
                </a:cubicBezTo>
                <a:cubicBezTo>
                  <a:pt x="81" y="58"/>
                  <a:pt x="79" y="56"/>
                  <a:pt x="77" y="56"/>
                </a:cubicBezTo>
                <a:close/>
                <a:moveTo>
                  <a:pt x="91" y="24"/>
                </a:moveTo>
                <a:cubicBezTo>
                  <a:pt x="91" y="24"/>
                  <a:pt x="91" y="24"/>
                  <a:pt x="91" y="24"/>
                </a:cubicBezTo>
                <a:cubicBezTo>
                  <a:pt x="82" y="15"/>
                  <a:pt x="69" y="9"/>
                  <a:pt x="55" y="9"/>
                </a:cubicBezTo>
                <a:cubicBezTo>
                  <a:pt x="40" y="9"/>
                  <a:pt x="28" y="15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9" y="33"/>
                  <a:pt x="3" y="46"/>
                  <a:pt x="3" y="60"/>
                </a:cubicBezTo>
                <a:cubicBezTo>
                  <a:pt x="3" y="75"/>
                  <a:pt x="9" y="87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8" y="106"/>
                  <a:pt x="40" y="112"/>
                  <a:pt x="55" y="112"/>
                </a:cubicBezTo>
                <a:cubicBezTo>
                  <a:pt x="69" y="112"/>
                  <a:pt x="82" y="106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100" y="87"/>
                  <a:pt x="106" y="75"/>
                  <a:pt x="106" y="60"/>
                </a:cubicBezTo>
                <a:cubicBezTo>
                  <a:pt x="106" y="46"/>
                  <a:pt x="100" y="34"/>
                  <a:pt x="91" y="24"/>
                </a:cubicBezTo>
                <a:cubicBezTo>
                  <a:pt x="91" y="24"/>
                  <a:pt x="91" y="24"/>
                  <a:pt x="91" y="24"/>
                </a:cubicBezTo>
                <a:close/>
                <a:moveTo>
                  <a:pt x="85" y="91"/>
                </a:moveTo>
                <a:cubicBezTo>
                  <a:pt x="85" y="91"/>
                  <a:pt x="85" y="91"/>
                  <a:pt x="85" y="91"/>
                </a:cubicBezTo>
                <a:cubicBezTo>
                  <a:pt x="77" y="99"/>
                  <a:pt x="67" y="104"/>
                  <a:pt x="55" y="104"/>
                </a:cubicBezTo>
                <a:cubicBezTo>
                  <a:pt x="43" y="104"/>
                  <a:pt x="32" y="99"/>
                  <a:pt x="24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16" y="83"/>
                  <a:pt x="11" y="72"/>
                  <a:pt x="11" y="60"/>
                </a:cubicBezTo>
                <a:cubicBezTo>
                  <a:pt x="11" y="48"/>
                  <a:pt x="16" y="38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32" y="22"/>
                  <a:pt x="43" y="17"/>
                  <a:pt x="55" y="17"/>
                </a:cubicBezTo>
                <a:cubicBezTo>
                  <a:pt x="67" y="17"/>
                  <a:pt x="77" y="22"/>
                  <a:pt x="85" y="30"/>
                </a:cubicBezTo>
                <a:cubicBezTo>
                  <a:pt x="86" y="30"/>
                  <a:pt x="86" y="30"/>
                  <a:pt x="86" y="30"/>
                </a:cubicBezTo>
                <a:cubicBezTo>
                  <a:pt x="93" y="38"/>
                  <a:pt x="98" y="49"/>
                  <a:pt x="98" y="60"/>
                </a:cubicBezTo>
                <a:cubicBezTo>
                  <a:pt x="98" y="72"/>
                  <a:pt x="93" y="83"/>
                  <a:pt x="85" y="91"/>
                </a:cubicBezTo>
                <a:close/>
                <a:moveTo>
                  <a:pt x="10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7" y="23"/>
                  <a:pt x="106" y="21"/>
                  <a:pt x="104" y="19"/>
                </a:cubicBezTo>
                <a:cubicBezTo>
                  <a:pt x="103" y="18"/>
                  <a:pt x="102" y="16"/>
                  <a:pt x="100" y="15"/>
                </a:cubicBezTo>
                <a:cubicBezTo>
                  <a:pt x="99" y="13"/>
                  <a:pt x="97" y="12"/>
                  <a:pt x="96" y="11"/>
                </a:cubicBezTo>
                <a:cubicBezTo>
                  <a:pt x="96" y="11"/>
                  <a:pt x="96" y="11"/>
                  <a:pt x="96" y="11"/>
                </a:cubicBezTo>
                <a:cubicBezTo>
                  <a:pt x="94" y="9"/>
                  <a:pt x="92" y="8"/>
                  <a:pt x="91" y="7"/>
                </a:cubicBezTo>
                <a:cubicBezTo>
                  <a:pt x="89" y="6"/>
                  <a:pt x="87" y="5"/>
                  <a:pt x="85" y="4"/>
                </a:cubicBezTo>
                <a:cubicBezTo>
                  <a:pt x="84" y="3"/>
                  <a:pt x="82" y="2"/>
                  <a:pt x="80" y="1"/>
                </a:cubicBezTo>
                <a:cubicBezTo>
                  <a:pt x="78" y="0"/>
                  <a:pt x="75" y="1"/>
                  <a:pt x="75" y="3"/>
                </a:cubicBezTo>
                <a:cubicBezTo>
                  <a:pt x="74" y="5"/>
                  <a:pt x="75" y="7"/>
                  <a:pt x="77" y="8"/>
                </a:cubicBezTo>
                <a:cubicBezTo>
                  <a:pt x="78" y="9"/>
                  <a:pt x="80" y="10"/>
                  <a:pt x="82" y="11"/>
                </a:cubicBezTo>
                <a:cubicBezTo>
                  <a:pt x="83" y="11"/>
                  <a:pt x="85" y="12"/>
                  <a:pt x="86" y="13"/>
                </a:cubicBezTo>
                <a:cubicBezTo>
                  <a:pt x="88" y="14"/>
                  <a:pt x="89" y="16"/>
                  <a:pt x="91" y="17"/>
                </a:cubicBezTo>
                <a:cubicBezTo>
                  <a:pt x="91" y="17"/>
                  <a:pt x="91" y="17"/>
                  <a:pt x="91" y="17"/>
                </a:cubicBezTo>
                <a:cubicBezTo>
                  <a:pt x="92" y="18"/>
                  <a:pt x="93" y="19"/>
                  <a:pt x="95" y="20"/>
                </a:cubicBezTo>
                <a:cubicBezTo>
                  <a:pt x="96" y="22"/>
                  <a:pt x="97" y="23"/>
                  <a:pt x="98" y="24"/>
                </a:cubicBezTo>
                <a:cubicBezTo>
                  <a:pt x="99" y="26"/>
                  <a:pt x="101" y="27"/>
                  <a:pt x="102" y="29"/>
                </a:cubicBezTo>
                <a:cubicBezTo>
                  <a:pt x="103" y="31"/>
                  <a:pt x="105" y="31"/>
                  <a:pt x="107" y="30"/>
                </a:cubicBezTo>
                <a:cubicBezTo>
                  <a:pt x="109" y="29"/>
                  <a:pt x="109" y="26"/>
                  <a:pt x="108" y="24"/>
                </a:cubicBezTo>
                <a:close/>
                <a:moveTo>
                  <a:pt x="8" y="29"/>
                </a:move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0" y="26"/>
                  <a:pt x="11" y="24"/>
                </a:cubicBezTo>
                <a:cubicBezTo>
                  <a:pt x="12" y="23"/>
                  <a:pt x="13" y="22"/>
                  <a:pt x="15" y="20"/>
                </a:cubicBezTo>
                <a:cubicBezTo>
                  <a:pt x="16" y="19"/>
                  <a:pt x="17" y="18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4" y="12"/>
                  <a:pt x="26" y="11"/>
                  <a:pt x="28" y="11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10"/>
                  <a:pt x="31" y="9"/>
                  <a:pt x="33" y="8"/>
                </a:cubicBezTo>
                <a:cubicBezTo>
                  <a:pt x="35" y="7"/>
                  <a:pt x="35" y="5"/>
                  <a:pt x="35" y="3"/>
                </a:cubicBezTo>
                <a:cubicBezTo>
                  <a:pt x="34" y="1"/>
                  <a:pt x="31" y="0"/>
                  <a:pt x="29" y="1"/>
                </a:cubicBezTo>
                <a:cubicBezTo>
                  <a:pt x="28" y="2"/>
                  <a:pt x="26" y="3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2" y="5"/>
                  <a:pt x="20" y="6"/>
                  <a:pt x="18" y="7"/>
                </a:cubicBezTo>
                <a:cubicBezTo>
                  <a:pt x="17" y="8"/>
                  <a:pt x="15" y="9"/>
                  <a:pt x="14" y="11"/>
                </a:cubicBezTo>
                <a:cubicBezTo>
                  <a:pt x="12" y="12"/>
                  <a:pt x="10" y="13"/>
                  <a:pt x="9" y="15"/>
                </a:cubicBezTo>
                <a:cubicBezTo>
                  <a:pt x="8" y="16"/>
                  <a:pt x="6" y="18"/>
                  <a:pt x="5" y="19"/>
                </a:cubicBezTo>
                <a:cubicBezTo>
                  <a:pt x="3" y="21"/>
                  <a:pt x="2" y="23"/>
                  <a:pt x="1" y="24"/>
                </a:cubicBezTo>
                <a:cubicBezTo>
                  <a:pt x="0" y="26"/>
                  <a:pt x="0" y="29"/>
                  <a:pt x="2" y="30"/>
                </a:cubicBezTo>
                <a:cubicBezTo>
                  <a:pt x="4" y="31"/>
                  <a:pt x="6" y="31"/>
                  <a:pt x="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1" name="Freeform 23"/>
          <p:cNvSpPr>
            <a:spLocks noEditPoints="1"/>
          </p:cNvSpPr>
          <p:nvPr/>
        </p:nvSpPr>
        <p:spPr bwMode="auto">
          <a:xfrm>
            <a:off x="4422775" y="3216275"/>
            <a:ext cx="219075" cy="215900"/>
          </a:xfrm>
          <a:custGeom>
            <a:avLst/>
            <a:gdLst>
              <a:gd name="T0" fmla="*/ 51 w 105"/>
              <a:gd name="T1" fmla="*/ 30 h 105"/>
              <a:gd name="T2" fmla="*/ 45 w 105"/>
              <a:gd name="T3" fmla="*/ 30 h 105"/>
              <a:gd name="T4" fmla="*/ 45 w 105"/>
              <a:gd name="T5" fmla="*/ 24 h 105"/>
              <a:gd name="T6" fmla="*/ 62 w 105"/>
              <a:gd name="T7" fmla="*/ 8 h 105"/>
              <a:gd name="T8" fmla="*/ 80 w 105"/>
              <a:gd name="T9" fmla="*/ 0 h 105"/>
              <a:gd name="T10" fmla="*/ 105 w 105"/>
              <a:gd name="T11" fmla="*/ 26 h 105"/>
              <a:gd name="T12" fmla="*/ 98 w 105"/>
              <a:gd name="T13" fmla="*/ 44 h 105"/>
              <a:gd name="T14" fmla="*/ 80 w 105"/>
              <a:gd name="T15" fmla="*/ 62 h 105"/>
              <a:gd name="T16" fmla="*/ 80 w 105"/>
              <a:gd name="T17" fmla="*/ 62 h 105"/>
              <a:gd name="T18" fmla="*/ 62 w 105"/>
              <a:gd name="T19" fmla="*/ 69 h 105"/>
              <a:gd name="T20" fmla="*/ 40 w 105"/>
              <a:gd name="T21" fmla="*/ 57 h 105"/>
              <a:gd name="T22" fmla="*/ 40 w 105"/>
              <a:gd name="T23" fmla="*/ 57 h 105"/>
              <a:gd name="T24" fmla="*/ 37 w 105"/>
              <a:gd name="T25" fmla="*/ 51 h 105"/>
              <a:gd name="T26" fmla="*/ 40 w 105"/>
              <a:gd name="T27" fmla="*/ 46 h 105"/>
              <a:gd name="T28" fmla="*/ 45 w 105"/>
              <a:gd name="T29" fmla="*/ 49 h 105"/>
              <a:gd name="T30" fmla="*/ 47 w 105"/>
              <a:gd name="T31" fmla="*/ 53 h 105"/>
              <a:gd name="T32" fmla="*/ 62 w 105"/>
              <a:gd name="T33" fmla="*/ 61 h 105"/>
              <a:gd name="T34" fmla="*/ 74 w 105"/>
              <a:gd name="T35" fmla="*/ 56 h 105"/>
              <a:gd name="T36" fmla="*/ 74 w 105"/>
              <a:gd name="T37" fmla="*/ 56 h 105"/>
              <a:gd name="T38" fmla="*/ 74 w 105"/>
              <a:gd name="T39" fmla="*/ 56 h 105"/>
              <a:gd name="T40" fmla="*/ 92 w 105"/>
              <a:gd name="T41" fmla="*/ 38 h 105"/>
              <a:gd name="T42" fmla="*/ 97 w 105"/>
              <a:gd name="T43" fmla="*/ 26 h 105"/>
              <a:gd name="T44" fmla="*/ 80 w 105"/>
              <a:gd name="T45" fmla="*/ 8 h 105"/>
              <a:gd name="T46" fmla="*/ 67 w 105"/>
              <a:gd name="T47" fmla="*/ 13 h 105"/>
              <a:gd name="T48" fmla="*/ 67 w 105"/>
              <a:gd name="T49" fmla="*/ 13 h 105"/>
              <a:gd name="T50" fmla="*/ 51 w 105"/>
              <a:gd name="T51" fmla="*/ 30 h 105"/>
              <a:gd name="T52" fmla="*/ 57 w 105"/>
              <a:gd name="T53" fmla="*/ 73 h 105"/>
              <a:gd name="T54" fmla="*/ 57 w 105"/>
              <a:gd name="T55" fmla="*/ 73 h 105"/>
              <a:gd name="T56" fmla="*/ 40 w 105"/>
              <a:gd name="T57" fmla="*/ 90 h 105"/>
              <a:gd name="T58" fmla="*/ 16 w 105"/>
              <a:gd name="T59" fmla="*/ 90 h 105"/>
              <a:gd name="T60" fmla="*/ 16 w 105"/>
              <a:gd name="T61" fmla="*/ 90 h 105"/>
              <a:gd name="T62" fmla="*/ 16 w 105"/>
              <a:gd name="T63" fmla="*/ 65 h 105"/>
              <a:gd name="T64" fmla="*/ 34 w 105"/>
              <a:gd name="T65" fmla="*/ 47 h 105"/>
              <a:gd name="T66" fmla="*/ 46 w 105"/>
              <a:gd name="T67" fmla="*/ 42 h 105"/>
              <a:gd name="T68" fmla="*/ 59 w 105"/>
              <a:gd name="T69" fmla="*/ 47 h 105"/>
              <a:gd name="T70" fmla="*/ 61 w 105"/>
              <a:gd name="T71" fmla="*/ 50 h 105"/>
              <a:gd name="T72" fmla="*/ 63 w 105"/>
              <a:gd name="T73" fmla="*/ 54 h 105"/>
              <a:gd name="T74" fmla="*/ 68 w 105"/>
              <a:gd name="T75" fmla="*/ 57 h 105"/>
              <a:gd name="T76" fmla="*/ 70 w 105"/>
              <a:gd name="T77" fmla="*/ 52 h 105"/>
              <a:gd name="T78" fmla="*/ 68 w 105"/>
              <a:gd name="T79" fmla="*/ 46 h 105"/>
              <a:gd name="T80" fmla="*/ 64 w 105"/>
              <a:gd name="T81" fmla="*/ 41 h 105"/>
              <a:gd name="T82" fmla="*/ 64 w 105"/>
              <a:gd name="T83" fmla="*/ 41 h 105"/>
              <a:gd name="T84" fmla="*/ 46 w 105"/>
              <a:gd name="T85" fmla="*/ 34 h 105"/>
              <a:gd name="T86" fmla="*/ 28 w 105"/>
              <a:gd name="T87" fmla="*/ 41 h 105"/>
              <a:gd name="T88" fmla="*/ 10 w 105"/>
              <a:gd name="T89" fmla="*/ 60 h 105"/>
              <a:gd name="T90" fmla="*/ 10 w 105"/>
              <a:gd name="T91" fmla="*/ 96 h 105"/>
              <a:gd name="T92" fmla="*/ 10 w 105"/>
              <a:gd name="T93" fmla="*/ 96 h 105"/>
              <a:gd name="T94" fmla="*/ 46 w 105"/>
              <a:gd name="T95" fmla="*/ 96 h 105"/>
              <a:gd name="T96" fmla="*/ 46 w 105"/>
              <a:gd name="T97" fmla="*/ 96 h 105"/>
              <a:gd name="T98" fmla="*/ 46 w 105"/>
              <a:gd name="T99" fmla="*/ 96 h 105"/>
              <a:gd name="T100" fmla="*/ 63 w 105"/>
              <a:gd name="T101" fmla="*/ 79 h 105"/>
              <a:gd name="T102" fmla="*/ 63 w 105"/>
              <a:gd name="T103" fmla="*/ 73 h 105"/>
              <a:gd name="T104" fmla="*/ 57 w 105"/>
              <a:gd name="T105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51" y="30"/>
                </a:moveTo>
                <a:cubicBezTo>
                  <a:pt x="49" y="32"/>
                  <a:pt x="47" y="32"/>
                  <a:pt x="45" y="30"/>
                </a:cubicBezTo>
                <a:cubicBezTo>
                  <a:pt x="44" y="29"/>
                  <a:pt x="44" y="26"/>
                  <a:pt x="45" y="24"/>
                </a:cubicBezTo>
                <a:cubicBezTo>
                  <a:pt x="62" y="8"/>
                  <a:pt x="62" y="8"/>
                  <a:pt x="62" y="8"/>
                </a:cubicBezTo>
                <a:cubicBezTo>
                  <a:pt x="67" y="3"/>
                  <a:pt x="73" y="0"/>
                  <a:pt x="80" y="0"/>
                </a:cubicBezTo>
                <a:cubicBezTo>
                  <a:pt x="94" y="0"/>
                  <a:pt x="105" y="12"/>
                  <a:pt x="105" y="26"/>
                </a:cubicBezTo>
                <a:cubicBezTo>
                  <a:pt x="105" y="32"/>
                  <a:pt x="103" y="39"/>
                  <a:pt x="98" y="44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75" y="67"/>
                  <a:pt x="68" y="69"/>
                  <a:pt x="62" y="69"/>
                </a:cubicBezTo>
                <a:cubicBezTo>
                  <a:pt x="53" y="69"/>
                  <a:pt x="44" y="65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5"/>
                  <a:pt x="38" y="53"/>
                  <a:pt x="37" y="51"/>
                </a:cubicBezTo>
                <a:cubicBezTo>
                  <a:pt x="37" y="49"/>
                  <a:pt x="38" y="47"/>
                  <a:pt x="40" y="46"/>
                </a:cubicBezTo>
                <a:cubicBezTo>
                  <a:pt x="42" y="46"/>
                  <a:pt x="44" y="47"/>
                  <a:pt x="45" y="49"/>
                </a:cubicBezTo>
                <a:cubicBezTo>
                  <a:pt x="45" y="50"/>
                  <a:pt x="46" y="52"/>
                  <a:pt x="47" y="53"/>
                </a:cubicBezTo>
                <a:cubicBezTo>
                  <a:pt x="50" y="58"/>
                  <a:pt x="56" y="61"/>
                  <a:pt x="62" y="61"/>
                </a:cubicBezTo>
                <a:cubicBezTo>
                  <a:pt x="66" y="61"/>
                  <a:pt x="71" y="60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92" y="38"/>
                  <a:pt x="92" y="38"/>
                  <a:pt x="92" y="38"/>
                </a:cubicBezTo>
                <a:cubicBezTo>
                  <a:pt x="96" y="35"/>
                  <a:pt x="97" y="30"/>
                  <a:pt x="97" y="26"/>
                </a:cubicBezTo>
                <a:cubicBezTo>
                  <a:pt x="97" y="16"/>
                  <a:pt x="90" y="8"/>
                  <a:pt x="80" y="8"/>
                </a:cubicBezTo>
                <a:cubicBezTo>
                  <a:pt x="75" y="8"/>
                  <a:pt x="71" y="10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57" y="73"/>
                </a:moveTo>
                <a:cubicBezTo>
                  <a:pt x="57" y="73"/>
                  <a:pt x="57" y="73"/>
                  <a:pt x="57" y="73"/>
                </a:cubicBezTo>
                <a:cubicBezTo>
                  <a:pt x="40" y="90"/>
                  <a:pt x="40" y="90"/>
                  <a:pt x="40" y="90"/>
                </a:cubicBezTo>
                <a:cubicBezTo>
                  <a:pt x="34" y="97"/>
                  <a:pt x="22" y="97"/>
                  <a:pt x="16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9" y="83"/>
                  <a:pt x="9" y="72"/>
                  <a:pt x="16" y="65"/>
                </a:cubicBezTo>
                <a:cubicBezTo>
                  <a:pt x="34" y="47"/>
                  <a:pt x="34" y="47"/>
                  <a:pt x="34" y="47"/>
                </a:cubicBezTo>
                <a:cubicBezTo>
                  <a:pt x="37" y="44"/>
                  <a:pt x="42" y="42"/>
                  <a:pt x="46" y="42"/>
                </a:cubicBezTo>
                <a:cubicBezTo>
                  <a:pt x="51" y="42"/>
                  <a:pt x="55" y="44"/>
                  <a:pt x="59" y="47"/>
                </a:cubicBezTo>
                <a:cubicBezTo>
                  <a:pt x="60" y="48"/>
                  <a:pt x="60" y="49"/>
                  <a:pt x="61" y="50"/>
                </a:cubicBezTo>
                <a:cubicBezTo>
                  <a:pt x="62" y="52"/>
                  <a:pt x="62" y="53"/>
                  <a:pt x="63" y="54"/>
                </a:cubicBezTo>
                <a:cubicBezTo>
                  <a:pt x="64" y="57"/>
                  <a:pt x="66" y="58"/>
                  <a:pt x="68" y="57"/>
                </a:cubicBezTo>
                <a:cubicBezTo>
                  <a:pt x="70" y="57"/>
                  <a:pt x="71" y="54"/>
                  <a:pt x="70" y="52"/>
                </a:cubicBezTo>
                <a:cubicBezTo>
                  <a:pt x="70" y="50"/>
                  <a:pt x="69" y="48"/>
                  <a:pt x="68" y="46"/>
                </a:cubicBezTo>
                <a:cubicBezTo>
                  <a:pt x="67" y="45"/>
                  <a:pt x="66" y="43"/>
                  <a:pt x="64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59" y="37"/>
                  <a:pt x="53" y="34"/>
                  <a:pt x="46" y="34"/>
                </a:cubicBezTo>
                <a:cubicBezTo>
                  <a:pt x="40" y="34"/>
                  <a:pt x="33" y="37"/>
                  <a:pt x="28" y="41"/>
                </a:cubicBezTo>
                <a:cubicBezTo>
                  <a:pt x="10" y="60"/>
                  <a:pt x="10" y="60"/>
                  <a:pt x="10" y="60"/>
                </a:cubicBezTo>
                <a:cubicBezTo>
                  <a:pt x="0" y="69"/>
                  <a:pt x="0" y="86"/>
                  <a:pt x="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20" y="105"/>
                  <a:pt x="36" y="105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63" y="79"/>
                  <a:pt x="63" y="79"/>
                  <a:pt x="63" y="79"/>
                </a:cubicBezTo>
                <a:cubicBezTo>
                  <a:pt x="64" y="77"/>
                  <a:pt x="64" y="75"/>
                  <a:pt x="63" y="73"/>
                </a:cubicBezTo>
                <a:cubicBezTo>
                  <a:pt x="61" y="72"/>
                  <a:pt x="59" y="72"/>
                  <a:pt x="57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2" name="Freeform 24"/>
          <p:cNvSpPr>
            <a:spLocks noEditPoints="1"/>
          </p:cNvSpPr>
          <p:nvPr/>
        </p:nvSpPr>
        <p:spPr bwMode="auto">
          <a:xfrm>
            <a:off x="2455863" y="2425700"/>
            <a:ext cx="215900" cy="212725"/>
          </a:xfrm>
          <a:custGeom>
            <a:avLst/>
            <a:gdLst>
              <a:gd name="T0" fmla="*/ 29 w 104"/>
              <a:gd name="T1" fmla="*/ 32 h 103"/>
              <a:gd name="T2" fmla="*/ 29 w 104"/>
              <a:gd name="T3" fmla="*/ 70 h 103"/>
              <a:gd name="T4" fmla="*/ 29 w 104"/>
              <a:gd name="T5" fmla="*/ 70 h 103"/>
              <a:gd name="T6" fmla="*/ 56 w 104"/>
              <a:gd name="T7" fmla="*/ 91 h 103"/>
              <a:gd name="T8" fmla="*/ 56 w 104"/>
              <a:gd name="T9" fmla="*/ 73 h 103"/>
              <a:gd name="T10" fmla="*/ 56 w 104"/>
              <a:gd name="T11" fmla="*/ 29 h 103"/>
              <a:gd name="T12" fmla="*/ 56 w 104"/>
              <a:gd name="T13" fmla="*/ 12 h 103"/>
              <a:gd name="T14" fmla="*/ 29 w 104"/>
              <a:gd name="T15" fmla="*/ 32 h 103"/>
              <a:gd name="T16" fmla="*/ 29 w 104"/>
              <a:gd name="T17" fmla="*/ 32 h 103"/>
              <a:gd name="T18" fmla="*/ 77 w 104"/>
              <a:gd name="T19" fmla="*/ 17 h 103"/>
              <a:gd name="T20" fmla="*/ 77 w 104"/>
              <a:gd name="T21" fmla="*/ 17 h 103"/>
              <a:gd name="T22" fmla="*/ 75 w 104"/>
              <a:gd name="T23" fmla="*/ 12 h 103"/>
              <a:gd name="T24" fmla="*/ 81 w 104"/>
              <a:gd name="T25" fmla="*/ 10 h 103"/>
              <a:gd name="T26" fmla="*/ 98 w 104"/>
              <a:gd name="T27" fmla="*/ 28 h 103"/>
              <a:gd name="T28" fmla="*/ 104 w 104"/>
              <a:gd name="T29" fmla="*/ 51 h 103"/>
              <a:gd name="T30" fmla="*/ 98 w 104"/>
              <a:gd name="T31" fmla="*/ 75 h 103"/>
              <a:gd name="T32" fmla="*/ 81 w 104"/>
              <a:gd name="T33" fmla="*/ 92 h 103"/>
              <a:gd name="T34" fmla="*/ 75 w 104"/>
              <a:gd name="T35" fmla="*/ 91 h 103"/>
              <a:gd name="T36" fmla="*/ 77 w 104"/>
              <a:gd name="T37" fmla="*/ 85 h 103"/>
              <a:gd name="T38" fmla="*/ 91 w 104"/>
              <a:gd name="T39" fmla="*/ 71 h 103"/>
              <a:gd name="T40" fmla="*/ 96 w 104"/>
              <a:gd name="T41" fmla="*/ 51 h 103"/>
              <a:gd name="T42" fmla="*/ 91 w 104"/>
              <a:gd name="T43" fmla="*/ 32 h 103"/>
              <a:gd name="T44" fmla="*/ 77 w 104"/>
              <a:gd name="T45" fmla="*/ 17 h 103"/>
              <a:gd name="T46" fmla="*/ 24 w 104"/>
              <a:gd name="T47" fmla="*/ 33 h 103"/>
              <a:gd name="T48" fmla="*/ 24 w 104"/>
              <a:gd name="T49" fmla="*/ 33 h 103"/>
              <a:gd name="T50" fmla="*/ 8 w 104"/>
              <a:gd name="T51" fmla="*/ 33 h 103"/>
              <a:gd name="T52" fmla="*/ 8 w 104"/>
              <a:gd name="T53" fmla="*/ 69 h 103"/>
              <a:gd name="T54" fmla="*/ 24 w 104"/>
              <a:gd name="T55" fmla="*/ 69 h 103"/>
              <a:gd name="T56" fmla="*/ 24 w 104"/>
              <a:gd name="T57" fmla="*/ 33 h 103"/>
              <a:gd name="T58" fmla="*/ 25 w 104"/>
              <a:gd name="T59" fmla="*/ 25 h 103"/>
              <a:gd name="T60" fmla="*/ 25 w 104"/>
              <a:gd name="T61" fmla="*/ 25 h 103"/>
              <a:gd name="T62" fmla="*/ 57 w 104"/>
              <a:gd name="T63" fmla="*/ 1 h 103"/>
              <a:gd name="T64" fmla="*/ 60 w 104"/>
              <a:gd name="T65" fmla="*/ 0 h 103"/>
              <a:gd name="T66" fmla="*/ 63 w 104"/>
              <a:gd name="T67" fmla="*/ 4 h 103"/>
              <a:gd name="T68" fmla="*/ 63 w 104"/>
              <a:gd name="T69" fmla="*/ 29 h 103"/>
              <a:gd name="T70" fmla="*/ 63 w 104"/>
              <a:gd name="T71" fmla="*/ 30 h 103"/>
              <a:gd name="T72" fmla="*/ 73 w 104"/>
              <a:gd name="T73" fmla="*/ 37 h 103"/>
              <a:gd name="T74" fmla="*/ 78 w 104"/>
              <a:gd name="T75" fmla="*/ 51 h 103"/>
              <a:gd name="T76" fmla="*/ 73 w 104"/>
              <a:gd name="T77" fmla="*/ 65 h 103"/>
              <a:gd name="T78" fmla="*/ 63 w 104"/>
              <a:gd name="T79" fmla="*/ 72 h 103"/>
              <a:gd name="T80" fmla="*/ 63 w 104"/>
              <a:gd name="T81" fmla="*/ 73 h 103"/>
              <a:gd name="T82" fmla="*/ 63 w 104"/>
              <a:gd name="T83" fmla="*/ 99 h 103"/>
              <a:gd name="T84" fmla="*/ 63 w 104"/>
              <a:gd name="T85" fmla="*/ 101 h 103"/>
              <a:gd name="T86" fmla="*/ 57 w 104"/>
              <a:gd name="T87" fmla="*/ 102 h 103"/>
              <a:gd name="T88" fmla="*/ 25 w 104"/>
              <a:gd name="T89" fmla="*/ 77 h 103"/>
              <a:gd name="T90" fmla="*/ 4 w 104"/>
              <a:gd name="T91" fmla="*/ 77 h 103"/>
              <a:gd name="T92" fmla="*/ 4 w 104"/>
              <a:gd name="T93" fmla="*/ 77 h 103"/>
              <a:gd name="T94" fmla="*/ 0 w 104"/>
              <a:gd name="T95" fmla="*/ 73 h 103"/>
              <a:gd name="T96" fmla="*/ 0 w 104"/>
              <a:gd name="T97" fmla="*/ 29 h 103"/>
              <a:gd name="T98" fmla="*/ 0 w 104"/>
              <a:gd name="T99" fmla="*/ 29 h 103"/>
              <a:gd name="T100" fmla="*/ 4 w 104"/>
              <a:gd name="T101" fmla="*/ 25 h 103"/>
              <a:gd name="T102" fmla="*/ 25 w 104"/>
              <a:gd name="T103" fmla="*/ 25 h 103"/>
              <a:gd name="T104" fmla="*/ 63 w 104"/>
              <a:gd name="T105" fmla="*/ 35 h 103"/>
              <a:gd name="T106" fmla="*/ 63 w 104"/>
              <a:gd name="T107" fmla="*/ 35 h 103"/>
              <a:gd name="T108" fmla="*/ 63 w 104"/>
              <a:gd name="T109" fmla="*/ 67 h 103"/>
              <a:gd name="T110" fmla="*/ 69 w 104"/>
              <a:gd name="T111" fmla="*/ 62 h 103"/>
              <a:gd name="T112" fmla="*/ 73 w 104"/>
              <a:gd name="T113" fmla="*/ 51 h 103"/>
              <a:gd name="T114" fmla="*/ 69 w 104"/>
              <a:gd name="T115" fmla="*/ 40 h 103"/>
              <a:gd name="T116" fmla="*/ 63 w 104"/>
              <a:gd name="T117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" h="103">
                <a:moveTo>
                  <a:pt x="29" y="32"/>
                </a:move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12"/>
                  <a:pt x="56" y="12"/>
                  <a:pt x="56" y="1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lose/>
                <a:moveTo>
                  <a:pt x="77" y="17"/>
                </a:moveTo>
                <a:cubicBezTo>
                  <a:pt x="77" y="17"/>
                  <a:pt x="77" y="17"/>
                  <a:pt x="77" y="17"/>
                </a:cubicBezTo>
                <a:cubicBezTo>
                  <a:pt x="75" y="16"/>
                  <a:pt x="74" y="13"/>
                  <a:pt x="75" y="12"/>
                </a:cubicBezTo>
                <a:cubicBezTo>
                  <a:pt x="77" y="10"/>
                  <a:pt x="79" y="9"/>
                  <a:pt x="81" y="10"/>
                </a:cubicBezTo>
                <a:cubicBezTo>
                  <a:pt x="88" y="14"/>
                  <a:pt x="94" y="21"/>
                  <a:pt x="98" y="28"/>
                </a:cubicBezTo>
                <a:cubicBezTo>
                  <a:pt x="102" y="35"/>
                  <a:pt x="104" y="43"/>
                  <a:pt x="104" y="51"/>
                </a:cubicBezTo>
                <a:cubicBezTo>
                  <a:pt x="104" y="60"/>
                  <a:pt x="102" y="68"/>
                  <a:pt x="98" y="75"/>
                </a:cubicBezTo>
                <a:cubicBezTo>
                  <a:pt x="94" y="82"/>
                  <a:pt x="88" y="88"/>
                  <a:pt x="81" y="92"/>
                </a:cubicBezTo>
                <a:cubicBezTo>
                  <a:pt x="79" y="93"/>
                  <a:pt x="77" y="93"/>
                  <a:pt x="75" y="91"/>
                </a:cubicBezTo>
                <a:cubicBezTo>
                  <a:pt x="74" y="89"/>
                  <a:pt x="75" y="86"/>
                  <a:pt x="77" y="85"/>
                </a:cubicBezTo>
                <a:cubicBezTo>
                  <a:pt x="83" y="82"/>
                  <a:pt x="88" y="77"/>
                  <a:pt x="91" y="71"/>
                </a:cubicBezTo>
                <a:cubicBezTo>
                  <a:pt x="94" y="65"/>
                  <a:pt x="96" y="58"/>
                  <a:pt x="96" y="51"/>
                </a:cubicBezTo>
                <a:cubicBezTo>
                  <a:pt x="96" y="44"/>
                  <a:pt x="94" y="37"/>
                  <a:pt x="91" y="32"/>
                </a:cubicBezTo>
                <a:cubicBezTo>
                  <a:pt x="88" y="26"/>
                  <a:pt x="83" y="21"/>
                  <a:pt x="77" y="17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69"/>
                  <a:pt x="8" y="69"/>
                  <a:pt x="8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0"/>
                  <a:pt x="59" y="0"/>
                  <a:pt x="60" y="0"/>
                </a:cubicBezTo>
                <a:cubicBezTo>
                  <a:pt x="62" y="0"/>
                  <a:pt x="63" y="2"/>
                  <a:pt x="63" y="4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7" y="31"/>
                  <a:pt x="70" y="34"/>
                  <a:pt x="73" y="37"/>
                </a:cubicBezTo>
                <a:cubicBezTo>
                  <a:pt x="76" y="41"/>
                  <a:pt x="78" y="46"/>
                  <a:pt x="78" y="51"/>
                </a:cubicBezTo>
                <a:cubicBezTo>
                  <a:pt x="78" y="57"/>
                  <a:pt x="76" y="61"/>
                  <a:pt x="73" y="65"/>
                </a:cubicBezTo>
                <a:cubicBezTo>
                  <a:pt x="70" y="68"/>
                  <a:pt x="67" y="71"/>
                  <a:pt x="63" y="72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0"/>
                  <a:pt x="63" y="100"/>
                  <a:pt x="63" y="101"/>
                </a:cubicBezTo>
                <a:cubicBezTo>
                  <a:pt x="61" y="103"/>
                  <a:pt x="59" y="103"/>
                  <a:pt x="57" y="102"/>
                </a:cubicBezTo>
                <a:cubicBezTo>
                  <a:pt x="25" y="77"/>
                  <a:pt x="25" y="77"/>
                  <a:pt x="25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2" y="77"/>
                  <a:pt x="0" y="75"/>
                  <a:pt x="0" y="7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2" y="25"/>
                  <a:pt x="4" y="25"/>
                </a:cubicBezTo>
                <a:cubicBezTo>
                  <a:pt x="25" y="25"/>
                  <a:pt x="25" y="25"/>
                  <a:pt x="25" y="25"/>
                </a:cubicBezTo>
                <a:close/>
                <a:moveTo>
                  <a:pt x="63" y="35"/>
                </a:moveTo>
                <a:cubicBezTo>
                  <a:pt x="63" y="35"/>
                  <a:pt x="63" y="35"/>
                  <a:pt x="63" y="35"/>
                </a:cubicBezTo>
                <a:cubicBezTo>
                  <a:pt x="63" y="67"/>
                  <a:pt x="63" y="67"/>
                  <a:pt x="63" y="67"/>
                </a:cubicBezTo>
                <a:cubicBezTo>
                  <a:pt x="66" y="66"/>
                  <a:pt x="68" y="64"/>
                  <a:pt x="69" y="62"/>
                </a:cubicBezTo>
                <a:cubicBezTo>
                  <a:pt x="71" y="59"/>
                  <a:pt x="73" y="55"/>
                  <a:pt x="73" y="51"/>
                </a:cubicBezTo>
                <a:cubicBezTo>
                  <a:pt x="73" y="47"/>
                  <a:pt x="71" y="43"/>
                  <a:pt x="69" y="40"/>
                </a:cubicBezTo>
                <a:cubicBezTo>
                  <a:pt x="68" y="38"/>
                  <a:pt x="66" y="36"/>
                  <a:pt x="63" y="35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3" name="Freeform 25"/>
          <p:cNvSpPr>
            <a:spLocks noEditPoints="1"/>
          </p:cNvSpPr>
          <p:nvPr/>
        </p:nvSpPr>
        <p:spPr bwMode="auto">
          <a:xfrm>
            <a:off x="6438900" y="2425700"/>
            <a:ext cx="158750" cy="212725"/>
          </a:xfrm>
          <a:custGeom>
            <a:avLst/>
            <a:gdLst>
              <a:gd name="T0" fmla="*/ 55 w 76"/>
              <a:gd name="T1" fmla="*/ 7 h 103"/>
              <a:gd name="T2" fmla="*/ 63 w 76"/>
              <a:gd name="T3" fmla="*/ 47 h 103"/>
              <a:gd name="T4" fmla="*/ 55 w 76"/>
              <a:gd name="T5" fmla="*/ 65 h 103"/>
              <a:gd name="T6" fmla="*/ 20 w 76"/>
              <a:gd name="T7" fmla="*/ 65 h 103"/>
              <a:gd name="T8" fmla="*/ 13 w 76"/>
              <a:gd name="T9" fmla="*/ 47 h 103"/>
              <a:gd name="T10" fmla="*/ 20 w 76"/>
              <a:gd name="T11" fmla="*/ 7 h 103"/>
              <a:gd name="T12" fmla="*/ 21 w 76"/>
              <a:gd name="T13" fmla="*/ 34 h 103"/>
              <a:gd name="T14" fmla="*/ 55 w 76"/>
              <a:gd name="T15" fmla="*/ 34 h 103"/>
              <a:gd name="T16" fmla="*/ 50 w 76"/>
              <a:gd name="T17" fmla="*/ 13 h 103"/>
              <a:gd name="T18" fmla="*/ 26 w 76"/>
              <a:gd name="T19" fmla="*/ 13 h 103"/>
              <a:gd name="T20" fmla="*/ 21 w 76"/>
              <a:gd name="T21" fmla="*/ 34 h 103"/>
              <a:gd name="T22" fmla="*/ 55 w 76"/>
              <a:gd name="T23" fmla="*/ 38 h 103"/>
              <a:gd name="T24" fmla="*/ 21 w 76"/>
              <a:gd name="T25" fmla="*/ 47 h 103"/>
              <a:gd name="T26" fmla="*/ 26 w 76"/>
              <a:gd name="T27" fmla="*/ 59 h 103"/>
              <a:gd name="T28" fmla="*/ 50 w 76"/>
              <a:gd name="T29" fmla="*/ 59 h 103"/>
              <a:gd name="T30" fmla="*/ 50 w 76"/>
              <a:gd name="T31" fmla="*/ 59 h 103"/>
              <a:gd name="T32" fmla="*/ 55 w 76"/>
              <a:gd name="T33" fmla="*/ 38 h 103"/>
              <a:gd name="T34" fmla="*/ 14 w 76"/>
              <a:gd name="T35" fmla="*/ 103 h 103"/>
              <a:gd name="T36" fmla="*/ 38 w 76"/>
              <a:gd name="T37" fmla="*/ 103 h 103"/>
              <a:gd name="T38" fmla="*/ 61 w 76"/>
              <a:gd name="T39" fmla="*/ 103 h 103"/>
              <a:gd name="T40" fmla="*/ 61 w 76"/>
              <a:gd name="T41" fmla="*/ 95 h 103"/>
              <a:gd name="T42" fmla="*/ 42 w 76"/>
              <a:gd name="T43" fmla="*/ 85 h 103"/>
              <a:gd name="T44" fmla="*/ 73 w 76"/>
              <a:gd name="T45" fmla="*/ 62 h 103"/>
              <a:gd name="T46" fmla="*/ 76 w 76"/>
              <a:gd name="T47" fmla="*/ 36 h 103"/>
              <a:gd name="T48" fmla="*/ 68 w 76"/>
              <a:gd name="T49" fmla="*/ 36 h 103"/>
              <a:gd name="T50" fmla="*/ 66 w 76"/>
              <a:gd name="T51" fmla="*/ 59 h 103"/>
              <a:gd name="T52" fmla="*/ 38 w 76"/>
              <a:gd name="T53" fmla="*/ 77 h 103"/>
              <a:gd name="T54" fmla="*/ 16 w 76"/>
              <a:gd name="T55" fmla="*/ 69 h 103"/>
              <a:gd name="T56" fmla="*/ 8 w 76"/>
              <a:gd name="T57" fmla="*/ 47 h 103"/>
              <a:gd name="T58" fmla="*/ 4 w 76"/>
              <a:gd name="T59" fmla="*/ 32 h 103"/>
              <a:gd name="T60" fmla="*/ 0 w 76"/>
              <a:gd name="T61" fmla="*/ 47 h 103"/>
              <a:gd name="T62" fmla="*/ 11 w 76"/>
              <a:gd name="T63" fmla="*/ 74 h 103"/>
              <a:gd name="T64" fmla="*/ 34 w 76"/>
              <a:gd name="T65" fmla="*/ 85 h 103"/>
              <a:gd name="T66" fmla="*/ 14 w 76"/>
              <a:gd name="T67" fmla="*/ 95 h 103"/>
              <a:gd name="T68" fmla="*/ 14 w 76"/>
              <a:gd name="T6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6" h="103">
                <a:moveTo>
                  <a:pt x="38" y="0"/>
                </a:moveTo>
                <a:cubicBezTo>
                  <a:pt x="45" y="0"/>
                  <a:pt x="51" y="3"/>
                  <a:pt x="55" y="7"/>
                </a:cubicBezTo>
                <a:cubicBezTo>
                  <a:pt x="60" y="12"/>
                  <a:pt x="63" y="18"/>
                  <a:pt x="63" y="25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54"/>
                  <a:pt x="60" y="60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1" y="69"/>
                  <a:pt x="45" y="72"/>
                  <a:pt x="38" y="72"/>
                </a:cubicBezTo>
                <a:cubicBezTo>
                  <a:pt x="31" y="72"/>
                  <a:pt x="25" y="69"/>
                  <a:pt x="20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16" y="60"/>
                  <a:pt x="13" y="54"/>
                  <a:pt x="13" y="47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8"/>
                  <a:pt x="16" y="12"/>
                  <a:pt x="20" y="7"/>
                </a:cubicBezTo>
                <a:cubicBezTo>
                  <a:pt x="25" y="3"/>
                  <a:pt x="31" y="0"/>
                  <a:pt x="38" y="0"/>
                </a:cubicBezTo>
                <a:close/>
                <a:moveTo>
                  <a:pt x="21" y="34"/>
                </a:moveTo>
                <a:cubicBezTo>
                  <a:pt x="21" y="34"/>
                  <a:pt x="21" y="34"/>
                  <a:pt x="21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0"/>
                  <a:pt x="53" y="16"/>
                  <a:pt x="50" y="13"/>
                </a:cubicBezTo>
                <a:cubicBezTo>
                  <a:pt x="47" y="10"/>
                  <a:pt x="42" y="8"/>
                  <a:pt x="38" y="8"/>
                </a:cubicBezTo>
                <a:cubicBezTo>
                  <a:pt x="33" y="8"/>
                  <a:pt x="29" y="10"/>
                  <a:pt x="26" y="13"/>
                </a:cubicBezTo>
                <a:cubicBezTo>
                  <a:pt x="23" y="16"/>
                  <a:pt x="21" y="20"/>
                  <a:pt x="21" y="25"/>
                </a:cubicBezTo>
                <a:cubicBezTo>
                  <a:pt x="21" y="34"/>
                  <a:pt x="21" y="34"/>
                  <a:pt x="21" y="34"/>
                </a:cubicBezTo>
                <a:close/>
                <a:moveTo>
                  <a:pt x="55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3" y="56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9" y="62"/>
                  <a:pt x="33" y="64"/>
                  <a:pt x="38" y="64"/>
                </a:cubicBezTo>
                <a:cubicBezTo>
                  <a:pt x="42" y="64"/>
                  <a:pt x="47" y="62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3" y="56"/>
                  <a:pt x="55" y="52"/>
                  <a:pt x="55" y="47"/>
                </a:cubicBezTo>
                <a:cubicBezTo>
                  <a:pt x="55" y="38"/>
                  <a:pt x="55" y="38"/>
                  <a:pt x="55" y="38"/>
                </a:cubicBezTo>
                <a:close/>
                <a:moveTo>
                  <a:pt x="14" y="103"/>
                </a:moveTo>
                <a:cubicBezTo>
                  <a:pt x="14" y="103"/>
                  <a:pt x="14" y="103"/>
                  <a:pt x="14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3" y="103"/>
                  <a:pt x="65" y="101"/>
                  <a:pt x="65" y="99"/>
                </a:cubicBezTo>
                <a:cubicBezTo>
                  <a:pt x="65" y="96"/>
                  <a:pt x="63" y="95"/>
                  <a:pt x="61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42" y="85"/>
                  <a:pt x="42" y="85"/>
                  <a:pt x="42" y="85"/>
                </a:cubicBezTo>
                <a:cubicBezTo>
                  <a:pt x="51" y="84"/>
                  <a:pt x="59" y="80"/>
                  <a:pt x="65" y="74"/>
                </a:cubicBezTo>
                <a:cubicBezTo>
                  <a:pt x="68" y="71"/>
                  <a:pt x="71" y="67"/>
                  <a:pt x="73" y="62"/>
                </a:cubicBezTo>
                <a:cubicBezTo>
                  <a:pt x="75" y="57"/>
                  <a:pt x="76" y="52"/>
                  <a:pt x="76" y="47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4"/>
                  <a:pt x="74" y="32"/>
                  <a:pt x="72" y="32"/>
                </a:cubicBezTo>
                <a:cubicBezTo>
                  <a:pt x="70" y="32"/>
                  <a:pt x="68" y="34"/>
                  <a:pt x="68" y="36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51"/>
                  <a:pt x="67" y="55"/>
                  <a:pt x="66" y="59"/>
                </a:cubicBezTo>
                <a:cubicBezTo>
                  <a:pt x="64" y="63"/>
                  <a:pt x="62" y="66"/>
                  <a:pt x="59" y="69"/>
                </a:cubicBezTo>
                <a:cubicBezTo>
                  <a:pt x="54" y="74"/>
                  <a:pt x="46" y="77"/>
                  <a:pt x="38" y="77"/>
                </a:cubicBezTo>
                <a:cubicBezTo>
                  <a:pt x="34" y="77"/>
                  <a:pt x="30" y="77"/>
                  <a:pt x="26" y="75"/>
                </a:cubicBezTo>
                <a:cubicBezTo>
                  <a:pt x="23" y="74"/>
                  <a:pt x="19" y="71"/>
                  <a:pt x="16" y="69"/>
                </a:cubicBezTo>
                <a:cubicBezTo>
                  <a:pt x="14" y="66"/>
                  <a:pt x="11" y="63"/>
                  <a:pt x="10" y="59"/>
                </a:cubicBezTo>
                <a:cubicBezTo>
                  <a:pt x="8" y="55"/>
                  <a:pt x="8" y="51"/>
                  <a:pt x="8" y="47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6" y="32"/>
                  <a:pt x="4" y="32"/>
                </a:cubicBezTo>
                <a:cubicBezTo>
                  <a:pt x="1" y="32"/>
                  <a:pt x="0" y="34"/>
                  <a:pt x="0" y="3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2"/>
                  <a:pt x="1" y="57"/>
                  <a:pt x="3" y="62"/>
                </a:cubicBezTo>
                <a:cubicBezTo>
                  <a:pt x="5" y="67"/>
                  <a:pt x="7" y="71"/>
                  <a:pt x="11" y="74"/>
                </a:cubicBezTo>
                <a:cubicBezTo>
                  <a:pt x="14" y="78"/>
                  <a:pt x="19" y="81"/>
                  <a:pt x="23" y="82"/>
                </a:cubicBezTo>
                <a:cubicBezTo>
                  <a:pt x="27" y="84"/>
                  <a:pt x="30" y="85"/>
                  <a:pt x="34" y="85"/>
                </a:cubicBezTo>
                <a:cubicBezTo>
                  <a:pt x="34" y="95"/>
                  <a:pt x="34" y="95"/>
                  <a:pt x="3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2" y="95"/>
                  <a:pt x="10" y="96"/>
                  <a:pt x="10" y="99"/>
                </a:cubicBezTo>
                <a:cubicBezTo>
                  <a:pt x="10" y="101"/>
                  <a:pt x="12" y="103"/>
                  <a:pt x="14" y="10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4" name="Freeform 26"/>
          <p:cNvSpPr>
            <a:spLocks noEditPoints="1"/>
          </p:cNvSpPr>
          <p:nvPr/>
        </p:nvSpPr>
        <p:spPr bwMode="auto">
          <a:xfrm>
            <a:off x="1571625" y="2439988"/>
            <a:ext cx="212725" cy="180975"/>
          </a:xfrm>
          <a:custGeom>
            <a:avLst/>
            <a:gdLst>
              <a:gd name="T0" fmla="*/ 99 w 103"/>
              <a:gd name="T1" fmla="*/ 0 h 88"/>
              <a:gd name="T2" fmla="*/ 4 w 103"/>
              <a:gd name="T3" fmla="*/ 0 h 88"/>
              <a:gd name="T4" fmla="*/ 0 w 103"/>
              <a:gd name="T5" fmla="*/ 4 h 88"/>
              <a:gd name="T6" fmla="*/ 0 w 103"/>
              <a:gd name="T7" fmla="*/ 84 h 88"/>
              <a:gd name="T8" fmla="*/ 4 w 103"/>
              <a:gd name="T9" fmla="*/ 88 h 88"/>
              <a:gd name="T10" fmla="*/ 99 w 103"/>
              <a:gd name="T11" fmla="*/ 88 h 88"/>
              <a:gd name="T12" fmla="*/ 103 w 103"/>
              <a:gd name="T13" fmla="*/ 84 h 88"/>
              <a:gd name="T14" fmla="*/ 103 w 103"/>
              <a:gd name="T15" fmla="*/ 4 h 88"/>
              <a:gd name="T16" fmla="*/ 99 w 103"/>
              <a:gd name="T17" fmla="*/ 0 h 88"/>
              <a:gd name="T18" fmla="*/ 95 w 103"/>
              <a:gd name="T19" fmla="*/ 80 h 88"/>
              <a:gd name="T20" fmla="*/ 95 w 103"/>
              <a:gd name="T21" fmla="*/ 80 h 88"/>
              <a:gd name="T22" fmla="*/ 8 w 103"/>
              <a:gd name="T23" fmla="*/ 80 h 88"/>
              <a:gd name="T24" fmla="*/ 8 w 103"/>
              <a:gd name="T25" fmla="*/ 71 h 88"/>
              <a:gd name="T26" fmla="*/ 28 w 103"/>
              <a:gd name="T27" fmla="*/ 51 h 88"/>
              <a:gd name="T28" fmla="*/ 42 w 103"/>
              <a:gd name="T29" fmla="*/ 65 h 88"/>
              <a:gd name="T30" fmla="*/ 42 w 103"/>
              <a:gd name="T31" fmla="*/ 65 h 88"/>
              <a:gd name="T32" fmla="*/ 42 w 103"/>
              <a:gd name="T33" fmla="*/ 65 h 88"/>
              <a:gd name="T34" fmla="*/ 51 w 103"/>
              <a:gd name="T35" fmla="*/ 74 h 88"/>
              <a:gd name="T36" fmla="*/ 54 w 103"/>
              <a:gd name="T37" fmla="*/ 74 h 88"/>
              <a:gd name="T38" fmla="*/ 54 w 103"/>
              <a:gd name="T39" fmla="*/ 70 h 88"/>
              <a:gd name="T40" fmla="*/ 47 w 103"/>
              <a:gd name="T41" fmla="*/ 64 h 88"/>
              <a:gd name="T42" fmla="*/ 67 w 103"/>
              <a:gd name="T43" fmla="*/ 44 h 88"/>
              <a:gd name="T44" fmla="*/ 95 w 103"/>
              <a:gd name="T45" fmla="*/ 73 h 88"/>
              <a:gd name="T46" fmla="*/ 95 w 103"/>
              <a:gd name="T47" fmla="*/ 80 h 88"/>
              <a:gd name="T48" fmla="*/ 95 w 103"/>
              <a:gd name="T49" fmla="*/ 66 h 88"/>
              <a:gd name="T50" fmla="*/ 95 w 103"/>
              <a:gd name="T51" fmla="*/ 66 h 88"/>
              <a:gd name="T52" fmla="*/ 68 w 103"/>
              <a:gd name="T53" fmla="*/ 39 h 88"/>
              <a:gd name="T54" fmla="*/ 65 w 103"/>
              <a:gd name="T55" fmla="*/ 39 h 88"/>
              <a:gd name="T56" fmla="*/ 44 w 103"/>
              <a:gd name="T57" fmla="*/ 60 h 88"/>
              <a:gd name="T58" fmla="*/ 30 w 103"/>
              <a:gd name="T59" fmla="*/ 46 h 88"/>
              <a:gd name="T60" fmla="*/ 26 w 103"/>
              <a:gd name="T61" fmla="*/ 46 h 88"/>
              <a:gd name="T62" fmla="*/ 8 w 103"/>
              <a:gd name="T63" fmla="*/ 65 h 88"/>
              <a:gd name="T64" fmla="*/ 8 w 103"/>
              <a:gd name="T65" fmla="*/ 8 h 88"/>
              <a:gd name="T66" fmla="*/ 95 w 103"/>
              <a:gd name="T67" fmla="*/ 8 h 88"/>
              <a:gd name="T68" fmla="*/ 95 w 103"/>
              <a:gd name="T69" fmla="*/ 66 h 88"/>
              <a:gd name="T70" fmla="*/ 30 w 103"/>
              <a:gd name="T71" fmla="*/ 40 h 88"/>
              <a:gd name="T72" fmla="*/ 30 w 103"/>
              <a:gd name="T73" fmla="*/ 40 h 88"/>
              <a:gd name="T74" fmla="*/ 43 w 103"/>
              <a:gd name="T75" fmla="*/ 26 h 88"/>
              <a:gd name="T76" fmla="*/ 30 w 103"/>
              <a:gd name="T77" fmla="*/ 12 h 88"/>
              <a:gd name="T78" fmla="*/ 16 w 103"/>
              <a:gd name="T79" fmla="*/ 26 h 88"/>
              <a:gd name="T80" fmla="*/ 30 w 103"/>
              <a:gd name="T81" fmla="*/ 40 h 88"/>
              <a:gd name="T82" fmla="*/ 30 w 103"/>
              <a:gd name="T83" fmla="*/ 17 h 88"/>
              <a:gd name="T84" fmla="*/ 30 w 103"/>
              <a:gd name="T85" fmla="*/ 17 h 88"/>
              <a:gd name="T86" fmla="*/ 39 w 103"/>
              <a:gd name="T87" fmla="*/ 26 h 88"/>
              <a:gd name="T88" fmla="*/ 30 w 103"/>
              <a:gd name="T89" fmla="*/ 35 h 88"/>
              <a:gd name="T90" fmla="*/ 21 w 103"/>
              <a:gd name="T91" fmla="*/ 26 h 88"/>
              <a:gd name="T92" fmla="*/ 30 w 103"/>
              <a:gd name="T93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3" h="88">
                <a:moveTo>
                  <a:pt x="99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6"/>
                  <a:pt x="2" y="88"/>
                  <a:pt x="4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101" y="88"/>
                  <a:pt x="103" y="86"/>
                  <a:pt x="103" y="84"/>
                </a:cubicBezTo>
                <a:cubicBezTo>
                  <a:pt x="103" y="4"/>
                  <a:pt x="103" y="4"/>
                  <a:pt x="103" y="4"/>
                </a:cubicBezTo>
                <a:cubicBezTo>
                  <a:pt x="103" y="2"/>
                  <a:pt x="101" y="0"/>
                  <a:pt x="99" y="0"/>
                </a:cubicBezTo>
                <a:close/>
                <a:moveTo>
                  <a:pt x="95" y="80"/>
                </a:moveTo>
                <a:cubicBezTo>
                  <a:pt x="95" y="80"/>
                  <a:pt x="95" y="80"/>
                  <a:pt x="95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1"/>
                  <a:pt x="8" y="71"/>
                  <a:pt x="8" y="71"/>
                </a:cubicBezTo>
                <a:cubicBezTo>
                  <a:pt x="28" y="51"/>
                  <a:pt x="28" y="51"/>
                  <a:pt x="28" y="51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51" y="74"/>
                  <a:pt x="51" y="74"/>
                  <a:pt x="51" y="74"/>
                </a:cubicBezTo>
                <a:cubicBezTo>
                  <a:pt x="52" y="75"/>
                  <a:pt x="53" y="75"/>
                  <a:pt x="54" y="74"/>
                </a:cubicBezTo>
                <a:cubicBezTo>
                  <a:pt x="55" y="73"/>
                  <a:pt x="55" y="71"/>
                  <a:pt x="54" y="70"/>
                </a:cubicBezTo>
                <a:cubicBezTo>
                  <a:pt x="47" y="64"/>
                  <a:pt x="47" y="64"/>
                  <a:pt x="47" y="64"/>
                </a:cubicBezTo>
                <a:cubicBezTo>
                  <a:pt x="67" y="44"/>
                  <a:pt x="67" y="44"/>
                  <a:pt x="67" y="44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80"/>
                  <a:pt x="95" y="80"/>
                  <a:pt x="95" y="80"/>
                </a:cubicBezTo>
                <a:close/>
                <a:moveTo>
                  <a:pt x="95" y="66"/>
                </a:moveTo>
                <a:cubicBezTo>
                  <a:pt x="95" y="66"/>
                  <a:pt x="95" y="66"/>
                  <a:pt x="95" y="66"/>
                </a:cubicBezTo>
                <a:cubicBezTo>
                  <a:pt x="68" y="39"/>
                  <a:pt x="68" y="39"/>
                  <a:pt x="68" y="39"/>
                </a:cubicBezTo>
                <a:cubicBezTo>
                  <a:pt x="67" y="38"/>
                  <a:pt x="66" y="38"/>
                  <a:pt x="65" y="39"/>
                </a:cubicBezTo>
                <a:cubicBezTo>
                  <a:pt x="44" y="60"/>
                  <a:pt x="44" y="60"/>
                  <a:pt x="44" y="60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7" y="45"/>
                  <a:pt x="26" y="46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8"/>
                  <a:pt x="8" y="8"/>
                  <a:pt x="8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66"/>
                  <a:pt x="95" y="66"/>
                  <a:pt x="95" y="66"/>
                </a:cubicBezTo>
                <a:close/>
                <a:moveTo>
                  <a:pt x="30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37" y="40"/>
                  <a:pt x="43" y="34"/>
                  <a:pt x="43" y="26"/>
                </a:cubicBezTo>
                <a:cubicBezTo>
                  <a:pt x="43" y="19"/>
                  <a:pt x="37" y="12"/>
                  <a:pt x="30" y="12"/>
                </a:cubicBezTo>
                <a:cubicBezTo>
                  <a:pt x="22" y="12"/>
                  <a:pt x="16" y="19"/>
                  <a:pt x="16" y="26"/>
                </a:cubicBezTo>
                <a:cubicBezTo>
                  <a:pt x="16" y="34"/>
                  <a:pt x="22" y="40"/>
                  <a:pt x="30" y="40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  <a:cubicBezTo>
                  <a:pt x="35" y="17"/>
                  <a:pt x="39" y="21"/>
                  <a:pt x="39" y="26"/>
                </a:cubicBezTo>
                <a:cubicBezTo>
                  <a:pt x="39" y="31"/>
                  <a:pt x="35" y="35"/>
                  <a:pt x="30" y="35"/>
                </a:cubicBezTo>
                <a:cubicBezTo>
                  <a:pt x="25" y="35"/>
                  <a:pt x="21" y="31"/>
                  <a:pt x="21" y="26"/>
                </a:cubicBezTo>
                <a:cubicBezTo>
                  <a:pt x="21" y="21"/>
                  <a:pt x="25" y="17"/>
                  <a:pt x="3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5" name="Freeform 27"/>
          <p:cNvSpPr>
            <a:spLocks noEditPoints="1"/>
          </p:cNvSpPr>
          <p:nvPr/>
        </p:nvSpPr>
        <p:spPr bwMode="auto">
          <a:xfrm>
            <a:off x="5484813" y="2446338"/>
            <a:ext cx="215900" cy="171450"/>
          </a:xfrm>
          <a:custGeom>
            <a:avLst/>
            <a:gdLst>
              <a:gd name="T0" fmla="*/ 89 w 103"/>
              <a:gd name="T1" fmla="*/ 31 h 83"/>
              <a:gd name="T2" fmla="*/ 81 w 103"/>
              <a:gd name="T3" fmla="*/ 31 h 83"/>
              <a:gd name="T4" fmla="*/ 25 w 103"/>
              <a:gd name="T5" fmla="*/ 12 h 83"/>
              <a:gd name="T6" fmla="*/ 12 w 103"/>
              <a:gd name="T7" fmla="*/ 12 h 83"/>
              <a:gd name="T8" fmla="*/ 24 w 103"/>
              <a:gd name="T9" fmla="*/ 14 h 83"/>
              <a:gd name="T10" fmla="*/ 7 w 103"/>
              <a:gd name="T11" fmla="*/ 14 h 83"/>
              <a:gd name="T12" fmla="*/ 4 w 103"/>
              <a:gd name="T13" fmla="*/ 14 h 83"/>
              <a:gd name="T14" fmla="*/ 0 w 103"/>
              <a:gd name="T15" fmla="*/ 18 h 83"/>
              <a:gd name="T16" fmla="*/ 0 w 103"/>
              <a:gd name="T17" fmla="*/ 79 h 83"/>
              <a:gd name="T18" fmla="*/ 99 w 103"/>
              <a:gd name="T19" fmla="*/ 83 h 83"/>
              <a:gd name="T20" fmla="*/ 103 w 103"/>
              <a:gd name="T21" fmla="*/ 79 h 83"/>
              <a:gd name="T22" fmla="*/ 103 w 103"/>
              <a:gd name="T23" fmla="*/ 18 h 83"/>
              <a:gd name="T24" fmla="*/ 79 w 103"/>
              <a:gd name="T25" fmla="*/ 14 h 83"/>
              <a:gd name="T26" fmla="*/ 71 w 103"/>
              <a:gd name="T27" fmla="*/ 0 h 83"/>
              <a:gd name="T28" fmla="*/ 28 w 103"/>
              <a:gd name="T29" fmla="*/ 2 h 83"/>
              <a:gd name="T30" fmla="*/ 9 w 103"/>
              <a:gd name="T31" fmla="*/ 7 h 83"/>
              <a:gd name="T32" fmla="*/ 7 w 103"/>
              <a:gd name="T33" fmla="*/ 10 h 83"/>
              <a:gd name="T34" fmla="*/ 51 w 103"/>
              <a:gd name="T35" fmla="*/ 30 h 83"/>
              <a:gd name="T36" fmla="*/ 61 w 103"/>
              <a:gd name="T37" fmla="*/ 34 h 83"/>
              <a:gd name="T38" fmla="*/ 51 w 103"/>
              <a:gd name="T39" fmla="*/ 56 h 83"/>
              <a:gd name="T40" fmla="*/ 51 w 103"/>
              <a:gd name="T41" fmla="*/ 30 h 83"/>
              <a:gd name="T42" fmla="*/ 57 w 103"/>
              <a:gd name="T43" fmla="*/ 37 h 83"/>
              <a:gd name="T44" fmla="*/ 60 w 103"/>
              <a:gd name="T45" fmla="*/ 43 h 83"/>
              <a:gd name="T46" fmla="*/ 43 w 103"/>
              <a:gd name="T47" fmla="*/ 43 h 83"/>
              <a:gd name="T48" fmla="*/ 57 w 103"/>
              <a:gd name="T49" fmla="*/ 37 h 83"/>
              <a:gd name="T50" fmla="*/ 27 w 103"/>
              <a:gd name="T51" fmla="*/ 22 h 83"/>
              <a:gd name="T52" fmla="*/ 8 w 103"/>
              <a:gd name="T53" fmla="*/ 75 h 83"/>
              <a:gd name="T54" fmla="*/ 95 w 103"/>
              <a:gd name="T55" fmla="*/ 22 h 83"/>
              <a:gd name="T56" fmla="*/ 76 w 103"/>
              <a:gd name="T57" fmla="*/ 22 h 83"/>
              <a:gd name="T58" fmla="*/ 68 w 103"/>
              <a:gd name="T59" fmla="*/ 8 h 83"/>
              <a:gd name="T60" fmla="*/ 30 w 103"/>
              <a:gd name="T61" fmla="*/ 19 h 83"/>
              <a:gd name="T62" fmla="*/ 51 w 103"/>
              <a:gd name="T63" fmla="*/ 16 h 83"/>
              <a:gd name="T64" fmla="*/ 79 w 103"/>
              <a:gd name="T65" fmla="*/ 43 h 83"/>
              <a:gd name="T66" fmla="*/ 24 w 103"/>
              <a:gd name="T67" fmla="*/ 43 h 83"/>
              <a:gd name="T68" fmla="*/ 51 w 103"/>
              <a:gd name="T69" fmla="*/ 24 h 83"/>
              <a:gd name="T70" fmla="*/ 71 w 103"/>
              <a:gd name="T71" fmla="*/ 43 h 83"/>
              <a:gd name="T72" fmla="*/ 32 w 103"/>
              <a:gd name="T73" fmla="*/ 4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" h="83">
                <a:moveTo>
                  <a:pt x="85" y="27"/>
                </a:moveTo>
                <a:cubicBezTo>
                  <a:pt x="87" y="27"/>
                  <a:pt x="89" y="29"/>
                  <a:pt x="89" y="31"/>
                </a:cubicBezTo>
                <a:cubicBezTo>
                  <a:pt x="89" y="33"/>
                  <a:pt x="87" y="35"/>
                  <a:pt x="85" y="35"/>
                </a:cubicBezTo>
                <a:cubicBezTo>
                  <a:pt x="83" y="35"/>
                  <a:pt x="81" y="33"/>
                  <a:pt x="81" y="31"/>
                </a:cubicBezTo>
                <a:cubicBezTo>
                  <a:pt x="81" y="29"/>
                  <a:pt x="83" y="27"/>
                  <a:pt x="85" y="27"/>
                </a:cubicBezTo>
                <a:close/>
                <a:moveTo>
                  <a:pt x="25" y="12"/>
                </a:moveTo>
                <a:cubicBezTo>
                  <a:pt x="25" y="12"/>
                  <a:pt x="25" y="12"/>
                  <a:pt x="25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4"/>
                  <a:pt x="12" y="14"/>
                  <a:pt x="12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2"/>
                  <a:pt x="25" y="12"/>
                  <a:pt x="25" y="12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7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6"/>
                  <a:pt x="0" y="1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2" y="83"/>
                  <a:pt x="4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1" y="83"/>
                  <a:pt x="103" y="81"/>
                  <a:pt x="103" y="79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6"/>
                  <a:pt x="101" y="14"/>
                  <a:pt x="99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4" y="3"/>
                  <a:pt x="74" y="3"/>
                  <a:pt x="74" y="3"/>
                </a:cubicBezTo>
                <a:cubicBezTo>
                  <a:pt x="74" y="1"/>
                  <a:pt x="72" y="0"/>
                  <a:pt x="7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9" y="1"/>
                  <a:pt x="28" y="2"/>
                </a:cubicBezTo>
                <a:cubicBezTo>
                  <a:pt x="26" y="7"/>
                  <a:pt x="26" y="7"/>
                  <a:pt x="26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7"/>
                  <a:pt x="7" y="8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51" y="30"/>
                </a:moveTo>
                <a:cubicBezTo>
                  <a:pt x="51" y="30"/>
                  <a:pt x="51" y="30"/>
                  <a:pt x="51" y="30"/>
                </a:cubicBezTo>
                <a:cubicBezTo>
                  <a:pt x="55" y="30"/>
                  <a:pt x="58" y="31"/>
                  <a:pt x="61" y="34"/>
                </a:cubicBezTo>
                <a:cubicBezTo>
                  <a:pt x="63" y="36"/>
                  <a:pt x="65" y="39"/>
                  <a:pt x="65" y="43"/>
                </a:cubicBezTo>
                <a:cubicBezTo>
                  <a:pt x="65" y="50"/>
                  <a:pt x="58" y="56"/>
                  <a:pt x="51" y="56"/>
                </a:cubicBezTo>
                <a:cubicBezTo>
                  <a:pt x="44" y="56"/>
                  <a:pt x="38" y="50"/>
                  <a:pt x="38" y="43"/>
                </a:cubicBezTo>
                <a:cubicBezTo>
                  <a:pt x="38" y="36"/>
                  <a:pt x="44" y="30"/>
                  <a:pt x="51" y="30"/>
                </a:cubicBezTo>
                <a:close/>
                <a:moveTo>
                  <a:pt x="57" y="37"/>
                </a:moveTo>
                <a:cubicBezTo>
                  <a:pt x="57" y="37"/>
                  <a:pt x="57" y="37"/>
                  <a:pt x="57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9" y="39"/>
                  <a:pt x="60" y="41"/>
                  <a:pt x="60" y="43"/>
                </a:cubicBezTo>
                <a:cubicBezTo>
                  <a:pt x="60" y="48"/>
                  <a:pt x="56" y="52"/>
                  <a:pt x="51" y="52"/>
                </a:cubicBezTo>
                <a:cubicBezTo>
                  <a:pt x="46" y="52"/>
                  <a:pt x="43" y="48"/>
                  <a:pt x="43" y="43"/>
                </a:cubicBezTo>
                <a:cubicBezTo>
                  <a:pt x="43" y="38"/>
                  <a:pt x="47" y="34"/>
                  <a:pt x="51" y="34"/>
                </a:cubicBezTo>
                <a:cubicBezTo>
                  <a:pt x="54" y="34"/>
                  <a:pt x="56" y="35"/>
                  <a:pt x="57" y="37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22"/>
                  <a:pt x="95" y="22"/>
                  <a:pt x="95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4" y="22"/>
                  <a:pt x="73" y="21"/>
                  <a:pt x="72" y="19"/>
                </a:cubicBezTo>
                <a:cubicBezTo>
                  <a:pt x="68" y="8"/>
                  <a:pt x="68" y="8"/>
                  <a:pt x="68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1"/>
                  <a:pt x="28" y="22"/>
                  <a:pt x="27" y="22"/>
                </a:cubicBezTo>
                <a:close/>
                <a:moveTo>
                  <a:pt x="51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66" y="16"/>
                  <a:pt x="79" y="28"/>
                  <a:pt x="79" y="43"/>
                </a:cubicBezTo>
                <a:cubicBezTo>
                  <a:pt x="79" y="58"/>
                  <a:pt x="66" y="70"/>
                  <a:pt x="51" y="70"/>
                </a:cubicBezTo>
                <a:cubicBezTo>
                  <a:pt x="36" y="70"/>
                  <a:pt x="24" y="58"/>
                  <a:pt x="24" y="43"/>
                </a:cubicBezTo>
                <a:cubicBezTo>
                  <a:pt x="24" y="28"/>
                  <a:pt x="36" y="16"/>
                  <a:pt x="51" y="16"/>
                </a:cubicBezTo>
                <a:close/>
                <a:moveTo>
                  <a:pt x="51" y="24"/>
                </a:moveTo>
                <a:cubicBezTo>
                  <a:pt x="51" y="24"/>
                  <a:pt x="51" y="24"/>
                  <a:pt x="51" y="24"/>
                </a:cubicBezTo>
                <a:cubicBezTo>
                  <a:pt x="62" y="24"/>
                  <a:pt x="71" y="32"/>
                  <a:pt x="71" y="43"/>
                </a:cubicBezTo>
                <a:cubicBezTo>
                  <a:pt x="71" y="54"/>
                  <a:pt x="62" y="62"/>
                  <a:pt x="51" y="62"/>
                </a:cubicBezTo>
                <a:cubicBezTo>
                  <a:pt x="41" y="62"/>
                  <a:pt x="32" y="54"/>
                  <a:pt x="32" y="43"/>
                </a:cubicBezTo>
                <a:cubicBezTo>
                  <a:pt x="32" y="32"/>
                  <a:pt x="41" y="24"/>
                  <a:pt x="51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6" name="Freeform 28"/>
          <p:cNvSpPr>
            <a:spLocks noEditPoints="1"/>
          </p:cNvSpPr>
          <p:nvPr/>
        </p:nvSpPr>
        <p:spPr bwMode="auto">
          <a:xfrm>
            <a:off x="2463800" y="3221038"/>
            <a:ext cx="203200" cy="200025"/>
          </a:xfrm>
          <a:custGeom>
            <a:avLst/>
            <a:gdLst>
              <a:gd name="T0" fmla="*/ 84 w 98"/>
              <a:gd name="T1" fmla="*/ 35 h 97"/>
              <a:gd name="T2" fmla="*/ 89 w 98"/>
              <a:gd name="T3" fmla="*/ 25 h 97"/>
              <a:gd name="T4" fmla="*/ 78 w 98"/>
              <a:gd name="T5" fmla="*/ 9 h 97"/>
              <a:gd name="T6" fmla="*/ 66 w 98"/>
              <a:gd name="T7" fmla="*/ 16 h 97"/>
              <a:gd name="T8" fmla="*/ 61 w 98"/>
              <a:gd name="T9" fmla="*/ 4 h 97"/>
              <a:gd name="T10" fmla="*/ 38 w 98"/>
              <a:gd name="T11" fmla="*/ 4 h 97"/>
              <a:gd name="T12" fmla="*/ 32 w 98"/>
              <a:gd name="T13" fmla="*/ 16 h 97"/>
              <a:gd name="T14" fmla="*/ 20 w 98"/>
              <a:gd name="T15" fmla="*/ 9 h 97"/>
              <a:gd name="T16" fmla="*/ 16 w 98"/>
              <a:gd name="T17" fmla="*/ 32 h 97"/>
              <a:gd name="T18" fmla="*/ 14 w 98"/>
              <a:gd name="T19" fmla="*/ 37 h 97"/>
              <a:gd name="T20" fmla="*/ 0 w 98"/>
              <a:gd name="T21" fmla="*/ 56 h 97"/>
              <a:gd name="T22" fmla="*/ 15 w 98"/>
              <a:gd name="T23" fmla="*/ 63 h 97"/>
              <a:gd name="T24" fmla="*/ 10 w 98"/>
              <a:gd name="T25" fmla="*/ 72 h 97"/>
              <a:gd name="T26" fmla="*/ 20 w 98"/>
              <a:gd name="T27" fmla="*/ 88 h 97"/>
              <a:gd name="T28" fmla="*/ 35 w 98"/>
              <a:gd name="T29" fmla="*/ 83 h 97"/>
              <a:gd name="T30" fmla="*/ 38 w 98"/>
              <a:gd name="T31" fmla="*/ 93 h 97"/>
              <a:gd name="T32" fmla="*/ 61 w 98"/>
              <a:gd name="T33" fmla="*/ 93 h 97"/>
              <a:gd name="T34" fmla="*/ 66 w 98"/>
              <a:gd name="T35" fmla="*/ 82 h 97"/>
              <a:gd name="T36" fmla="*/ 78 w 98"/>
              <a:gd name="T37" fmla="*/ 88 h 97"/>
              <a:gd name="T38" fmla="*/ 89 w 98"/>
              <a:gd name="T39" fmla="*/ 72 h 97"/>
              <a:gd name="T40" fmla="*/ 84 w 98"/>
              <a:gd name="T41" fmla="*/ 60 h 97"/>
              <a:gd name="T42" fmla="*/ 98 w 98"/>
              <a:gd name="T43" fmla="*/ 56 h 97"/>
              <a:gd name="T44" fmla="*/ 94 w 98"/>
              <a:gd name="T45" fmla="*/ 37 h 97"/>
              <a:gd name="T46" fmla="*/ 81 w 98"/>
              <a:gd name="T47" fmla="*/ 52 h 97"/>
              <a:gd name="T48" fmla="*/ 74 w 98"/>
              <a:gd name="T49" fmla="*/ 64 h 97"/>
              <a:gd name="T50" fmla="*/ 80 w 98"/>
              <a:gd name="T51" fmla="*/ 75 h 97"/>
              <a:gd name="T52" fmla="*/ 64 w 98"/>
              <a:gd name="T53" fmla="*/ 74 h 97"/>
              <a:gd name="T54" fmla="*/ 53 w 98"/>
              <a:gd name="T55" fmla="*/ 81 h 97"/>
              <a:gd name="T56" fmla="*/ 46 w 98"/>
              <a:gd name="T57" fmla="*/ 89 h 97"/>
              <a:gd name="T58" fmla="*/ 38 w 98"/>
              <a:gd name="T59" fmla="*/ 76 h 97"/>
              <a:gd name="T60" fmla="*/ 29 w 98"/>
              <a:gd name="T61" fmla="*/ 74 h 97"/>
              <a:gd name="T62" fmla="*/ 24 w 98"/>
              <a:gd name="T63" fmla="*/ 69 h 97"/>
              <a:gd name="T64" fmla="*/ 22 w 98"/>
              <a:gd name="T65" fmla="*/ 60 h 97"/>
              <a:gd name="T66" fmla="*/ 17 w 98"/>
              <a:gd name="T67" fmla="*/ 52 h 97"/>
              <a:gd name="T68" fmla="*/ 17 w 98"/>
              <a:gd name="T69" fmla="*/ 45 h 97"/>
              <a:gd name="T70" fmla="*/ 22 w 98"/>
              <a:gd name="T71" fmla="*/ 37 h 97"/>
              <a:gd name="T72" fmla="*/ 24 w 98"/>
              <a:gd name="T73" fmla="*/ 28 h 97"/>
              <a:gd name="T74" fmla="*/ 29 w 98"/>
              <a:gd name="T75" fmla="*/ 23 h 97"/>
              <a:gd name="T76" fmla="*/ 43 w 98"/>
              <a:gd name="T77" fmla="*/ 20 h 97"/>
              <a:gd name="T78" fmla="*/ 46 w 98"/>
              <a:gd name="T79" fmla="*/ 8 h 97"/>
              <a:gd name="T80" fmla="*/ 56 w 98"/>
              <a:gd name="T81" fmla="*/ 20 h 97"/>
              <a:gd name="T82" fmla="*/ 70 w 98"/>
              <a:gd name="T83" fmla="*/ 23 h 97"/>
              <a:gd name="T84" fmla="*/ 74 w 98"/>
              <a:gd name="T85" fmla="*/ 28 h 97"/>
              <a:gd name="T86" fmla="*/ 76 w 98"/>
              <a:gd name="T87" fmla="*/ 38 h 97"/>
              <a:gd name="T88" fmla="*/ 90 w 98"/>
              <a:gd name="T89" fmla="*/ 45 h 97"/>
              <a:gd name="T90" fmla="*/ 49 w 98"/>
              <a:gd name="T91" fmla="*/ 32 h 97"/>
              <a:gd name="T92" fmla="*/ 37 w 98"/>
              <a:gd name="T93" fmla="*/ 60 h 97"/>
              <a:gd name="T94" fmla="*/ 66 w 98"/>
              <a:gd name="T95" fmla="*/ 49 h 97"/>
              <a:gd name="T96" fmla="*/ 58 w 98"/>
              <a:gd name="T97" fmla="*/ 57 h 97"/>
              <a:gd name="T98" fmla="*/ 41 w 98"/>
              <a:gd name="T99" fmla="*/ 57 h 97"/>
              <a:gd name="T100" fmla="*/ 49 w 98"/>
              <a:gd name="T101" fmla="*/ 37 h 97"/>
              <a:gd name="T102" fmla="*/ 58 w 98"/>
              <a:gd name="T103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8" h="97">
                <a:moveTo>
                  <a:pt x="9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6"/>
                  <a:pt x="84" y="35"/>
                  <a:pt x="84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3"/>
                  <a:pt x="83" y="33"/>
                  <a:pt x="82" y="32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4"/>
                  <a:pt x="90" y="21"/>
                  <a:pt x="89" y="20"/>
                </a:cubicBezTo>
                <a:cubicBezTo>
                  <a:pt x="78" y="9"/>
                  <a:pt x="78" y="9"/>
                  <a:pt x="78" y="9"/>
                </a:cubicBezTo>
                <a:cubicBezTo>
                  <a:pt x="78" y="9"/>
                  <a:pt x="78" y="9"/>
                  <a:pt x="78" y="9"/>
                </a:cubicBezTo>
                <a:cubicBezTo>
                  <a:pt x="77" y="7"/>
                  <a:pt x="74" y="7"/>
                  <a:pt x="73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5"/>
                  <a:pt x="64" y="15"/>
                  <a:pt x="63" y="14"/>
                </a:cubicBezTo>
                <a:cubicBezTo>
                  <a:pt x="62" y="14"/>
                  <a:pt x="61" y="14"/>
                  <a:pt x="61" y="1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2"/>
                  <a:pt x="59" y="0"/>
                  <a:pt x="57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8" y="2"/>
                  <a:pt x="38" y="4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4"/>
                  <a:pt x="36" y="14"/>
                  <a:pt x="35" y="14"/>
                </a:cubicBezTo>
                <a:cubicBezTo>
                  <a:pt x="34" y="15"/>
                  <a:pt x="33" y="15"/>
                  <a:pt x="32" y="16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4" y="7"/>
                  <a:pt x="22" y="7"/>
                  <a:pt x="20" y="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1"/>
                  <a:pt x="8" y="24"/>
                  <a:pt x="9" y="25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3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35"/>
                  <a:pt x="14" y="36"/>
                  <a:pt x="1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9"/>
                  <a:pt x="0" y="4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0"/>
                  <a:pt x="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1"/>
                  <a:pt x="14" y="62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6" y="65"/>
                  <a:pt x="16" y="66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8" y="74"/>
                  <a:pt x="8" y="76"/>
                  <a:pt x="9" y="78"/>
                </a:cubicBezTo>
                <a:cubicBezTo>
                  <a:pt x="20" y="88"/>
                  <a:pt x="20" y="88"/>
                  <a:pt x="20" y="88"/>
                </a:cubicBezTo>
                <a:cubicBezTo>
                  <a:pt x="22" y="90"/>
                  <a:pt x="24" y="90"/>
                  <a:pt x="26" y="88"/>
                </a:cubicBezTo>
                <a:cubicBezTo>
                  <a:pt x="32" y="82"/>
                  <a:pt x="32" y="82"/>
                  <a:pt x="32" y="82"/>
                </a:cubicBezTo>
                <a:cubicBezTo>
                  <a:pt x="33" y="82"/>
                  <a:pt x="34" y="83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3"/>
                  <a:pt x="37" y="84"/>
                  <a:pt x="38" y="8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5"/>
                  <a:pt x="39" y="97"/>
                  <a:pt x="42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9" y="97"/>
                  <a:pt x="61" y="95"/>
                  <a:pt x="61" y="93"/>
                </a:cubicBezTo>
                <a:cubicBezTo>
                  <a:pt x="61" y="84"/>
                  <a:pt x="61" y="84"/>
                  <a:pt x="61" y="84"/>
                </a:cubicBezTo>
                <a:cubicBezTo>
                  <a:pt x="61" y="84"/>
                  <a:pt x="62" y="83"/>
                  <a:pt x="63" y="83"/>
                </a:cubicBezTo>
                <a:cubicBezTo>
                  <a:pt x="64" y="83"/>
                  <a:pt x="65" y="82"/>
                  <a:pt x="66" y="82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88"/>
                  <a:pt x="73" y="88"/>
                  <a:pt x="73" y="88"/>
                </a:cubicBezTo>
                <a:cubicBezTo>
                  <a:pt x="74" y="90"/>
                  <a:pt x="77" y="90"/>
                  <a:pt x="78" y="8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90" y="76"/>
                  <a:pt x="90" y="74"/>
                  <a:pt x="89" y="72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3" y="64"/>
                  <a:pt x="83" y="63"/>
                </a:cubicBezTo>
                <a:cubicBezTo>
                  <a:pt x="84" y="62"/>
                  <a:pt x="84" y="61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6" y="60"/>
                  <a:pt x="98" y="58"/>
                  <a:pt x="98" y="56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39"/>
                  <a:pt x="96" y="37"/>
                  <a:pt x="94" y="37"/>
                </a:cubicBezTo>
                <a:close/>
                <a:moveTo>
                  <a:pt x="90" y="52"/>
                </a:moveTo>
                <a:cubicBezTo>
                  <a:pt x="90" y="52"/>
                  <a:pt x="90" y="52"/>
                  <a:pt x="90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9" y="52"/>
                  <a:pt x="78" y="54"/>
                  <a:pt x="78" y="55"/>
                </a:cubicBezTo>
                <a:cubicBezTo>
                  <a:pt x="77" y="57"/>
                  <a:pt x="77" y="58"/>
                  <a:pt x="76" y="60"/>
                </a:cubicBezTo>
                <a:cubicBezTo>
                  <a:pt x="76" y="61"/>
                  <a:pt x="75" y="63"/>
                  <a:pt x="74" y="64"/>
                </a:cubicBezTo>
                <a:cubicBezTo>
                  <a:pt x="73" y="66"/>
                  <a:pt x="73" y="68"/>
                  <a:pt x="74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80" y="75"/>
                  <a:pt x="80" y="75"/>
                  <a:pt x="80" y="75"/>
                </a:cubicBezTo>
                <a:cubicBezTo>
                  <a:pt x="75" y="80"/>
                  <a:pt x="75" y="80"/>
                  <a:pt x="75" y="80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3"/>
                  <a:pt x="66" y="72"/>
                  <a:pt x="64" y="74"/>
                </a:cubicBezTo>
                <a:cubicBezTo>
                  <a:pt x="63" y="74"/>
                  <a:pt x="62" y="75"/>
                  <a:pt x="60" y="76"/>
                </a:cubicBezTo>
                <a:cubicBezTo>
                  <a:pt x="59" y="76"/>
                  <a:pt x="57" y="77"/>
                  <a:pt x="56" y="77"/>
                </a:cubicBezTo>
                <a:cubicBezTo>
                  <a:pt x="54" y="78"/>
                  <a:pt x="53" y="79"/>
                  <a:pt x="53" y="81"/>
                </a:cubicBezTo>
                <a:cubicBezTo>
                  <a:pt x="53" y="81"/>
                  <a:pt x="53" y="81"/>
                  <a:pt x="53" y="81"/>
                </a:cubicBezTo>
                <a:cubicBezTo>
                  <a:pt x="53" y="89"/>
                  <a:pt x="53" y="89"/>
                  <a:pt x="53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79"/>
                  <a:pt x="44" y="77"/>
                  <a:pt x="42" y="77"/>
                </a:cubicBezTo>
                <a:cubicBezTo>
                  <a:pt x="41" y="77"/>
                  <a:pt x="39" y="76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6" y="75"/>
                  <a:pt x="35" y="74"/>
                  <a:pt x="34" y="73"/>
                </a:cubicBezTo>
                <a:cubicBezTo>
                  <a:pt x="32" y="72"/>
                  <a:pt x="30" y="73"/>
                  <a:pt x="29" y="74"/>
                </a:cubicBezTo>
                <a:cubicBezTo>
                  <a:pt x="23" y="80"/>
                  <a:pt x="23" y="80"/>
                  <a:pt x="23" y="80"/>
                </a:cubicBezTo>
                <a:cubicBezTo>
                  <a:pt x="18" y="75"/>
                  <a:pt x="18" y="75"/>
                  <a:pt x="18" y="75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8"/>
                  <a:pt x="25" y="66"/>
                  <a:pt x="24" y="64"/>
                </a:cubicBezTo>
                <a:cubicBezTo>
                  <a:pt x="23" y="63"/>
                  <a:pt x="23" y="61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58"/>
                  <a:pt x="21" y="57"/>
                  <a:pt x="21" y="55"/>
                </a:cubicBezTo>
                <a:cubicBezTo>
                  <a:pt x="20" y="53"/>
                  <a:pt x="19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45"/>
                  <a:pt x="8" y="45"/>
                  <a:pt x="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5"/>
                  <a:pt x="20" y="44"/>
                  <a:pt x="21" y="42"/>
                </a:cubicBezTo>
                <a:cubicBezTo>
                  <a:pt x="21" y="40"/>
                  <a:pt x="22" y="39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36"/>
                  <a:pt x="23" y="34"/>
                  <a:pt x="24" y="33"/>
                </a:cubicBezTo>
                <a:cubicBezTo>
                  <a:pt x="25" y="32"/>
                  <a:pt x="25" y="30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18" y="22"/>
                  <a:pt x="18" y="22"/>
                  <a:pt x="18" y="22"/>
                </a:cubicBezTo>
                <a:cubicBezTo>
                  <a:pt x="23" y="17"/>
                  <a:pt x="23" y="17"/>
                  <a:pt x="23" y="17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5"/>
                  <a:pt x="32" y="25"/>
                  <a:pt x="34" y="24"/>
                </a:cubicBezTo>
                <a:cubicBezTo>
                  <a:pt x="35" y="23"/>
                  <a:pt x="36" y="22"/>
                  <a:pt x="38" y="22"/>
                </a:cubicBezTo>
                <a:cubicBezTo>
                  <a:pt x="39" y="21"/>
                  <a:pt x="41" y="20"/>
                  <a:pt x="43" y="20"/>
                </a:cubicBezTo>
                <a:cubicBezTo>
                  <a:pt x="44" y="20"/>
                  <a:pt x="46" y="18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8"/>
                  <a:pt x="46" y="8"/>
                  <a:pt x="46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8"/>
                  <a:pt x="54" y="20"/>
                  <a:pt x="56" y="20"/>
                </a:cubicBezTo>
                <a:cubicBezTo>
                  <a:pt x="57" y="21"/>
                  <a:pt x="59" y="21"/>
                  <a:pt x="60" y="22"/>
                </a:cubicBezTo>
                <a:cubicBezTo>
                  <a:pt x="62" y="22"/>
                  <a:pt x="63" y="23"/>
                  <a:pt x="65" y="24"/>
                </a:cubicBezTo>
                <a:cubicBezTo>
                  <a:pt x="66" y="25"/>
                  <a:pt x="68" y="24"/>
                  <a:pt x="70" y="23"/>
                </a:cubicBezTo>
                <a:cubicBezTo>
                  <a:pt x="75" y="17"/>
                  <a:pt x="75" y="17"/>
                  <a:pt x="75" y="17"/>
                </a:cubicBezTo>
                <a:cubicBezTo>
                  <a:pt x="80" y="22"/>
                  <a:pt x="80" y="22"/>
                  <a:pt x="80" y="22"/>
                </a:cubicBezTo>
                <a:cubicBezTo>
                  <a:pt x="74" y="28"/>
                  <a:pt x="74" y="28"/>
                  <a:pt x="74" y="28"/>
                </a:cubicBezTo>
                <a:cubicBezTo>
                  <a:pt x="73" y="30"/>
                  <a:pt x="73" y="32"/>
                  <a:pt x="74" y="33"/>
                </a:cubicBezTo>
                <a:cubicBezTo>
                  <a:pt x="75" y="35"/>
                  <a:pt x="76" y="36"/>
                  <a:pt x="76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7" y="39"/>
                  <a:pt x="77" y="41"/>
                  <a:pt x="78" y="42"/>
                </a:cubicBezTo>
                <a:cubicBezTo>
                  <a:pt x="78" y="44"/>
                  <a:pt x="80" y="45"/>
                  <a:pt x="81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52"/>
                  <a:pt x="90" y="52"/>
                  <a:pt x="90" y="52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5" y="32"/>
                  <a:pt x="40" y="34"/>
                  <a:pt x="37" y="37"/>
                </a:cubicBezTo>
                <a:cubicBezTo>
                  <a:pt x="34" y="40"/>
                  <a:pt x="32" y="44"/>
                  <a:pt x="32" y="49"/>
                </a:cubicBezTo>
                <a:cubicBezTo>
                  <a:pt x="32" y="53"/>
                  <a:pt x="34" y="57"/>
                  <a:pt x="37" y="60"/>
                </a:cubicBezTo>
                <a:cubicBezTo>
                  <a:pt x="40" y="63"/>
                  <a:pt x="45" y="65"/>
                  <a:pt x="49" y="65"/>
                </a:cubicBezTo>
                <a:cubicBezTo>
                  <a:pt x="54" y="65"/>
                  <a:pt x="58" y="63"/>
                  <a:pt x="61" y="60"/>
                </a:cubicBezTo>
                <a:cubicBezTo>
                  <a:pt x="64" y="57"/>
                  <a:pt x="66" y="53"/>
                  <a:pt x="66" y="49"/>
                </a:cubicBezTo>
                <a:cubicBezTo>
                  <a:pt x="66" y="44"/>
                  <a:pt x="64" y="40"/>
                  <a:pt x="61" y="37"/>
                </a:cubicBezTo>
                <a:cubicBezTo>
                  <a:pt x="58" y="34"/>
                  <a:pt x="54" y="32"/>
                  <a:pt x="49" y="32"/>
                </a:cubicBezTo>
                <a:close/>
                <a:moveTo>
                  <a:pt x="58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5" y="59"/>
                  <a:pt x="52" y="61"/>
                  <a:pt x="49" y="61"/>
                </a:cubicBezTo>
                <a:cubicBezTo>
                  <a:pt x="46" y="61"/>
                  <a:pt x="43" y="59"/>
                  <a:pt x="41" y="57"/>
                </a:cubicBezTo>
                <a:cubicBezTo>
                  <a:pt x="39" y="55"/>
                  <a:pt x="37" y="52"/>
                  <a:pt x="37" y="49"/>
                </a:cubicBezTo>
                <a:cubicBezTo>
                  <a:pt x="37" y="45"/>
                  <a:pt x="39" y="42"/>
                  <a:pt x="41" y="40"/>
                </a:cubicBezTo>
                <a:cubicBezTo>
                  <a:pt x="43" y="38"/>
                  <a:pt x="46" y="37"/>
                  <a:pt x="49" y="37"/>
                </a:cubicBezTo>
                <a:cubicBezTo>
                  <a:pt x="52" y="37"/>
                  <a:pt x="55" y="38"/>
                  <a:pt x="58" y="40"/>
                </a:cubicBezTo>
                <a:cubicBezTo>
                  <a:pt x="60" y="42"/>
                  <a:pt x="61" y="45"/>
                  <a:pt x="61" y="49"/>
                </a:cubicBezTo>
                <a:cubicBezTo>
                  <a:pt x="61" y="52"/>
                  <a:pt x="60" y="55"/>
                  <a:pt x="5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7" name="Freeform 29"/>
          <p:cNvSpPr>
            <a:spLocks noEditPoints="1"/>
          </p:cNvSpPr>
          <p:nvPr/>
        </p:nvSpPr>
        <p:spPr bwMode="auto">
          <a:xfrm>
            <a:off x="3533775" y="3214688"/>
            <a:ext cx="190500" cy="212725"/>
          </a:xfrm>
          <a:custGeom>
            <a:avLst/>
            <a:gdLst>
              <a:gd name="T0" fmla="*/ 14 w 91"/>
              <a:gd name="T1" fmla="*/ 32 h 103"/>
              <a:gd name="T2" fmla="*/ 78 w 91"/>
              <a:gd name="T3" fmla="*/ 32 h 103"/>
              <a:gd name="T4" fmla="*/ 83 w 91"/>
              <a:gd name="T5" fmla="*/ 22 h 103"/>
              <a:gd name="T6" fmla="*/ 8 w 91"/>
              <a:gd name="T7" fmla="*/ 32 h 103"/>
              <a:gd name="T8" fmla="*/ 14 w 91"/>
              <a:gd name="T9" fmla="*/ 32 h 103"/>
              <a:gd name="T10" fmla="*/ 27 w 91"/>
              <a:gd name="T11" fmla="*/ 0 h 103"/>
              <a:gd name="T12" fmla="*/ 64 w 91"/>
              <a:gd name="T13" fmla="*/ 0 h 103"/>
              <a:gd name="T14" fmla="*/ 68 w 91"/>
              <a:gd name="T15" fmla="*/ 4 h 103"/>
              <a:gd name="T16" fmla="*/ 87 w 91"/>
              <a:gd name="T17" fmla="*/ 14 h 103"/>
              <a:gd name="T18" fmla="*/ 91 w 91"/>
              <a:gd name="T19" fmla="*/ 18 h 103"/>
              <a:gd name="T20" fmla="*/ 87 w 91"/>
              <a:gd name="T21" fmla="*/ 40 h 103"/>
              <a:gd name="T22" fmla="*/ 82 w 91"/>
              <a:gd name="T23" fmla="*/ 40 h 103"/>
              <a:gd name="T24" fmla="*/ 78 w 91"/>
              <a:gd name="T25" fmla="*/ 103 h 103"/>
              <a:gd name="T26" fmla="*/ 14 w 91"/>
              <a:gd name="T27" fmla="*/ 103 h 103"/>
              <a:gd name="T28" fmla="*/ 10 w 91"/>
              <a:gd name="T29" fmla="*/ 99 h 103"/>
              <a:gd name="T30" fmla="*/ 4 w 91"/>
              <a:gd name="T31" fmla="*/ 40 h 103"/>
              <a:gd name="T32" fmla="*/ 0 w 91"/>
              <a:gd name="T33" fmla="*/ 36 h 103"/>
              <a:gd name="T34" fmla="*/ 4 w 91"/>
              <a:gd name="T35" fmla="*/ 14 h 103"/>
              <a:gd name="T36" fmla="*/ 23 w 91"/>
              <a:gd name="T37" fmla="*/ 14 h 103"/>
              <a:gd name="T38" fmla="*/ 27 w 91"/>
              <a:gd name="T39" fmla="*/ 0 h 103"/>
              <a:gd name="T40" fmla="*/ 60 w 91"/>
              <a:gd name="T41" fmla="*/ 8 h 103"/>
              <a:gd name="T42" fmla="*/ 31 w 91"/>
              <a:gd name="T43" fmla="*/ 13 h 103"/>
              <a:gd name="T44" fmla="*/ 60 w 91"/>
              <a:gd name="T45" fmla="*/ 8 h 103"/>
              <a:gd name="T46" fmla="*/ 31 w 91"/>
              <a:gd name="T47" fmla="*/ 40 h 103"/>
              <a:gd name="T48" fmla="*/ 29 w 91"/>
              <a:gd name="T49" fmla="*/ 88 h 103"/>
              <a:gd name="T50" fmla="*/ 27 w 91"/>
              <a:gd name="T51" fmla="*/ 40 h 103"/>
              <a:gd name="T52" fmla="*/ 18 w 91"/>
              <a:gd name="T53" fmla="*/ 95 h 103"/>
              <a:gd name="T54" fmla="*/ 74 w 91"/>
              <a:gd name="T55" fmla="*/ 40 h 103"/>
              <a:gd name="T56" fmla="*/ 64 w 91"/>
              <a:gd name="T57" fmla="*/ 86 h 103"/>
              <a:gd name="T58" fmla="*/ 60 w 91"/>
              <a:gd name="T59" fmla="*/ 86 h 103"/>
              <a:gd name="T60" fmla="*/ 48 w 91"/>
              <a:gd name="T61" fmla="*/ 40 h 103"/>
              <a:gd name="T62" fmla="*/ 46 w 91"/>
              <a:gd name="T63" fmla="*/ 88 h 103"/>
              <a:gd name="T64" fmla="*/ 43 w 91"/>
              <a:gd name="T65" fmla="*/ 4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1" h="103">
                <a:moveTo>
                  <a:pt x="14" y="32"/>
                </a:moveTo>
                <a:cubicBezTo>
                  <a:pt x="14" y="32"/>
                  <a:pt x="14" y="32"/>
                  <a:pt x="14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22"/>
                  <a:pt x="83" y="22"/>
                  <a:pt x="8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lose/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8" y="2"/>
                  <a:pt x="68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14"/>
                  <a:pt x="68" y="14"/>
                  <a:pt x="68" y="14"/>
                </a:cubicBezTo>
                <a:cubicBezTo>
                  <a:pt x="87" y="14"/>
                  <a:pt x="87" y="14"/>
                  <a:pt x="87" y="14"/>
                </a:cubicBezTo>
                <a:cubicBezTo>
                  <a:pt x="90" y="14"/>
                  <a:pt x="91" y="16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36"/>
                  <a:pt x="91" y="36"/>
                  <a:pt x="91" y="36"/>
                </a:cubicBezTo>
                <a:cubicBezTo>
                  <a:pt x="91" y="39"/>
                  <a:pt x="90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99"/>
                  <a:pt x="82" y="99"/>
                  <a:pt x="82" y="99"/>
                </a:cubicBezTo>
                <a:cubicBezTo>
                  <a:pt x="82" y="101"/>
                  <a:pt x="80" y="103"/>
                  <a:pt x="78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1" y="103"/>
                  <a:pt x="10" y="101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39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5" y="0"/>
                  <a:pt x="27" y="0"/>
                </a:cubicBezTo>
                <a:close/>
                <a:moveTo>
                  <a:pt x="60" y="8"/>
                </a:moveTo>
                <a:cubicBezTo>
                  <a:pt x="60" y="8"/>
                  <a:pt x="60" y="8"/>
                  <a:pt x="6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13"/>
                  <a:pt x="31" y="13"/>
                  <a:pt x="31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1" y="40"/>
                </a:moveTo>
                <a:cubicBezTo>
                  <a:pt x="31" y="40"/>
                  <a:pt x="31" y="40"/>
                  <a:pt x="31" y="40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7"/>
                  <a:pt x="30" y="88"/>
                  <a:pt x="29" y="88"/>
                </a:cubicBezTo>
                <a:cubicBezTo>
                  <a:pt x="28" y="88"/>
                  <a:pt x="27" y="87"/>
                  <a:pt x="27" y="86"/>
                </a:cubicBezTo>
                <a:cubicBezTo>
                  <a:pt x="27" y="40"/>
                  <a:pt x="27" y="40"/>
                  <a:pt x="27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95"/>
                  <a:pt x="18" y="95"/>
                  <a:pt x="18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4" y="40"/>
                  <a:pt x="74" y="40"/>
                  <a:pt x="7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7"/>
                  <a:pt x="63" y="88"/>
                  <a:pt x="62" y="88"/>
                </a:cubicBezTo>
                <a:cubicBezTo>
                  <a:pt x="61" y="88"/>
                  <a:pt x="60" y="87"/>
                  <a:pt x="60" y="86"/>
                </a:cubicBezTo>
                <a:cubicBezTo>
                  <a:pt x="60" y="40"/>
                  <a:pt x="60" y="40"/>
                  <a:pt x="60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7"/>
                  <a:pt x="47" y="88"/>
                  <a:pt x="46" y="88"/>
                </a:cubicBezTo>
                <a:cubicBezTo>
                  <a:pt x="44" y="88"/>
                  <a:pt x="43" y="87"/>
                  <a:pt x="43" y="86"/>
                </a:cubicBezTo>
                <a:cubicBezTo>
                  <a:pt x="43" y="40"/>
                  <a:pt x="43" y="40"/>
                  <a:pt x="43" y="40"/>
                </a:cubicBezTo>
                <a:cubicBezTo>
                  <a:pt x="31" y="40"/>
                  <a:pt x="31" y="40"/>
                  <a:pt x="31" y="40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5508625" y="3216275"/>
            <a:ext cx="168275" cy="209550"/>
          </a:xfrm>
          <a:custGeom>
            <a:avLst/>
            <a:gdLst>
              <a:gd name="T0" fmla="*/ 61 w 81"/>
              <a:gd name="T1" fmla="*/ 25 h 101"/>
              <a:gd name="T2" fmla="*/ 55 w 81"/>
              <a:gd name="T3" fmla="*/ 6 h 101"/>
              <a:gd name="T4" fmla="*/ 40 w 81"/>
              <a:gd name="T5" fmla="*/ 0 h 101"/>
              <a:gd name="T6" fmla="*/ 19 w 81"/>
              <a:gd name="T7" fmla="*/ 21 h 101"/>
              <a:gd name="T8" fmla="*/ 4 w 81"/>
              <a:gd name="T9" fmla="*/ 25 h 101"/>
              <a:gd name="T10" fmla="*/ 0 w 81"/>
              <a:gd name="T11" fmla="*/ 97 h 101"/>
              <a:gd name="T12" fmla="*/ 77 w 81"/>
              <a:gd name="T13" fmla="*/ 101 h 101"/>
              <a:gd name="T14" fmla="*/ 81 w 81"/>
              <a:gd name="T15" fmla="*/ 29 h 101"/>
              <a:gd name="T16" fmla="*/ 57 w 81"/>
              <a:gd name="T17" fmla="*/ 46 h 101"/>
              <a:gd name="T18" fmla="*/ 59 w 81"/>
              <a:gd name="T19" fmla="*/ 45 h 101"/>
              <a:gd name="T20" fmla="*/ 59 w 81"/>
              <a:gd name="T21" fmla="*/ 45 h 101"/>
              <a:gd name="T22" fmla="*/ 61 w 81"/>
              <a:gd name="T23" fmla="*/ 46 h 101"/>
              <a:gd name="T24" fmla="*/ 62 w 81"/>
              <a:gd name="T25" fmla="*/ 48 h 101"/>
              <a:gd name="T26" fmla="*/ 61 w 81"/>
              <a:gd name="T27" fmla="*/ 50 h 101"/>
              <a:gd name="T28" fmla="*/ 57 w 81"/>
              <a:gd name="T29" fmla="*/ 50 h 101"/>
              <a:gd name="T30" fmla="*/ 56 w 81"/>
              <a:gd name="T31" fmla="*/ 48 h 101"/>
              <a:gd name="T32" fmla="*/ 57 w 81"/>
              <a:gd name="T33" fmla="*/ 46 h 101"/>
              <a:gd name="T34" fmla="*/ 24 w 81"/>
              <a:gd name="T35" fmla="*/ 21 h 101"/>
              <a:gd name="T36" fmla="*/ 40 w 81"/>
              <a:gd name="T37" fmla="*/ 5 h 101"/>
              <a:gd name="T38" fmla="*/ 52 w 81"/>
              <a:gd name="T39" fmla="*/ 10 h 101"/>
              <a:gd name="T40" fmla="*/ 57 w 81"/>
              <a:gd name="T41" fmla="*/ 25 h 101"/>
              <a:gd name="T42" fmla="*/ 24 w 81"/>
              <a:gd name="T43" fmla="*/ 21 h 101"/>
              <a:gd name="T44" fmla="*/ 19 w 81"/>
              <a:gd name="T45" fmla="*/ 46 h 101"/>
              <a:gd name="T46" fmla="*/ 21 w 81"/>
              <a:gd name="T47" fmla="*/ 45 h 101"/>
              <a:gd name="T48" fmla="*/ 22 w 81"/>
              <a:gd name="T49" fmla="*/ 45 h 101"/>
              <a:gd name="T50" fmla="*/ 24 w 81"/>
              <a:gd name="T51" fmla="*/ 46 h 101"/>
              <a:gd name="T52" fmla="*/ 24 w 81"/>
              <a:gd name="T53" fmla="*/ 50 h 101"/>
              <a:gd name="T54" fmla="*/ 21 w 81"/>
              <a:gd name="T55" fmla="*/ 51 h 101"/>
              <a:gd name="T56" fmla="*/ 19 w 81"/>
              <a:gd name="T57" fmla="*/ 50 h 101"/>
              <a:gd name="T58" fmla="*/ 19 w 81"/>
              <a:gd name="T59" fmla="*/ 46 h 101"/>
              <a:gd name="T60" fmla="*/ 73 w 81"/>
              <a:gd name="T61" fmla="*/ 93 h 101"/>
              <a:gd name="T62" fmla="*/ 8 w 81"/>
              <a:gd name="T63" fmla="*/ 33 h 101"/>
              <a:gd name="T64" fmla="*/ 19 w 81"/>
              <a:gd name="T65" fmla="*/ 41 h 101"/>
              <a:gd name="T66" fmla="*/ 16 w 81"/>
              <a:gd name="T67" fmla="*/ 42 h 101"/>
              <a:gd name="T68" fmla="*/ 16 w 81"/>
              <a:gd name="T69" fmla="*/ 53 h 101"/>
              <a:gd name="T70" fmla="*/ 21 w 81"/>
              <a:gd name="T71" fmla="*/ 56 h 101"/>
              <a:gd name="T72" fmla="*/ 27 w 81"/>
              <a:gd name="T73" fmla="*/ 53 h 101"/>
              <a:gd name="T74" fmla="*/ 27 w 81"/>
              <a:gd name="T75" fmla="*/ 42 h 101"/>
              <a:gd name="T76" fmla="*/ 24 w 81"/>
              <a:gd name="T77" fmla="*/ 41 h 101"/>
              <a:gd name="T78" fmla="*/ 57 w 81"/>
              <a:gd name="T79" fmla="*/ 33 h 101"/>
              <a:gd name="T80" fmla="*/ 54 w 81"/>
              <a:gd name="T81" fmla="*/ 42 h 101"/>
              <a:gd name="T82" fmla="*/ 51 w 81"/>
              <a:gd name="T83" fmla="*/ 48 h 101"/>
              <a:gd name="T84" fmla="*/ 54 w 81"/>
              <a:gd name="T85" fmla="*/ 53 h 101"/>
              <a:gd name="T86" fmla="*/ 64 w 81"/>
              <a:gd name="T87" fmla="*/ 53 h 101"/>
              <a:gd name="T88" fmla="*/ 67 w 81"/>
              <a:gd name="T89" fmla="*/ 48 h 101"/>
              <a:gd name="T90" fmla="*/ 61 w 81"/>
              <a:gd name="T91" fmla="*/ 41 h 101"/>
              <a:gd name="T92" fmla="*/ 73 w 81"/>
              <a:gd name="T9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01">
                <a:moveTo>
                  <a:pt x="77" y="25"/>
                </a:moveTo>
                <a:cubicBezTo>
                  <a:pt x="61" y="25"/>
                  <a:pt x="61" y="25"/>
                  <a:pt x="61" y="25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5"/>
                  <a:pt x="59" y="10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1" y="2"/>
                  <a:pt x="46" y="0"/>
                  <a:pt x="40" y="0"/>
                </a:cubicBezTo>
                <a:cubicBezTo>
                  <a:pt x="34" y="0"/>
                  <a:pt x="29" y="2"/>
                  <a:pt x="25" y="6"/>
                </a:cubicBezTo>
                <a:cubicBezTo>
                  <a:pt x="21" y="10"/>
                  <a:pt x="19" y="15"/>
                  <a:pt x="19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" y="25"/>
                  <a:pt x="0" y="27"/>
                  <a:pt x="0" y="29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9" y="101"/>
                  <a:pt x="81" y="99"/>
                  <a:pt x="81" y="97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7"/>
                  <a:pt x="79" y="25"/>
                  <a:pt x="77" y="25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7" y="46"/>
                </a:cubicBezTo>
                <a:cubicBezTo>
                  <a:pt x="57" y="45"/>
                  <a:pt x="58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0" y="45"/>
                  <a:pt x="61" y="45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7"/>
                  <a:pt x="62" y="48"/>
                </a:cubicBezTo>
                <a:cubicBezTo>
                  <a:pt x="62" y="49"/>
                  <a:pt x="62" y="49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1"/>
                  <a:pt x="59" y="51"/>
                </a:cubicBezTo>
                <a:cubicBezTo>
                  <a:pt x="58" y="51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49"/>
                  <a:pt x="56" y="49"/>
                  <a:pt x="56" y="48"/>
                </a:cubicBezTo>
                <a:cubicBezTo>
                  <a:pt x="56" y="47"/>
                  <a:pt x="56" y="46"/>
                  <a:pt x="57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24" y="21"/>
                </a:moveTo>
                <a:cubicBezTo>
                  <a:pt x="24" y="21"/>
                  <a:pt x="24" y="21"/>
                  <a:pt x="24" y="21"/>
                </a:cubicBezTo>
                <a:cubicBezTo>
                  <a:pt x="24" y="17"/>
                  <a:pt x="26" y="13"/>
                  <a:pt x="29" y="10"/>
                </a:cubicBezTo>
                <a:cubicBezTo>
                  <a:pt x="32" y="7"/>
                  <a:pt x="36" y="5"/>
                  <a:pt x="40" y="5"/>
                </a:cubicBezTo>
                <a:cubicBezTo>
                  <a:pt x="45" y="5"/>
                  <a:pt x="49" y="7"/>
                  <a:pt x="52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5" y="13"/>
                  <a:pt x="57" y="17"/>
                  <a:pt x="57" y="21"/>
                </a:cubicBezTo>
                <a:cubicBezTo>
                  <a:pt x="57" y="25"/>
                  <a:pt x="57" y="25"/>
                  <a:pt x="5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19" y="46"/>
                </a:move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20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5"/>
                  <a:pt x="23" y="45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7"/>
                  <a:pt x="24" y="48"/>
                </a:cubicBezTo>
                <a:cubicBezTo>
                  <a:pt x="24" y="49"/>
                  <a:pt x="24" y="49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3" y="50"/>
                  <a:pt x="22" y="51"/>
                  <a:pt x="21" y="51"/>
                </a:cubicBezTo>
                <a:cubicBezTo>
                  <a:pt x="21" y="51"/>
                  <a:pt x="20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9"/>
                  <a:pt x="19" y="49"/>
                  <a:pt x="19" y="48"/>
                </a:cubicBezTo>
                <a:cubicBezTo>
                  <a:pt x="19" y="47"/>
                  <a:pt x="19" y="46"/>
                  <a:pt x="19" y="46"/>
                </a:cubicBezTo>
                <a:close/>
                <a:moveTo>
                  <a:pt x="73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33"/>
                  <a:pt x="8" y="33"/>
                  <a:pt x="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7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4"/>
                  <a:pt x="14" y="46"/>
                  <a:pt x="14" y="48"/>
                </a:cubicBezTo>
                <a:cubicBezTo>
                  <a:pt x="14" y="50"/>
                  <a:pt x="15" y="52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5"/>
                  <a:pt x="19" y="56"/>
                  <a:pt x="21" y="56"/>
                </a:cubicBezTo>
                <a:cubicBezTo>
                  <a:pt x="24" y="56"/>
                  <a:pt x="25" y="55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2"/>
                  <a:pt x="29" y="50"/>
                  <a:pt x="29" y="48"/>
                </a:cubicBezTo>
                <a:cubicBezTo>
                  <a:pt x="29" y="46"/>
                  <a:pt x="28" y="44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6" y="42"/>
                  <a:pt x="25" y="41"/>
                  <a:pt x="24" y="41"/>
                </a:cubicBezTo>
                <a:cubicBezTo>
                  <a:pt x="24" y="33"/>
                  <a:pt x="24" y="33"/>
                  <a:pt x="24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1"/>
                  <a:pt x="55" y="42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2" y="44"/>
                  <a:pt x="51" y="46"/>
                  <a:pt x="51" y="48"/>
                </a:cubicBezTo>
                <a:cubicBezTo>
                  <a:pt x="51" y="50"/>
                  <a:pt x="52" y="52"/>
                  <a:pt x="53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5" y="55"/>
                  <a:pt x="57" y="56"/>
                  <a:pt x="59" y="56"/>
                </a:cubicBezTo>
                <a:cubicBezTo>
                  <a:pt x="61" y="56"/>
                  <a:pt x="63" y="55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6" y="52"/>
                  <a:pt x="67" y="50"/>
                  <a:pt x="67" y="48"/>
                </a:cubicBezTo>
                <a:cubicBezTo>
                  <a:pt x="67" y="46"/>
                  <a:pt x="66" y="44"/>
                  <a:pt x="64" y="42"/>
                </a:cubicBezTo>
                <a:cubicBezTo>
                  <a:pt x="64" y="42"/>
                  <a:pt x="63" y="41"/>
                  <a:pt x="61" y="41"/>
                </a:cubicBezTo>
                <a:cubicBezTo>
                  <a:pt x="61" y="33"/>
                  <a:pt x="61" y="33"/>
                  <a:pt x="61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93"/>
                  <a:pt x="73" y="93"/>
                  <a:pt x="73" y="9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1404938" y="134778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3395663" y="134778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5359400" y="1347788"/>
            <a:ext cx="13668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2413000" y="40513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4384675" y="40513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05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6348413" y="4051300"/>
            <a:ext cx="1366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06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101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9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0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7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5" grpId="0" animBg="1"/>
          <p:bldP spid="17416" grpId="0" animBg="1"/>
          <p:bldP spid="17417" grpId="0" animBg="1"/>
          <p:bldP spid="17418" grpId="0" animBg="1"/>
          <p:bldP spid="17419" grpId="0" animBg="1"/>
          <p:bldP spid="17420" grpId="0" animBg="1"/>
          <p:bldP spid="17421" grpId="0" animBg="1"/>
          <p:bldP spid="17422" grpId="0" animBg="1"/>
          <p:bldP spid="17423" grpId="0" animBg="1"/>
          <p:bldP spid="17424" grpId="0" animBg="1"/>
          <p:bldP spid="17425" grpId="0" animBg="1"/>
          <p:bldP spid="17426" grpId="0" animBg="1"/>
          <p:bldP spid="17427" grpId="0" animBg="1"/>
          <p:bldP spid="17428" grpId="0" animBg="1"/>
          <p:bldP spid="17429" grpId="0" animBg="1"/>
          <p:bldP spid="17430" grpId="0" animBg="1"/>
          <p:bldP spid="17431" grpId="0" animBg="1"/>
          <p:bldP spid="17432" grpId="0" animBg="1"/>
          <p:bldP spid="17433" grpId="0" animBg="1"/>
          <p:bldP spid="17434" grpId="0" animBg="1"/>
          <p:bldP spid="17435" grpId="0" animBg="1"/>
          <p:bldP spid="17436" grpId="0" animBg="1"/>
          <p:bldP spid="17437" grpId="0" animBg="1"/>
          <p:bldP spid="17438" grpId="0" animBg="1"/>
          <p:bldP spid="17439" grpId="0"/>
          <p:bldP spid="17440" grpId="0"/>
          <p:bldP spid="17441" grpId="0"/>
          <p:bldP spid="17442" grpId="0"/>
          <p:bldP spid="17443" grpId="0"/>
          <p:bldP spid="174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5" grpId="0" animBg="1"/>
          <p:bldP spid="17416" grpId="0" animBg="1"/>
          <p:bldP spid="17417" grpId="0" animBg="1"/>
          <p:bldP spid="17418" grpId="0" animBg="1"/>
          <p:bldP spid="17419" grpId="0" animBg="1"/>
          <p:bldP spid="17420" grpId="0" animBg="1"/>
          <p:bldP spid="17421" grpId="0" animBg="1"/>
          <p:bldP spid="17422" grpId="0" animBg="1"/>
          <p:bldP spid="17423" grpId="0" animBg="1"/>
          <p:bldP spid="17424" grpId="0" animBg="1"/>
          <p:bldP spid="17425" grpId="0" animBg="1"/>
          <p:bldP spid="17426" grpId="0" animBg="1"/>
          <p:bldP spid="17427" grpId="0" animBg="1"/>
          <p:bldP spid="17428" grpId="0" animBg="1"/>
          <p:bldP spid="17429" grpId="0" animBg="1"/>
          <p:bldP spid="17430" grpId="0" animBg="1"/>
          <p:bldP spid="17431" grpId="0" animBg="1"/>
          <p:bldP spid="17432" grpId="0" animBg="1"/>
          <p:bldP spid="17433" grpId="0" animBg="1"/>
          <p:bldP spid="17434" grpId="0" animBg="1"/>
          <p:bldP spid="17435" grpId="0" animBg="1"/>
          <p:bldP spid="17436" grpId="0" animBg="1"/>
          <p:bldP spid="17437" grpId="0" animBg="1"/>
          <p:bldP spid="17438" grpId="0" animBg="1"/>
          <p:bldP spid="17439" grpId="0"/>
          <p:bldP spid="17440" grpId="0"/>
          <p:bldP spid="17441" grpId="0"/>
          <p:bldP spid="17442" grpId="0"/>
          <p:bldP spid="17443" grpId="0"/>
          <p:bldP spid="1744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82"/>
          <p:cNvSpPr txBox="1"/>
          <p:nvPr/>
        </p:nvSpPr>
        <p:spPr>
          <a:xfrm>
            <a:off x="3832860" y="410716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solidFill>
                  <a:srgbClr val="E4402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目  录</a:t>
            </a:r>
            <a:endParaRPr lang="en-US" altLang="zh-CN" sz="2800" b="1" dirty="0">
              <a:ln w="6350">
                <a:noFill/>
              </a:ln>
              <a:solidFill>
                <a:srgbClr val="E4402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129200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127291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128246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130156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4" name="TextBox 48"/>
          <p:cNvSpPr txBox="1"/>
          <p:nvPr/>
        </p:nvSpPr>
        <p:spPr>
          <a:xfrm>
            <a:off x="733487" y="3356710"/>
            <a:ext cx="17604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工作回顾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（近年来工作情况）</a:t>
            </a:r>
            <a:endParaRPr lang="zh-CN" altLang="en-US" sz="1700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TextBox 49"/>
          <p:cNvSpPr txBox="1"/>
          <p:nvPr/>
        </p:nvSpPr>
        <p:spPr>
          <a:xfrm>
            <a:off x="2833149" y="3356710"/>
            <a:ext cx="1587865" cy="70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自我评价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（对自己的看法）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TextBox 50"/>
          <p:cNvSpPr txBox="1"/>
          <p:nvPr/>
        </p:nvSpPr>
        <p:spPr>
          <a:xfrm>
            <a:off x="6822648" y="3356710"/>
            <a:ext cx="1587865" cy="70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目标展望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（对未来的规划）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TextBox 52"/>
          <p:cNvSpPr txBox="1"/>
          <p:nvPr/>
        </p:nvSpPr>
        <p:spPr>
          <a:xfrm>
            <a:off x="4821693" y="3356710"/>
            <a:ext cx="1587865" cy="70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工作体会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（对工作的感悟）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Freeform 16"/>
          <p:cNvSpPr>
            <a:spLocks noEditPoints="1"/>
          </p:cNvSpPr>
          <p:nvPr/>
        </p:nvSpPr>
        <p:spPr bwMode="auto">
          <a:xfrm>
            <a:off x="1378147" y="2560500"/>
            <a:ext cx="471136" cy="273682"/>
          </a:xfrm>
          <a:custGeom>
            <a:avLst/>
            <a:gdLst>
              <a:gd name="T0" fmla="*/ 712 w 739"/>
              <a:gd name="T1" fmla="*/ 36 h 492"/>
              <a:gd name="T2" fmla="*/ 712 w 739"/>
              <a:gd name="T3" fmla="*/ 404 h 492"/>
              <a:gd name="T4" fmla="*/ 702 w 739"/>
              <a:gd name="T5" fmla="*/ 404 h 492"/>
              <a:gd name="T6" fmla="*/ 678 w 739"/>
              <a:gd name="T7" fmla="*/ 403 h 492"/>
              <a:gd name="T8" fmla="*/ 373 w 739"/>
              <a:gd name="T9" fmla="*/ 480 h 492"/>
              <a:gd name="T10" fmla="*/ 369 w 739"/>
              <a:gd name="T11" fmla="*/ 482 h 492"/>
              <a:gd name="T12" fmla="*/ 365 w 739"/>
              <a:gd name="T13" fmla="*/ 480 h 492"/>
              <a:gd name="T14" fmla="*/ 60 w 739"/>
              <a:gd name="T15" fmla="*/ 403 h 492"/>
              <a:gd name="T16" fmla="*/ 37 w 739"/>
              <a:gd name="T17" fmla="*/ 404 h 492"/>
              <a:gd name="T18" fmla="*/ 26 w 739"/>
              <a:gd name="T19" fmla="*/ 404 h 492"/>
              <a:gd name="T20" fmla="*/ 26 w 739"/>
              <a:gd name="T21" fmla="*/ 36 h 492"/>
              <a:gd name="T22" fmla="*/ 0 w 739"/>
              <a:gd name="T23" fmla="*/ 36 h 492"/>
              <a:gd name="T24" fmla="*/ 0 w 739"/>
              <a:gd name="T25" fmla="*/ 418 h 492"/>
              <a:gd name="T26" fmla="*/ 369 w 739"/>
              <a:gd name="T27" fmla="*/ 492 h 492"/>
              <a:gd name="T28" fmla="*/ 739 w 739"/>
              <a:gd name="T29" fmla="*/ 418 h 492"/>
              <a:gd name="T30" fmla="*/ 739 w 739"/>
              <a:gd name="T31" fmla="*/ 36 h 492"/>
              <a:gd name="T32" fmla="*/ 712 w 739"/>
              <a:gd name="T33" fmla="*/ 36 h 492"/>
              <a:gd name="T34" fmla="*/ 357 w 739"/>
              <a:gd name="T35" fmla="*/ 418 h 492"/>
              <a:gd name="T36" fmla="*/ 357 w 739"/>
              <a:gd name="T37" fmla="*/ 82 h 492"/>
              <a:gd name="T38" fmla="*/ 101 w 739"/>
              <a:gd name="T39" fmla="*/ 2 h 492"/>
              <a:gd name="T40" fmla="*/ 101 w 739"/>
              <a:gd name="T41" fmla="*/ 352 h 492"/>
              <a:gd name="T42" fmla="*/ 111 w 739"/>
              <a:gd name="T43" fmla="*/ 352 h 492"/>
              <a:gd name="T44" fmla="*/ 357 w 739"/>
              <a:gd name="T45" fmla="*/ 418 h 492"/>
              <a:gd name="T46" fmla="*/ 638 w 739"/>
              <a:gd name="T47" fmla="*/ 352 h 492"/>
              <a:gd name="T48" fmla="*/ 638 w 739"/>
              <a:gd name="T49" fmla="*/ 2 h 492"/>
              <a:gd name="T50" fmla="*/ 382 w 739"/>
              <a:gd name="T51" fmla="*/ 82 h 492"/>
              <a:gd name="T52" fmla="*/ 382 w 739"/>
              <a:gd name="T53" fmla="*/ 418 h 492"/>
              <a:gd name="T54" fmla="*/ 628 w 739"/>
              <a:gd name="T55" fmla="*/ 352 h 492"/>
              <a:gd name="T56" fmla="*/ 638 w 739"/>
              <a:gd name="T57" fmla="*/ 352 h 492"/>
              <a:gd name="T58" fmla="*/ 369 w 739"/>
              <a:gd name="T59" fmla="*/ 473 h 492"/>
              <a:gd name="T60" fmla="*/ 695 w 739"/>
              <a:gd name="T61" fmla="*/ 395 h 492"/>
              <a:gd name="T62" fmla="*/ 695 w 739"/>
              <a:gd name="T63" fmla="*/ 7 h 492"/>
              <a:gd name="T64" fmla="*/ 655 w 739"/>
              <a:gd name="T65" fmla="*/ 7 h 492"/>
              <a:gd name="T66" fmla="*/ 655 w 739"/>
              <a:gd name="T67" fmla="*/ 370 h 492"/>
              <a:gd name="T68" fmla="*/ 645 w 739"/>
              <a:gd name="T69" fmla="*/ 370 h 492"/>
              <a:gd name="T70" fmla="*/ 626 w 739"/>
              <a:gd name="T71" fmla="*/ 369 h 492"/>
              <a:gd name="T72" fmla="*/ 376 w 739"/>
              <a:gd name="T73" fmla="*/ 441 h 492"/>
              <a:gd name="T74" fmla="*/ 369 w 739"/>
              <a:gd name="T75" fmla="*/ 445 h 492"/>
              <a:gd name="T76" fmla="*/ 363 w 739"/>
              <a:gd name="T77" fmla="*/ 441 h 492"/>
              <a:gd name="T78" fmla="*/ 113 w 739"/>
              <a:gd name="T79" fmla="*/ 369 h 492"/>
              <a:gd name="T80" fmla="*/ 93 w 739"/>
              <a:gd name="T81" fmla="*/ 370 h 492"/>
              <a:gd name="T82" fmla="*/ 83 w 739"/>
              <a:gd name="T83" fmla="*/ 370 h 492"/>
              <a:gd name="T84" fmla="*/ 83 w 739"/>
              <a:gd name="T85" fmla="*/ 7 h 492"/>
              <a:gd name="T86" fmla="*/ 44 w 739"/>
              <a:gd name="T87" fmla="*/ 7 h 492"/>
              <a:gd name="T88" fmla="*/ 44 w 739"/>
              <a:gd name="T89" fmla="*/ 395 h 492"/>
              <a:gd name="T90" fmla="*/ 369 w 739"/>
              <a:gd name="T91" fmla="*/ 473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9" h="492">
                <a:moveTo>
                  <a:pt x="712" y="36"/>
                </a:moveTo>
                <a:lnTo>
                  <a:pt x="712" y="404"/>
                </a:lnTo>
                <a:lnTo>
                  <a:pt x="702" y="404"/>
                </a:lnTo>
                <a:cubicBezTo>
                  <a:pt x="694" y="404"/>
                  <a:pt x="686" y="403"/>
                  <a:pt x="678" y="403"/>
                </a:cubicBezTo>
                <a:cubicBezTo>
                  <a:pt x="576" y="403"/>
                  <a:pt x="467" y="430"/>
                  <a:pt x="373" y="480"/>
                </a:cubicBezTo>
                <a:lnTo>
                  <a:pt x="369" y="482"/>
                </a:lnTo>
                <a:lnTo>
                  <a:pt x="365" y="480"/>
                </a:lnTo>
                <a:cubicBezTo>
                  <a:pt x="271" y="430"/>
                  <a:pt x="163" y="403"/>
                  <a:pt x="60" y="403"/>
                </a:cubicBezTo>
                <a:cubicBezTo>
                  <a:pt x="52" y="403"/>
                  <a:pt x="45" y="404"/>
                  <a:pt x="37" y="404"/>
                </a:cubicBezTo>
                <a:lnTo>
                  <a:pt x="26" y="404"/>
                </a:lnTo>
                <a:lnTo>
                  <a:pt x="26" y="36"/>
                </a:lnTo>
                <a:cubicBezTo>
                  <a:pt x="17" y="36"/>
                  <a:pt x="9" y="36"/>
                  <a:pt x="0" y="36"/>
                </a:cubicBezTo>
                <a:lnTo>
                  <a:pt x="0" y="418"/>
                </a:lnTo>
                <a:cubicBezTo>
                  <a:pt x="123" y="415"/>
                  <a:pt x="254" y="442"/>
                  <a:pt x="369" y="492"/>
                </a:cubicBezTo>
                <a:cubicBezTo>
                  <a:pt x="484" y="442"/>
                  <a:pt x="616" y="415"/>
                  <a:pt x="739" y="418"/>
                </a:cubicBezTo>
                <a:lnTo>
                  <a:pt x="739" y="36"/>
                </a:lnTo>
                <a:cubicBezTo>
                  <a:pt x="730" y="36"/>
                  <a:pt x="721" y="36"/>
                  <a:pt x="712" y="36"/>
                </a:cubicBezTo>
                <a:close/>
                <a:moveTo>
                  <a:pt x="357" y="418"/>
                </a:moveTo>
                <a:lnTo>
                  <a:pt x="357" y="82"/>
                </a:lnTo>
                <a:cubicBezTo>
                  <a:pt x="277" y="28"/>
                  <a:pt x="186" y="0"/>
                  <a:pt x="101" y="2"/>
                </a:cubicBezTo>
                <a:lnTo>
                  <a:pt x="101" y="352"/>
                </a:lnTo>
                <a:cubicBezTo>
                  <a:pt x="104" y="352"/>
                  <a:pt x="107" y="352"/>
                  <a:pt x="111" y="352"/>
                </a:cubicBezTo>
                <a:cubicBezTo>
                  <a:pt x="193" y="352"/>
                  <a:pt x="280" y="375"/>
                  <a:pt x="357" y="418"/>
                </a:cubicBezTo>
                <a:close/>
                <a:moveTo>
                  <a:pt x="638" y="352"/>
                </a:moveTo>
                <a:lnTo>
                  <a:pt x="638" y="2"/>
                </a:lnTo>
                <a:cubicBezTo>
                  <a:pt x="552" y="0"/>
                  <a:pt x="461" y="28"/>
                  <a:pt x="382" y="82"/>
                </a:cubicBezTo>
                <a:lnTo>
                  <a:pt x="382" y="418"/>
                </a:lnTo>
                <a:cubicBezTo>
                  <a:pt x="459" y="375"/>
                  <a:pt x="545" y="352"/>
                  <a:pt x="628" y="352"/>
                </a:cubicBezTo>
                <a:cubicBezTo>
                  <a:pt x="631" y="352"/>
                  <a:pt x="635" y="352"/>
                  <a:pt x="638" y="352"/>
                </a:cubicBezTo>
                <a:close/>
                <a:moveTo>
                  <a:pt x="369" y="473"/>
                </a:moveTo>
                <a:cubicBezTo>
                  <a:pt x="473" y="417"/>
                  <a:pt x="590" y="391"/>
                  <a:pt x="695" y="395"/>
                </a:cubicBezTo>
                <a:lnTo>
                  <a:pt x="695" y="7"/>
                </a:lnTo>
                <a:cubicBezTo>
                  <a:pt x="682" y="6"/>
                  <a:pt x="669" y="6"/>
                  <a:pt x="655" y="7"/>
                </a:cubicBezTo>
                <a:lnTo>
                  <a:pt x="655" y="370"/>
                </a:lnTo>
                <a:lnTo>
                  <a:pt x="645" y="370"/>
                </a:lnTo>
                <a:cubicBezTo>
                  <a:pt x="639" y="369"/>
                  <a:pt x="632" y="369"/>
                  <a:pt x="626" y="369"/>
                </a:cubicBezTo>
                <a:cubicBezTo>
                  <a:pt x="542" y="369"/>
                  <a:pt x="453" y="395"/>
                  <a:pt x="376" y="441"/>
                </a:cubicBezTo>
                <a:lnTo>
                  <a:pt x="369" y="445"/>
                </a:lnTo>
                <a:lnTo>
                  <a:pt x="363" y="441"/>
                </a:lnTo>
                <a:cubicBezTo>
                  <a:pt x="286" y="395"/>
                  <a:pt x="197" y="369"/>
                  <a:pt x="113" y="369"/>
                </a:cubicBezTo>
                <a:cubicBezTo>
                  <a:pt x="106" y="369"/>
                  <a:pt x="100" y="369"/>
                  <a:pt x="93" y="370"/>
                </a:cubicBezTo>
                <a:lnTo>
                  <a:pt x="83" y="370"/>
                </a:lnTo>
                <a:lnTo>
                  <a:pt x="83" y="7"/>
                </a:lnTo>
                <a:cubicBezTo>
                  <a:pt x="70" y="6"/>
                  <a:pt x="57" y="6"/>
                  <a:pt x="44" y="7"/>
                </a:cubicBezTo>
                <a:lnTo>
                  <a:pt x="44" y="395"/>
                </a:lnTo>
                <a:cubicBezTo>
                  <a:pt x="148" y="391"/>
                  <a:pt x="265" y="417"/>
                  <a:pt x="369" y="4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9" name="Freeform 9"/>
          <p:cNvSpPr>
            <a:spLocks noEditPoints="1"/>
          </p:cNvSpPr>
          <p:nvPr/>
        </p:nvSpPr>
        <p:spPr bwMode="auto">
          <a:xfrm>
            <a:off x="3440568" y="2485721"/>
            <a:ext cx="373027" cy="423240"/>
          </a:xfrm>
          <a:custGeom>
            <a:avLst/>
            <a:gdLst>
              <a:gd name="T0" fmla="*/ 402 w 630"/>
              <a:gd name="T1" fmla="*/ 89 h 711"/>
              <a:gd name="T2" fmla="*/ 313 w 630"/>
              <a:gd name="T3" fmla="*/ 178 h 711"/>
              <a:gd name="T4" fmla="*/ 223 w 630"/>
              <a:gd name="T5" fmla="*/ 178 h 711"/>
              <a:gd name="T6" fmla="*/ 134 w 630"/>
              <a:gd name="T7" fmla="*/ 89 h 711"/>
              <a:gd name="T8" fmla="*/ 223 w 630"/>
              <a:gd name="T9" fmla="*/ 0 h 711"/>
              <a:gd name="T10" fmla="*/ 313 w 630"/>
              <a:gd name="T11" fmla="*/ 0 h 711"/>
              <a:gd name="T12" fmla="*/ 402 w 630"/>
              <a:gd name="T13" fmla="*/ 89 h 711"/>
              <a:gd name="T14" fmla="*/ 445 w 630"/>
              <a:gd name="T15" fmla="*/ 89 h 711"/>
              <a:gd name="T16" fmla="*/ 446 w 630"/>
              <a:gd name="T17" fmla="*/ 109 h 711"/>
              <a:gd name="T18" fmla="*/ 335 w 630"/>
              <a:gd name="T19" fmla="*/ 221 h 711"/>
              <a:gd name="T20" fmla="*/ 201 w 630"/>
              <a:gd name="T21" fmla="*/ 221 h 711"/>
              <a:gd name="T22" fmla="*/ 90 w 630"/>
              <a:gd name="T23" fmla="*/ 109 h 711"/>
              <a:gd name="T24" fmla="*/ 92 w 630"/>
              <a:gd name="T25" fmla="*/ 89 h 711"/>
              <a:gd name="T26" fmla="*/ 0 w 630"/>
              <a:gd name="T27" fmla="*/ 198 h 711"/>
              <a:gd name="T28" fmla="*/ 0 w 630"/>
              <a:gd name="T29" fmla="*/ 600 h 711"/>
              <a:gd name="T30" fmla="*/ 112 w 630"/>
              <a:gd name="T31" fmla="*/ 711 h 711"/>
              <a:gd name="T32" fmla="*/ 409 w 630"/>
              <a:gd name="T33" fmla="*/ 711 h 711"/>
              <a:gd name="T34" fmla="*/ 288 w 630"/>
              <a:gd name="T35" fmla="*/ 528 h 711"/>
              <a:gd name="T36" fmla="*/ 487 w 630"/>
              <a:gd name="T37" fmla="*/ 328 h 711"/>
              <a:gd name="T38" fmla="*/ 536 w 630"/>
              <a:gd name="T39" fmla="*/ 335 h 711"/>
              <a:gd name="T40" fmla="*/ 536 w 630"/>
              <a:gd name="T41" fmla="*/ 198 h 711"/>
              <a:gd name="T42" fmla="*/ 445 w 630"/>
              <a:gd name="T43" fmla="*/ 89 h 711"/>
              <a:gd name="T44" fmla="*/ 251 w 630"/>
              <a:gd name="T45" fmla="*/ 446 h 711"/>
              <a:gd name="T46" fmla="*/ 251 w 630"/>
              <a:gd name="T47" fmla="*/ 446 h 711"/>
              <a:gd name="T48" fmla="*/ 112 w 630"/>
              <a:gd name="T49" fmla="*/ 446 h 711"/>
              <a:gd name="T50" fmla="*/ 90 w 630"/>
              <a:gd name="T51" fmla="*/ 423 h 711"/>
              <a:gd name="T52" fmla="*/ 112 w 630"/>
              <a:gd name="T53" fmla="*/ 401 h 711"/>
              <a:gd name="T54" fmla="*/ 251 w 630"/>
              <a:gd name="T55" fmla="*/ 401 h 711"/>
              <a:gd name="T56" fmla="*/ 274 w 630"/>
              <a:gd name="T57" fmla="*/ 423 h 711"/>
              <a:gd name="T58" fmla="*/ 251 w 630"/>
              <a:gd name="T59" fmla="*/ 446 h 711"/>
              <a:gd name="T60" fmla="*/ 296 w 630"/>
              <a:gd name="T61" fmla="*/ 356 h 711"/>
              <a:gd name="T62" fmla="*/ 296 w 630"/>
              <a:gd name="T63" fmla="*/ 356 h 711"/>
              <a:gd name="T64" fmla="*/ 112 w 630"/>
              <a:gd name="T65" fmla="*/ 356 h 711"/>
              <a:gd name="T66" fmla="*/ 90 w 630"/>
              <a:gd name="T67" fmla="*/ 334 h 711"/>
              <a:gd name="T68" fmla="*/ 112 w 630"/>
              <a:gd name="T69" fmla="*/ 312 h 711"/>
              <a:gd name="T70" fmla="*/ 296 w 630"/>
              <a:gd name="T71" fmla="*/ 312 h 711"/>
              <a:gd name="T72" fmla="*/ 318 w 630"/>
              <a:gd name="T73" fmla="*/ 334 h 711"/>
              <a:gd name="T74" fmla="*/ 296 w 630"/>
              <a:gd name="T75" fmla="*/ 356 h 711"/>
              <a:gd name="T76" fmla="*/ 524 w 630"/>
              <a:gd name="T77" fmla="*/ 390 h 711"/>
              <a:gd name="T78" fmla="*/ 488 w 630"/>
              <a:gd name="T79" fmla="*/ 385 h 711"/>
              <a:gd name="T80" fmla="*/ 346 w 630"/>
              <a:gd name="T81" fmla="*/ 527 h 711"/>
              <a:gd name="T82" fmla="*/ 458 w 630"/>
              <a:gd name="T83" fmla="*/ 666 h 711"/>
              <a:gd name="T84" fmla="*/ 488 w 630"/>
              <a:gd name="T85" fmla="*/ 669 h 711"/>
              <a:gd name="T86" fmla="*/ 630 w 630"/>
              <a:gd name="T87" fmla="*/ 527 h 711"/>
              <a:gd name="T88" fmla="*/ 524 w 630"/>
              <a:gd name="T89" fmla="*/ 390 h 711"/>
              <a:gd name="T90" fmla="*/ 569 w 630"/>
              <a:gd name="T91" fmla="*/ 507 h 711"/>
              <a:gd name="T92" fmla="*/ 569 w 630"/>
              <a:gd name="T93" fmla="*/ 507 h 711"/>
              <a:gd name="T94" fmla="*/ 524 w 630"/>
              <a:gd name="T95" fmla="*/ 552 h 711"/>
              <a:gd name="T96" fmla="*/ 488 w 630"/>
              <a:gd name="T97" fmla="*/ 588 h 711"/>
              <a:gd name="T98" fmla="*/ 448 w 630"/>
              <a:gd name="T99" fmla="*/ 588 h 711"/>
              <a:gd name="T100" fmla="*/ 408 w 630"/>
              <a:gd name="T101" fmla="*/ 547 h 711"/>
              <a:gd name="T102" fmla="*/ 408 w 630"/>
              <a:gd name="T103" fmla="*/ 507 h 711"/>
              <a:gd name="T104" fmla="*/ 448 w 630"/>
              <a:gd name="T105" fmla="*/ 507 h 711"/>
              <a:gd name="T106" fmla="*/ 468 w 630"/>
              <a:gd name="T107" fmla="*/ 527 h 711"/>
              <a:gd name="T108" fmla="*/ 524 w 630"/>
              <a:gd name="T109" fmla="*/ 472 h 711"/>
              <a:gd name="T110" fmla="*/ 528 w 630"/>
              <a:gd name="T111" fmla="*/ 467 h 711"/>
              <a:gd name="T112" fmla="*/ 569 w 630"/>
              <a:gd name="T113" fmla="*/ 467 h 711"/>
              <a:gd name="T114" fmla="*/ 569 w 630"/>
              <a:gd name="T115" fmla="*/ 507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0" h="711">
                <a:moveTo>
                  <a:pt x="402" y="89"/>
                </a:moveTo>
                <a:cubicBezTo>
                  <a:pt x="402" y="138"/>
                  <a:pt x="362" y="178"/>
                  <a:pt x="313" y="178"/>
                </a:cubicBezTo>
                <a:lnTo>
                  <a:pt x="223" y="178"/>
                </a:lnTo>
                <a:cubicBezTo>
                  <a:pt x="174" y="178"/>
                  <a:pt x="134" y="138"/>
                  <a:pt x="134" y="89"/>
                </a:cubicBezTo>
                <a:cubicBezTo>
                  <a:pt x="134" y="39"/>
                  <a:pt x="174" y="0"/>
                  <a:pt x="223" y="0"/>
                </a:cubicBezTo>
                <a:lnTo>
                  <a:pt x="313" y="0"/>
                </a:lnTo>
                <a:cubicBezTo>
                  <a:pt x="362" y="0"/>
                  <a:pt x="402" y="39"/>
                  <a:pt x="402" y="89"/>
                </a:cubicBezTo>
                <a:close/>
                <a:moveTo>
                  <a:pt x="445" y="89"/>
                </a:moveTo>
                <a:cubicBezTo>
                  <a:pt x="446" y="95"/>
                  <a:pt x="446" y="102"/>
                  <a:pt x="446" y="109"/>
                </a:cubicBezTo>
                <a:cubicBezTo>
                  <a:pt x="446" y="171"/>
                  <a:pt x="397" y="221"/>
                  <a:pt x="335" y="221"/>
                </a:cubicBezTo>
                <a:lnTo>
                  <a:pt x="201" y="221"/>
                </a:lnTo>
                <a:cubicBezTo>
                  <a:pt x="140" y="221"/>
                  <a:pt x="90" y="171"/>
                  <a:pt x="90" y="109"/>
                </a:cubicBezTo>
                <a:cubicBezTo>
                  <a:pt x="90" y="102"/>
                  <a:pt x="90" y="95"/>
                  <a:pt x="92" y="89"/>
                </a:cubicBezTo>
                <a:cubicBezTo>
                  <a:pt x="40" y="98"/>
                  <a:pt x="0" y="144"/>
                  <a:pt x="0" y="198"/>
                </a:cubicBezTo>
                <a:lnTo>
                  <a:pt x="0" y="600"/>
                </a:lnTo>
                <a:cubicBezTo>
                  <a:pt x="0" y="661"/>
                  <a:pt x="50" y="711"/>
                  <a:pt x="112" y="711"/>
                </a:cubicBezTo>
                <a:lnTo>
                  <a:pt x="409" y="711"/>
                </a:lnTo>
                <a:cubicBezTo>
                  <a:pt x="338" y="681"/>
                  <a:pt x="288" y="610"/>
                  <a:pt x="288" y="528"/>
                </a:cubicBezTo>
                <a:cubicBezTo>
                  <a:pt x="288" y="418"/>
                  <a:pt x="377" y="328"/>
                  <a:pt x="487" y="328"/>
                </a:cubicBezTo>
                <a:cubicBezTo>
                  <a:pt x="504" y="328"/>
                  <a:pt x="520" y="331"/>
                  <a:pt x="536" y="335"/>
                </a:cubicBezTo>
                <a:lnTo>
                  <a:pt x="536" y="198"/>
                </a:lnTo>
                <a:cubicBezTo>
                  <a:pt x="536" y="144"/>
                  <a:pt x="496" y="98"/>
                  <a:pt x="445" y="89"/>
                </a:cubicBezTo>
                <a:close/>
                <a:moveTo>
                  <a:pt x="251" y="446"/>
                </a:moveTo>
                <a:lnTo>
                  <a:pt x="251" y="446"/>
                </a:lnTo>
                <a:lnTo>
                  <a:pt x="112" y="446"/>
                </a:lnTo>
                <a:cubicBezTo>
                  <a:pt x="100" y="446"/>
                  <a:pt x="90" y="436"/>
                  <a:pt x="90" y="423"/>
                </a:cubicBezTo>
                <a:cubicBezTo>
                  <a:pt x="90" y="411"/>
                  <a:pt x="100" y="401"/>
                  <a:pt x="112" y="401"/>
                </a:cubicBezTo>
                <a:lnTo>
                  <a:pt x="251" y="401"/>
                </a:lnTo>
                <a:cubicBezTo>
                  <a:pt x="264" y="401"/>
                  <a:pt x="274" y="411"/>
                  <a:pt x="274" y="423"/>
                </a:cubicBezTo>
                <a:cubicBezTo>
                  <a:pt x="274" y="436"/>
                  <a:pt x="264" y="446"/>
                  <a:pt x="251" y="446"/>
                </a:cubicBezTo>
                <a:close/>
                <a:moveTo>
                  <a:pt x="296" y="356"/>
                </a:moveTo>
                <a:lnTo>
                  <a:pt x="296" y="356"/>
                </a:lnTo>
                <a:lnTo>
                  <a:pt x="112" y="356"/>
                </a:lnTo>
                <a:cubicBezTo>
                  <a:pt x="100" y="356"/>
                  <a:pt x="90" y="346"/>
                  <a:pt x="90" y="334"/>
                </a:cubicBezTo>
                <a:cubicBezTo>
                  <a:pt x="90" y="322"/>
                  <a:pt x="100" y="312"/>
                  <a:pt x="112" y="312"/>
                </a:cubicBezTo>
                <a:lnTo>
                  <a:pt x="296" y="312"/>
                </a:lnTo>
                <a:cubicBezTo>
                  <a:pt x="308" y="312"/>
                  <a:pt x="318" y="322"/>
                  <a:pt x="318" y="334"/>
                </a:cubicBezTo>
                <a:cubicBezTo>
                  <a:pt x="318" y="346"/>
                  <a:pt x="308" y="356"/>
                  <a:pt x="296" y="356"/>
                </a:cubicBezTo>
                <a:close/>
                <a:moveTo>
                  <a:pt x="524" y="390"/>
                </a:moveTo>
                <a:cubicBezTo>
                  <a:pt x="512" y="387"/>
                  <a:pt x="501" y="385"/>
                  <a:pt x="488" y="385"/>
                </a:cubicBezTo>
                <a:cubicBezTo>
                  <a:pt x="410" y="385"/>
                  <a:pt x="346" y="449"/>
                  <a:pt x="346" y="527"/>
                </a:cubicBezTo>
                <a:cubicBezTo>
                  <a:pt x="346" y="596"/>
                  <a:pt x="394" y="652"/>
                  <a:pt x="458" y="666"/>
                </a:cubicBezTo>
                <a:cubicBezTo>
                  <a:pt x="468" y="668"/>
                  <a:pt x="478" y="669"/>
                  <a:pt x="488" y="669"/>
                </a:cubicBezTo>
                <a:cubicBezTo>
                  <a:pt x="567" y="669"/>
                  <a:pt x="630" y="606"/>
                  <a:pt x="630" y="527"/>
                </a:cubicBezTo>
                <a:cubicBezTo>
                  <a:pt x="630" y="461"/>
                  <a:pt x="585" y="405"/>
                  <a:pt x="524" y="390"/>
                </a:cubicBezTo>
                <a:close/>
                <a:moveTo>
                  <a:pt x="569" y="507"/>
                </a:moveTo>
                <a:lnTo>
                  <a:pt x="569" y="507"/>
                </a:lnTo>
                <a:lnTo>
                  <a:pt x="524" y="552"/>
                </a:lnTo>
                <a:lnTo>
                  <a:pt x="488" y="588"/>
                </a:lnTo>
                <a:cubicBezTo>
                  <a:pt x="477" y="599"/>
                  <a:pt x="459" y="599"/>
                  <a:pt x="448" y="588"/>
                </a:cubicBezTo>
                <a:lnTo>
                  <a:pt x="408" y="547"/>
                </a:lnTo>
                <a:cubicBezTo>
                  <a:pt x="397" y="536"/>
                  <a:pt x="397" y="518"/>
                  <a:pt x="408" y="507"/>
                </a:cubicBezTo>
                <a:cubicBezTo>
                  <a:pt x="419" y="496"/>
                  <a:pt x="437" y="496"/>
                  <a:pt x="448" y="507"/>
                </a:cubicBezTo>
                <a:lnTo>
                  <a:pt x="468" y="527"/>
                </a:lnTo>
                <a:lnTo>
                  <a:pt x="524" y="472"/>
                </a:lnTo>
                <a:lnTo>
                  <a:pt x="528" y="467"/>
                </a:lnTo>
                <a:cubicBezTo>
                  <a:pt x="540" y="456"/>
                  <a:pt x="558" y="456"/>
                  <a:pt x="569" y="467"/>
                </a:cubicBezTo>
                <a:cubicBezTo>
                  <a:pt x="580" y="478"/>
                  <a:pt x="580" y="496"/>
                  <a:pt x="569" y="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0" name="Freeform 10"/>
          <p:cNvSpPr>
            <a:spLocks noEditPoints="1"/>
          </p:cNvSpPr>
          <p:nvPr/>
        </p:nvSpPr>
        <p:spPr bwMode="auto">
          <a:xfrm>
            <a:off x="5430080" y="2502780"/>
            <a:ext cx="371092" cy="397758"/>
          </a:xfrm>
          <a:custGeom>
            <a:avLst/>
            <a:gdLst>
              <a:gd name="T0" fmla="*/ 255 w 674"/>
              <a:gd name="T1" fmla="*/ 448 h 720"/>
              <a:gd name="T2" fmla="*/ 243 w 674"/>
              <a:gd name="T3" fmla="*/ 407 h 720"/>
              <a:gd name="T4" fmla="*/ 295 w 674"/>
              <a:gd name="T5" fmla="*/ 196 h 720"/>
              <a:gd name="T6" fmla="*/ 350 w 674"/>
              <a:gd name="T7" fmla="*/ 367 h 720"/>
              <a:gd name="T8" fmla="*/ 418 w 674"/>
              <a:gd name="T9" fmla="*/ 169 h 720"/>
              <a:gd name="T10" fmla="*/ 267 w 674"/>
              <a:gd name="T11" fmla="*/ 336 h 720"/>
              <a:gd name="T12" fmla="*/ 254 w 674"/>
              <a:gd name="T13" fmla="*/ 358 h 720"/>
              <a:gd name="T14" fmla="*/ 346 w 674"/>
              <a:gd name="T15" fmla="*/ 412 h 720"/>
              <a:gd name="T16" fmla="*/ 445 w 674"/>
              <a:gd name="T17" fmla="*/ 144 h 720"/>
              <a:gd name="T18" fmla="*/ 449 w 674"/>
              <a:gd name="T19" fmla="*/ 91 h 720"/>
              <a:gd name="T20" fmla="*/ 445 w 674"/>
              <a:gd name="T21" fmla="*/ 144 h 720"/>
              <a:gd name="T22" fmla="*/ 526 w 674"/>
              <a:gd name="T23" fmla="*/ 170 h 720"/>
              <a:gd name="T24" fmla="*/ 474 w 674"/>
              <a:gd name="T25" fmla="*/ 174 h 720"/>
              <a:gd name="T26" fmla="*/ 385 w 674"/>
              <a:gd name="T27" fmla="*/ 121 h 720"/>
              <a:gd name="T28" fmla="*/ 363 w 674"/>
              <a:gd name="T29" fmla="*/ 73 h 720"/>
              <a:gd name="T30" fmla="*/ 385 w 674"/>
              <a:gd name="T31" fmla="*/ 121 h 720"/>
              <a:gd name="T32" fmla="*/ 298 w 674"/>
              <a:gd name="T33" fmla="*/ 90 h 720"/>
              <a:gd name="T34" fmla="*/ 302 w 674"/>
              <a:gd name="T35" fmla="*/ 142 h 720"/>
              <a:gd name="T36" fmla="*/ 496 w 674"/>
              <a:gd name="T37" fmla="*/ 257 h 720"/>
              <a:gd name="T38" fmla="*/ 543 w 674"/>
              <a:gd name="T39" fmla="*/ 235 h 720"/>
              <a:gd name="T40" fmla="*/ 496 w 674"/>
              <a:gd name="T41" fmla="*/ 257 h 720"/>
              <a:gd name="T42" fmla="*/ 248 w 674"/>
              <a:gd name="T43" fmla="*/ 368 h 720"/>
              <a:gd name="T44" fmla="*/ 235 w 674"/>
              <a:gd name="T45" fmla="*/ 391 h 720"/>
              <a:gd name="T46" fmla="*/ 328 w 674"/>
              <a:gd name="T47" fmla="*/ 445 h 720"/>
              <a:gd name="T48" fmla="*/ 246 w 674"/>
              <a:gd name="T49" fmla="*/ 720 h 720"/>
              <a:gd name="T50" fmla="*/ 263 w 674"/>
              <a:gd name="T51" fmla="*/ 42 h 720"/>
              <a:gd name="T52" fmla="*/ 642 w 674"/>
              <a:gd name="T53" fmla="*/ 204 h 720"/>
              <a:gd name="T54" fmla="*/ 648 w 674"/>
              <a:gd name="T55" fmla="*/ 313 h 720"/>
              <a:gd name="T56" fmla="*/ 667 w 674"/>
              <a:gd name="T57" fmla="*/ 450 h 720"/>
              <a:gd name="T58" fmla="*/ 643 w 674"/>
              <a:gd name="T59" fmla="*/ 566 h 720"/>
              <a:gd name="T60" fmla="*/ 504 w 674"/>
              <a:gd name="T61" fmla="*/ 598 h 720"/>
              <a:gd name="T62" fmla="*/ 246 w 674"/>
              <a:gd name="T63" fmla="*/ 72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4" h="720">
                <a:moveTo>
                  <a:pt x="243" y="407"/>
                </a:moveTo>
                <a:cubicBezTo>
                  <a:pt x="236" y="421"/>
                  <a:pt x="241" y="439"/>
                  <a:pt x="255" y="448"/>
                </a:cubicBezTo>
                <a:cubicBezTo>
                  <a:pt x="267" y="455"/>
                  <a:pt x="282" y="453"/>
                  <a:pt x="292" y="444"/>
                </a:cubicBezTo>
                <a:lnTo>
                  <a:pt x="243" y="407"/>
                </a:lnTo>
                <a:close/>
                <a:moveTo>
                  <a:pt x="418" y="169"/>
                </a:moveTo>
                <a:cubicBezTo>
                  <a:pt x="373" y="143"/>
                  <a:pt x="318" y="155"/>
                  <a:pt x="295" y="196"/>
                </a:cubicBezTo>
                <a:cubicBezTo>
                  <a:pt x="270" y="238"/>
                  <a:pt x="302" y="284"/>
                  <a:pt x="280" y="327"/>
                </a:cubicBezTo>
                <a:lnTo>
                  <a:pt x="350" y="367"/>
                </a:lnTo>
                <a:cubicBezTo>
                  <a:pt x="376" y="327"/>
                  <a:pt x="432" y="331"/>
                  <a:pt x="456" y="289"/>
                </a:cubicBezTo>
                <a:cubicBezTo>
                  <a:pt x="480" y="249"/>
                  <a:pt x="462" y="195"/>
                  <a:pt x="418" y="169"/>
                </a:cubicBezTo>
                <a:close/>
                <a:moveTo>
                  <a:pt x="342" y="393"/>
                </a:moveTo>
                <a:lnTo>
                  <a:pt x="267" y="336"/>
                </a:lnTo>
                <a:cubicBezTo>
                  <a:pt x="261" y="331"/>
                  <a:pt x="253" y="333"/>
                  <a:pt x="250" y="339"/>
                </a:cubicBezTo>
                <a:cubicBezTo>
                  <a:pt x="246" y="345"/>
                  <a:pt x="248" y="354"/>
                  <a:pt x="254" y="358"/>
                </a:cubicBezTo>
                <a:lnTo>
                  <a:pt x="329" y="416"/>
                </a:lnTo>
                <a:cubicBezTo>
                  <a:pt x="335" y="420"/>
                  <a:pt x="343" y="418"/>
                  <a:pt x="346" y="412"/>
                </a:cubicBezTo>
                <a:cubicBezTo>
                  <a:pt x="350" y="406"/>
                  <a:pt x="348" y="397"/>
                  <a:pt x="342" y="393"/>
                </a:cubicBezTo>
                <a:close/>
                <a:moveTo>
                  <a:pt x="445" y="144"/>
                </a:moveTo>
                <a:lnTo>
                  <a:pt x="468" y="102"/>
                </a:lnTo>
                <a:lnTo>
                  <a:pt x="449" y="91"/>
                </a:lnTo>
                <a:lnTo>
                  <a:pt x="426" y="133"/>
                </a:lnTo>
                <a:lnTo>
                  <a:pt x="445" y="144"/>
                </a:lnTo>
                <a:close/>
                <a:moveTo>
                  <a:pt x="485" y="193"/>
                </a:moveTo>
                <a:lnTo>
                  <a:pt x="526" y="170"/>
                </a:lnTo>
                <a:lnTo>
                  <a:pt x="515" y="150"/>
                </a:lnTo>
                <a:lnTo>
                  <a:pt x="474" y="174"/>
                </a:lnTo>
                <a:lnTo>
                  <a:pt x="485" y="193"/>
                </a:lnTo>
                <a:close/>
                <a:moveTo>
                  <a:pt x="385" y="121"/>
                </a:moveTo>
                <a:lnTo>
                  <a:pt x="385" y="73"/>
                </a:lnTo>
                <a:lnTo>
                  <a:pt x="363" y="73"/>
                </a:lnTo>
                <a:lnTo>
                  <a:pt x="363" y="121"/>
                </a:lnTo>
                <a:lnTo>
                  <a:pt x="385" y="121"/>
                </a:lnTo>
                <a:close/>
                <a:moveTo>
                  <a:pt x="321" y="131"/>
                </a:moveTo>
                <a:lnTo>
                  <a:pt x="298" y="90"/>
                </a:lnTo>
                <a:lnTo>
                  <a:pt x="278" y="101"/>
                </a:lnTo>
                <a:lnTo>
                  <a:pt x="302" y="142"/>
                </a:lnTo>
                <a:lnTo>
                  <a:pt x="321" y="131"/>
                </a:lnTo>
                <a:close/>
                <a:moveTo>
                  <a:pt x="496" y="257"/>
                </a:moveTo>
                <a:lnTo>
                  <a:pt x="543" y="257"/>
                </a:lnTo>
                <a:lnTo>
                  <a:pt x="543" y="235"/>
                </a:lnTo>
                <a:lnTo>
                  <a:pt x="496" y="235"/>
                </a:lnTo>
                <a:lnTo>
                  <a:pt x="496" y="257"/>
                </a:lnTo>
                <a:close/>
                <a:moveTo>
                  <a:pt x="324" y="426"/>
                </a:moveTo>
                <a:lnTo>
                  <a:pt x="248" y="368"/>
                </a:lnTo>
                <a:cubicBezTo>
                  <a:pt x="242" y="364"/>
                  <a:pt x="235" y="365"/>
                  <a:pt x="231" y="372"/>
                </a:cubicBezTo>
                <a:cubicBezTo>
                  <a:pt x="227" y="378"/>
                  <a:pt x="229" y="386"/>
                  <a:pt x="235" y="391"/>
                </a:cubicBezTo>
                <a:lnTo>
                  <a:pt x="311" y="448"/>
                </a:lnTo>
                <a:cubicBezTo>
                  <a:pt x="316" y="453"/>
                  <a:pt x="324" y="451"/>
                  <a:pt x="328" y="445"/>
                </a:cubicBezTo>
                <a:cubicBezTo>
                  <a:pt x="331" y="439"/>
                  <a:pt x="329" y="430"/>
                  <a:pt x="324" y="426"/>
                </a:cubicBezTo>
                <a:close/>
                <a:moveTo>
                  <a:pt x="246" y="720"/>
                </a:moveTo>
                <a:cubicBezTo>
                  <a:pt x="254" y="663"/>
                  <a:pt x="254" y="603"/>
                  <a:pt x="239" y="550"/>
                </a:cubicBezTo>
                <a:cubicBezTo>
                  <a:pt x="0" y="415"/>
                  <a:pt x="62" y="105"/>
                  <a:pt x="263" y="42"/>
                </a:cubicBezTo>
                <a:cubicBezTo>
                  <a:pt x="369" y="0"/>
                  <a:pt x="513" y="25"/>
                  <a:pt x="606" y="119"/>
                </a:cubicBezTo>
                <a:cubicBezTo>
                  <a:pt x="674" y="187"/>
                  <a:pt x="642" y="204"/>
                  <a:pt x="642" y="204"/>
                </a:cubicBezTo>
                <a:lnTo>
                  <a:pt x="627" y="213"/>
                </a:lnTo>
                <a:cubicBezTo>
                  <a:pt x="635" y="245"/>
                  <a:pt x="650" y="305"/>
                  <a:pt x="648" y="313"/>
                </a:cubicBezTo>
                <a:cubicBezTo>
                  <a:pt x="645" y="324"/>
                  <a:pt x="633" y="336"/>
                  <a:pt x="633" y="336"/>
                </a:cubicBezTo>
                <a:lnTo>
                  <a:pt x="667" y="450"/>
                </a:lnTo>
                <a:lnTo>
                  <a:pt x="636" y="462"/>
                </a:lnTo>
                <a:cubicBezTo>
                  <a:pt x="643" y="499"/>
                  <a:pt x="647" y="530"/>
                  <a:pt x="643" y="566"/>
                </a:cubicBezTo>
                <a:cubicBezTo>
                  <a:pt x="643" y="572"/>
                  <a:pt x="622" y="590"/>
                  <a:pt x="606" y="591"/>
                </a:cubicBezTo>
                <a:lnTo>
                  <a:pt x="504" y="598"/>
                </a:lnTo>
                <a:lnTo>
                  <a:pt x="510" y="720"/>
                </a:lnTo>
                <a:lnTo>
                  <a:pt x="246" y="7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1" name="Freeform 13"/>
          <p:cNvSpPr>
            <a:spLocks noEditPoints="1"/>
          </p:cNvSpPr>
          <p:nvPr/>
        </p:nvSpPr>
        <p:spPr bwMode="auto">
          <a:xfrm>
            <a:off x="7427737" y="2494144"/>
            <a:ext cx="377687" cy="406394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17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1450975" y="1851025"/>
            <a:ext cx="974725" cy="976313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3"/>
          <p:cNvSpPr>
            <a:spLocks/>
          </p:cNvSpPr>
          <p:nvPr/>
        </p:nvSpPr>
        <p:spPr bwMode="auto">
          <a:xfrm>
            <a:off x="1944688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5003800" y="1851025"/>
            <a:ext cx="971550" cy="976313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5"/>
          <p:cNvSpPr>
            <a:spLocks/>
          </p:cNvSpPr>
          <p:nvPr/>
        </p:nvSpPr>
        <p:spPr bwMode="auto">
          <a:xfrm>
            <a:off x="5499100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3165475" y="2882900"/>
            <a:ext cx="974725" cy="9747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1" name="Freeform 7"/>
          <p:cNvSpPr>
            <a:spLocks/>
          </p:cNvSpPr>
          <p:nvPr/>
        </p:nvSpPr>
        <p:spPr bwMode="auto">
          <a:xfrm>
            <a:off x="3659188" y="3370263"/>
            <a:ext cx="693737" cy="693737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6778625" y="2882900"/>
            <a:ext cx="976313" cy="9747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Freeform 9"/>
          <p:cNvSpPr>
            <a:spLocks/>
          </p:cNvSpPr>
          <p:nvPr/>
        </p:nvSpPr>
        <p:spPr bwMode="auto">
          <a:xfrm>
            <a:off x="7265988" y="3370263"/>
            <a:ext cx="690562" cy="693737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Freeform 10"/>
          <p:cNvSpPr>
            <a:spLocks noEditPoints="1"/>
          </p:cNvSpPr>
          <p:nvPr/>
        </p:nvSpPr>
        <p:spPr bwMode="auto">
          <a:xfrm>
            <a:off x="7078663" y="3182938"/>
            <a:ext cx="376237" cy="374650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5" name="Group 11"/>
          <p:cNvGrpSpPr>
            <a:grpSpLocks/>
          </p:cNvGrpSpPr>
          <p:nvPr/>
        </p:nvGrpSpPr>
        <p:grpSpPr bwMode="auto">
          <a:xfrm>
            <a:off x="3471863" y="3205163"/>
            <a:ext cx="374650" cy="330200"/>
            <a:chOff x="0" y="0"/>
            <a:chExt cx="236" cy="208"/>
          </a:xfrm>
        </p:grpSpPr>
        <p:sp>
          <p:nvSpPr>
            <p:cNvPr id="21516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Freeform 13"/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5307013" y="2151063"/>
            <a:ext cx="379412" cy="376237"/>
            <a:chOff x="0" y="0"/>
            <a:chExt cx="239" cy="237"/>
          </a:xfrm>
        </p:grpSpPr>
        <p:sp>
          <p:nvSpPr>
            <p:cNvPr id="21519" name="Freeform 15"/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Freeform 17"/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Freeform 18"/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3" name="Group 19"/>
          <p:cNvGrpSpPr>
            <a:grpSpLocks/>
          </p:cNvGrpSpPr>
          <p:nvPr/>
        </p:nvGrpSpPr>
        <p:grpSpPr bwMode="auto">
          <a:xfrm>
            <a:off x="1757363" y="2162175"/>
            <a:ext cx="374650" cy="376238"/>
            <a:chOff x="0" y="0"/>
            <a:chExt cx="236" cy="237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2914650" y="20526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02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187450" y="31321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01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6443663" y="20526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04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4716463" y="31321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03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953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>
            <a:spLocks/>
          </p:cNvSpPr>
          <p:nvPr/>
        </p:nvSpPr>
        <p:spPr bwMode="auto">
          <a:xfrm>
            <a:off x="684213" y="1419225"/>
            <a:ext cx="2894012" cy="1446213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1" name="Freeform 3"/>
          <p:cNvSpPr>
            <a:spLocks/>
          </p:cNvSpPr>
          <p:nvPr/>
        </p:nvSpPr>
        <p:spPr bwMode="auto">
          <a:xfrm>
            <a:off x="1068388" y="1792288"/>
            <a:ext cx="2122487" cy="1062037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4"/>
          <p:cNvSpPr>
            <a:spLocks/>
          </p:cNvSpPr>
          <p:nvPr/>
        </p:nvSpPr>
        <p:spPr bwMode="auto">
          <a:xfrm>
            <a:off x="1492250" y="2216150"/>
            <a:ext cx="1274763" cy="638175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5"/>
          <p:cNvSpPr>
            <a:spLocks/>
          </p:cNvSpPr>
          <p:nvPr/>
        </p:nvSpPr>
        <p:spPr bwMode="auto">
          <a:xfrm>
            <a:off x="1811338" y="2535238"/>
            <a:ext cx="636587" cy="319087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6"/>
          <p:cNvSpPr>
            <a:spLocks/>
          </p:cNvSpPr>
          <p:nvPr/>
        </p:nvSpPr>
        <p:spPr bwMode="auto">
          <a:xfrm>
            <a:off x="1238250" y="3001963"/>
            <a:ext cx="893763" cy="812800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7"/>
          <p:cNvSpPr>
            <a:spLocks/>
          </p:cNvSpPr>
          <p:nvPr/>
        </p:nvSpPr>
        <p:spPr bwMode="auto">
          <a:xfrm>
            <a:off x="835025" y="3001963"/>
            <a:ext cx="1296988" cy="1217612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8"/>
          <p:cNvSpPr>
            <a:spLocks/>
          </p:cNvSpPr>
          <p:nvPr/>
        </p:nvSpPr>
        <p:spPr bwMode="auto">
          <a:xfrm>
            <a:off x="1614488" y="3001963"/>
            <a:ext cx="517525" cy="441325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9"/>
          <p:cNvSpPr>
            <a:spLocks/>
          </p:cNvSpPr>
          <p:nvPr/>
        </p:nvSpPr>
        <p:spPr bwMode="auto">
          <a:xfrm>
            <a:off x="1916113" y="3001963"/>
            <a:ext cx="215900" cy="147637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764088" y="2770188"/>
            <a:ext cx="406400" cy="407987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5724525" y="2770188"/>
            <a:ext cx="407988" cy="407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6756400" y="2770188"/>
            <a:ext cx="406400" cy="407987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7788275" y="2770188"/>
            <a:ext cx="406400" cy="407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2542" name="Group 14"/>
          <p:cNvGrpSpPr>
            <a:grpSpLocks/>
          </p:cNvGrpSpPr>
          <p:nvPr/>
        </p:nvGrpSpPr>
        <p:grpSpPr bwMode="auto">
          <a:xfrm>
            <a:off x="7891463" y="2873375"/>
            <a:ext cx="203200" cy="200025"/>
            <a:chOff x="0" y="0"/>
            <a:chExt cx="140" cy="139"/>
          </a:xfrm>
          <a:solidFill>
            <a:srgbClr val="A2897B"/>
          </a:solidFill>
        </p:grpSpPr>
        <p:sp>
          <p:nvSpPr>
            <p:cNvPr id="22543" name="Freeform 1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4" name="Freeform 1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5" name="Group 17"/>
          <p:cNvGrpSpPr>
            <a:grpSpLocks/>
          </p:cNvGrpSpPr>
          <p:nvPr/>
        </p:nvGrpSpPr>
        <p:grpSpPr bwMode="auto">
          <a:xfrm>
            <a:off x="5865813" y="2886075"/>
            <a:ext cx="133350" cy="171450"/>
            <a:chOff x="0" y="0"/>
            <a:chExt cx="109" cy="141"/>
          </a:xfrm>
          <a:solidFill>
            <a:srgbClr val="A2897B"/>
          </a:solidFill>
        </p:grpSpPr>
        <p:sp>
          <p:nvSpPr>
            <p:cNvPr id="22546" name="Freeform 1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9" name="Group 21"/>
          <p:cNvGrpSpPr>
            <a:grpSpLocks/>
          </p:cNvGrpSpPr>
          <p:nvPr/>
        </p:nvGrpSpPr>
        <p:grpSpPr bwMode="auto">
          <a:xfrm>
            <a:off x="6873875" y="2889250"/>
            <a:ext cx="174625" cy="168275"/>
            <a:chOff x="0" y="0"/>
            <a:chExt cx="141" cy="139"/>
          </a:xfrm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52" name="Group 24"/>
          <p:cNvGrpSpPr>
            <a:grpSpLocks/>
          </p:cNvGrpSpPr>
          <p:nvPr/>
        </p:nvGrpSpPr>
        <p:grpSpPr bwMode="auto">
          <a:xfrm>
            <a:off x="4879975" y="2886075"/>
            <a:ext cx="174625" cy="171450"/>
            <a:chOff x="0" y="0"/>
            <a:chExt cx="141" cy="141"/>
          </a:xfrm>
        </p:grpSpPr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4" name="Freeform 2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5" name="Freeform 2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6" name="Freeform 2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4572000" y="1346200"/>
            <a:ext cx="3960813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4572000" y="3740150"/>
            <a:ext cx="3960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7551738" y="3289300"/>
            <a:ext cx="8985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6619875" y="3289300"/>
            <a:ext cx="6651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5583238" y="3289300"/>
            <a:ext cx="633412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611688" y="3289300"/>
            <a:ext cx="7175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>
            <a:off x="2224088" y="2994025"/>
            <a:ext cx="115127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2224088" y="3324225"/>
            <a:ext cx="9316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02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2224088" y="3692525"/>
            <a:ext cx="88036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2224088" y="4079875"/>
            <a:ext cx="9701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04  </a:t>
            </a:r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4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10"/>
          <p:cNvSpPr>
            <a:spLocks noChangeArrowheads="1"/>
          </p:cNvSpPr>
          <p:nvPr/>
        </p:nvSpPr>
        <p:spPr bwMode="auto">
          <a:xfrm>
            <a:off x="369888" y="1303338"/>
            <a:ext cx="4202112" cy="1585912"/>
          </a:xfrm>
          <a:prstGeom prst="rect">
            <a:avLst/>
          </a:prstGeom>
          <a:blipFill dpi="0" rotWithShape="1">
            <a:blip r:embed="rId3"/>
            <a:srcRect/>
            <a:stretch>
              <a:fillRect b="-2958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572000" y="1303338"/>
            <a:ext cx="4198938" cy="1585912"/>
          </a:xfrm>
          <a:prstGeom prst="rect">
            <a:avLst/>
          </a:prstGeom>
          <a:solidFill>
            <a:srgbClr val="FFFDE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69888" y="2887663"/>
            <a:ext cx="4202112" cy="1585912"/>
          </a:xfrm>
          <a:prstGeom prst="rect">
            <a:avLst/>
          </a:pr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Rectangle 5" descr="bd949a1373f082024f15da5649fbfbedaa641b36副本"/>
          <p:cNvSpPr>
            <a:spLocks noChangeArrowheads="1"/>
          </p:cNvSpPr>
          <p:nvPr/>
        </p:nvSpPr>
        <p:spPr bwMode="auto">
          <a:xfrm>
            <a:off x="4572000" y="2892425"/>
            <a:ext cx="4198938" cy="1585913"/>
          </a:xfrm>
          <a:prstGeom prst="rect">
            <a:avLst/>
          </a:prstGeom>
          <a:blipFill dpi="0" rotWithShape="1">
            <a:blip r:embed="rId4"/>
            <a:srcRect/>
            <a:stretch>
              <a:fillRect b="-1716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4930775" y="1666875"/>
            <a:ext cx="309563" cy="254000"/>
            <a:chOff x="0" y="0"/>
            <a:chExt cx="212" cy="174"/>
          </a:xfrm>
          <a:solidFill>
            <a:srgbClr val="A2897B"/>
          </a:solidFill>
        </p:grpSpPr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1" name="Group 9"/>
          <p:cNvGrpSpPr>
            <a:grpSpLocks/>
          </p:cNvGrpSpPr>
          <p:nvPr/>
        </p:nvGrpSpPr>
        <p:grpSpPr bwMode="auto">
          <a:xfrm>
            <a:off x="1152525" y="3536950"/>
            <a:ext cx="309563" cy="307975"/>
            <a:chOff x="0" y="0"/>
            <a:chExt cx="213" cy="211"/>
          </a:xfrm>
        </p:grpSpPr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Freeform 11"/>
            <p:cNvSpPr>
              <a:spLocks/>
            </p:cNvSpPr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5386388" y="1685925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Insert Header Topic Here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4930775" y="2052638"/>
            <a:ext cx="367347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A2897B"/>
                </a:solidFill>
              </a:rPr>
              <a:t>WHAT MAKES US</a:t>
            </a:r>
            <a:r>
              <a:rPr lang="zh-CN" altLang="en-US" sz="1000" b="1">
                <a:solidFill>
                  <a:srgbClr val="A2897B"/>
                </a:solidFill>
              </a:rPr>
              <a:t> DIFFERENT </a:t>
            </a:r>
            <a:r>
              <a:rPr lang="zh-CN" altLang="en-US" sz="1000">
                <a:solidFill>
                  <a:srgbClr val="A2897B"/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rgbClr val="A2897B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rgbClr val="A2897B"/>
                </a:solidFill>
              </a:rPr>
              <a:t>We have many PowerPoint </a:t>
            </a:r>
            <a:r>
              <a:rPr lang="zh-CN" altLang="en-US" sz="800">
                <a:solidFill>
                  <a:srgbClr val="A2897B"/>
                </a:solidFill>
              </a:rPr>
              <a:t>templates</a:t>
            </a:r>
            <a:r>
              <a:rPr lang="en-US" altLang="zh-CN" sz="800">
                <a:solidFill>
                  <a:srgbClr val="A2897B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rgbClr val="A2897B"/>
              </a:solidFill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5364163" y="1706563"/>
            <a:ext cx="1587" cy="198437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1625600" y="3556000"/>
            <a:ext cx="18907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1593850" y="3532188"/>
            <a:ext cx="0" cy="312737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>
            <a:spLocks/>
          </p:cNvSpPr>
          <p:nvPr/>
        </p:nvSpPr>
        <p:spPr bwMode="auto">
          <a:xfrm rot="10800000">
            <a:off x="4132263" y="1654175"/>
            <a:ext cx="441325" cy="885825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FFFDE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0" name="Freeform 18"/>
          <p:cNvSpPr>
            <a:spLocks/>
          </p:cNvSpPr>
          <p:nvPr/>
        </p:nvSpPr>
        <p:spPr bwMode="auto">
          <a:xfrm>
            <a:off x="4572000" y="3248025"/>
            <a:ext cx="439738" cy="887413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Freeform 19"/>
          <p:cNvSpPr>
            <a:spLocks/>
          </p:cNvSpPr>
          <p:nvPr/>
        </p:nvSpPr>
        <p:spPr bwMode="auto">
          <a:xfrm>
            <a:off x="4687888" y="3529013"/>
            <a:ext cx="163512" cy="328612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2" name="Freeform 20"/>
          <p:cNvSpPr>
            <a:spLocks/>
          </p:cNvSpPr>
          <p:nvPr/>
        </p:nvSpPr>
        <p:spPr bwMode="auto">
          <a:xfrm rot="10800000">
            <a:off x="4286250" y="1943100"/>
            <a:ext cx="165100" cy="330200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25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43"/>
          <p:cNvSpPr txBox="1"/>
          <p:nvPr/>
        </p:nvSpPr>
        <p:spPr>
          <a:xfrm>
            <a:off x="3168815" y="167919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谢谢大家的观看</a:t>
            </a:r>
            <a:endParaRPr lang="en-US" altLang="zh-CN" sz="32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Group 14"/>
          <p:cNvGrpSpPr>
            <a:grpSpLocks/>
          </p:cNvGrpSpPr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9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37236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20XX.7.30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483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29"/>
            <p:cNvSpPr>
              <a:spLocks/>
            </p:cNvSpPr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0"/>
            <p:cNvSpPr>
              <a:spLocks/>
            </p:cNvSpPr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"/>
            <p:cNvSpPr>
              <a:spLocks/>
            </p:cNvSpPr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3"/>
            <p:cNvSpPr>
              <a:spLocks/>
            </p:cNvSpPr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4"/>
            <p:cNvSpPr>
              <a:spLocks/>
            </p:cNvSpPr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5"/>
            <p:cNvSpPr>
              <a:spLocks/>
            </p:cNvSpPr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6"/>
            <p:cNvSpPr>
              <a:spLocks/>
            </p:cNvSpPr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7"/>
            <p:cNvSpPr>
              <a:spLocks/>
            </p:cNvSpPr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8"/>
            <p:cNvSpPr>
              <a:spLocks/>
            </p:cNvSpPr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9"/>
            <p:cNvSpPr>
              <a:spLocks/>
            </p:cNvSpPr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40"/>
            <p:cNvSpPr>
              <a:spLocks/>
            </p:cNvSpPr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1"/>
            <p:cNvSpPr>
              <a:spLocks/>
            </p:cNvSpPr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42"/>
            <p:cNvSpPr>
              <a:spLocks/>
            </p:cNvSpPr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43"/>
            <p:cNvSpPr>
              <a:spLocks/>
            </p:cNvSpPr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4"/>
            <p:cNvSpPr>
              <a:spLocks/>
            </p:cNvSpPr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46"/>
            <p:cNvSpPr>
              <a:spLocks/>
            </p:cNvSpPr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7"/>
            <p:cNvSpPr>
              <a:spLocks/>
            </p:cNvSpPr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48"/>
            <p:cNvSpPr>
              <a:spLocks/>
            </p:cNvSpPr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49"/>
            <p:cNvSpPr>
              <a:spLocks/>
            </p:cNvSpPr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50"/>
            <p:cNvSpPr>
              <a:spLocks/>
            </p:cNvSpPr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51"/>
            <p:cNvSpPr>
              <a:spLocks/>
            </p:cNvSpPr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52"/>
            <p:cNvSpPr>
              <a:spLocks/>
            </p:cNvSpPr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53"/>
            <p:cNvSpPr>
              <a:spLocks/>
            </p:cNvSpPr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54"/>
            <p:cNvSpPr>
              <a:spLocks/>
            </p:cNvSpPr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5"/>
            <p:cNvSpPr>
              <a:spLocks/>
            </p:cNvSpPr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56"/>
            <p:cNvSpPr>
              <a:spLocks/>
            </p:cNvSpPr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63"/>
            <p:cNvSpPr>
              <a:spLocks/>
            </p:cNvSpPr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64"/>
            <p:cNvSpPr>
              <a:spLocks/>
            </p:cNvSpPr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65"/>
            <p:cNvSpPr>
              <a:spLocks/>
            </p:cNvSpPr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66"/>
            <p:cNvSpPr>
              <a:spLocks/>
            </p:cNvSpPr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4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69"/>
              <p:cNvSpPr>
                <a:spLocks/>
              </p:cNvSpPr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70"/>
              <p:cNvSpPr>
                <a:spLocks/>
              </p:cNvSpPr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71"/>
              <p:cNvSpPr>
                <a:spLocks/>
              </p:cNvSpPr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72"/>
              <p:cNvSpPr>
                <a:spLocks/>
              </p:cNvSpPr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73"/>
              <p:cNvSpPr>
                <a:spLocks/>
              </p:cNvSpPr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74"/>
              <p:cNvSpPr>
                <a:spLocks/>
              </p:cNvSpPr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75"/>
              <p:cNvSpPr>
                <a:spLocks/>
              </p:cNvSpPr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76"/>
              <p:cNvSpPr>
                <a:spLocks/>
              </p:cNvSpPr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77"/>
              <p:cNvSpPr>
                <a:spLocks/>
              </p:cNvSpPr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78"/>
              <p:cNvSpPr>
                <a:spLocks/>
              </p:cNvSpPr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79"/>
              <p:cNvSpPr>
                <a:spLocks/>
              </p:cNvSpPr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80"/>
              <p:cNvSpPr>
                <a:spLocks/>
              </p:cNvSpPr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81"/>
              <p:cNvSpPr>
                <a:spLocks/>
              </p:cNvSpPr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95"/>
              <p:cNvSpPr>
                <a:spLocks/>
              </p:cNvSpPr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96"/>
              <p:cNvSpPr>
                <a:spLocks/>
              </p:cNvSpPr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99"/>
              <p:cNvSpPr>
                <a:spLocks/>
              </p:cNvSpPr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67"/>
              <p:cNvSpPr>
                <a:spLocks/>
              </p:cNvSpPr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68"/>
              <p:cNvSpPr>
                <a:spLocks/>
              </p:cNvSpPr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69"/>
              <p:cNvSpPr>
                <a:spLocks/>
              </p:cNvSpPr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70"/>
              <p:cNvSpPr>
                <a:spLocks/>
              </p:cNvSpPr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71"/>
              <p:cNvSpPr>
                <a:spLocks/>
              </p:cNvSpPr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72"/>
              <p:cNvSpPr>
                <a:spLocks/>
              </p:cNvSpPr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73"/>
              <p:cNvSpPr>
                <a:spLocks/>
              </p:cNvSpPr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74"/>
              <p:cNvSpPr>
                <a:spLocks/>
              </p:cNvSpPr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75"/>
              <p:cNvSpPr>
                <a:spLocks/>
              </p:cNvSpPr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85"/>
              <p:cNvSpPr>
                <a:spLocks/>
              </p:cNvSpPr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86"/>
              <p:cNvSpPr>
                <a:spLocks/>
              </p:cNvSpPr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87"/>
              <p:cNvSpPr>
                <a:spLocks/>
              </p:cNvSpPr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88"/>
              <p:cNvSpPr>
                <a:spLocks/>
              </p:cNvSpPr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89"/>
              <p:cNvSpPr>
                <a:spLocks/>
              </p:cNvSpPr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90"/>
              <p:cNvSpPr>
                <a:spLocks/>
              </p:cNvSpPr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91"/>
              <p:cNvSpPr>
                <a:spLocks/>
              </p:cNvSpPr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92"/>
              <p:cNvSpPr>
                <a:spLocks/>
              </p:cNvSpPr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97"/>
              <p:cNvSpPr>
                <a:spLocks/>
              </p:cNvSpPr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98"/>
              <p:cNvSpPr>
                <a:spLocks/>
              </p:cNvSpPr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99"/>
              <p:cNvSpPr>
                <a:spLocks/>
              </p:cNvSpPr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72" name="Freeform 92"/>
              <p:cNvSpPr>
                <a:spLocks/>
              </p:cNvSpPr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3"/>
              <p:cNvSpPr>
                <a:spLocks/>
              </p:cNvSpPr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94"/>
              <p:cNvSpPr>
                <a:spLocks/>
              </p:cNvSpPr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01"/>
              <p:cNvSpPr>
                <a:spLocks/>
              </p:cNvSpPr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02"/>
              <p:cNvSpPr>
                <a:spLocks/>
              </p:cNvSpPr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03"/>
              <p:cNvSpPr>
                <a:spLocks/>
              </p:cNvSpPr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04"/>
              <p:cNvSpPr>
                <a:spLocks/>
              </p:cNvSpPr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05"/>
              <p:cNvSpPr>
                <a:spLocks/>
              </p:cNvSpPr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06"/>
              <p:cNvSpPr>
                <a:spLocks/>
              </p:cNvSpPr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7"/>
              <p:cNvSpPr>
                <a:spLocks/>
              </p:cNvSpPr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08"/>
              <p:cNvSpPr>
                <a:spLocks/>
              </p:cNvSpPr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09"/>
              <p:cNvSpPr>
                <a:spLocks/>
              </p:cNvSpPr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10"/>
              <p:cNvSpPr>
                <a:spLocks/>
              </p:cNvSpPr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11"/>
              <p:cNvSpPr>
                <a:spLocks/>
              </p:cNvSpPr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12"/>
              <p:cNvSpPr>
                <a:spLocks/>
              </p:cNvSpPr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13"/>
              <p:cNvSpPr>
                <a:spLocks/>
              </p:cNvSpPr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14"/>
              <p:cNvSpPr>
                <a:spLocks/>
              </p:cNvSpPr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15"/>
              <p:cNvSpPr>
                <a:spLocks/>
              </p:cNvSpPr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16"/>
              <p:cNvSpPr>
                <a:spLocks/>
              </p:cNvSpPr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17"/>
              <p:cNvSpPr>
                <a:spLocks/>
              </p:cNvSpPr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18"/>
              <p:cNvSpPr>
                <a:spLocks/>
              </p:cNvSpPr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19"/>
              <p:cNvSpPr>
                <a:spLocks/>
              </p:cNvSpPr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20"/>
              <p:cNvSpPr>
                <a:spLocks/>
              </p:cNvSpPr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21"/>
              <p:cNvSpPr>
                <a:spLocks/>
              </p:cNvSpPr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22"/>
              <p:cNvSpPr>
                <a:spLocks/>
              </p:cNvSpPr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23"/>
              <p:cNvSpPr>
                <a:spLocks/>
              </p:cNvSpPr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24"/>
              <p:cNvSpPr>
                <a:spLocks/>
              </p:cNvSpPr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25"/>
              <p:cNvSpPr>
                <a:spLocks/>
              </p:cNvSpPr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26"/>
              <p:cNvSpPr>
                <a:spLocks/>
              </p:cNvSpPr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27"/>
              <p:cNvSpPr>
                <a:spLocks/>
              </p:cNvSpPr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28"/>
              <p:cNvSpPr>
                <a:spLocks/>
              </p:cNvSpPr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29"/>
              <p:cNvSpPr>
                <a:spLocks/>
              </p:cNvSpPr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30"/>
              <p:cNvSpPr>
                <a:spLocks/>
              </p:cNvSpPr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31"/>
              <p:cNvSpPr>
                <a:spLocks/>
              </p:cNvSpPr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32"/>
              <p:cNvSpPr>
                <a:spLocks/>
              </p:cNvSpPr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33"/>
              <p:cNvSpPr>
                <a:spLocks/>
              </p:cNvSpPr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34"/>
              <p:cNvSpPr>
                <a:spLocks/>
              </p:cNvSpPr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35"/>
              <p:cNvSpPr>
                <a:spLocks/>
              </p:cNvSpPr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36"/>
              <p:cNvSpPr>
                <a:spLocks/>
              </p:cNvSpPr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37"/>
              <p:cNvSpPr>
                <a:spLocks/>
              </p:cNvSpPr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38"/>
              <p:cNvSpPr>
                <a:spLocks/>
              </p:cNvSpPr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39"/>
              <p:cNvSpPr>
                <a:spLocks/>
              </p:cNvSpPr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40"/>
              <p:cNvSpPr>
                <a:spLocks/>
              </p:cNvSpPr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41"/>
              <p:cNvSpPr>
                <a:spLocks/>
              </p:cNvSpPr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42"/>
              <p:cNvSpPr>
                <a:spLocks/>
              </p:cNvSpPr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43"/>
              <p:cNvSpPr>
                <a:spLocks/>
              </p:cNvSpPr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44"/>
              <p:cNvSpPr>
                <a:spLocks/>
              </p:cNvSpPr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45"/>
              <p:cNvSpPr>
                <a:spLocks/>
              </p:cNvSpPr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46"/>
              <p:cNvSpPr>
                <a:spLocks/>
              </p:cNvSpPr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47"/>
              <p:cNvSpPr>
                <a:spLocks/>
              </p:cNvSpPr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48"/>
              <p:cNvSpPr>
                <a:spLocks/>
              </p:cNvSpPr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49"/>
              <p:cNvSpPr>
                <a:spLocks/>
              </p:cNvSpPr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50"/>
              <p:cNvSpPr>
                <a:spLocks/>
              </p:cNvSpPr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456"/>
              <p:cNvSpPr>
                <a:spLocks/>
              </p:cNvSpPr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458"/>
              <p:cNvSpPr>
                <a:spLocks/>
              </p:cNvSpPr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459"/>
              <p:cNvSpPr>
                <a:spLocks/>
              </p:cNvSpPr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461"/>
              <p:cNvSpPr>
                <a:spLocks/>
              </p:cNvSpPr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462"/>
              <p:cNvSpPr>
                <a:spLocks/>
              </p:cNvSpPr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63"/>
              <p:cNvSpPr>
                <a:spLocks/>
              </p:cNvSpPr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464"/>
              <p:cNvSpPr>
                <a:spLocks/>
              </p:cNvSpPr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65"/>
              <p:cNvSpPr>
                <a:spLocks/>
              </p:cNvSpPr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66"/>
              <p:cNvSpPr>
                <a:spLocks/>
              </p:cNvSpPr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467"/>
              <p:cNvSpPr>
                <a:spLocks/>
              </p:cNvSpPr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68"/>
              <p:cNvSpPr>
                <a:spLocks/>
              </p:cNvSpPr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69"/>
              <p:cNvSpPr>
                <a:spLocks/>
              </p:cNvSpPr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470"/>
              <p:cNvSpPr>
                <a:spLocks/>
              </p:cNvSpPr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71"/>
              <p:cNvSpPr>
                <a:spLocks/>
              </p:cNvSpPr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472"/>
              <p:cNvSpPr>
                <a:spLocks/>
              </p:cNvSpPr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73"/>
              <p:cNvSpPr>
                <a:spLocks/>
              </p:cNvSpPr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75"/>
              <p:cNvSpPr>
                <a:spLocks/>
              </p:cNvSpPr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49" name="Group 407"/>
              <p:cNvGrpSpPr>
                <a:grpSpLocks/>
              </p:cNvGrpSpPr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72" name="Freeform 207"/>
                <p:cNvSpPr>
                  <a:spLocks/>
                </p:cNvSpPr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08"/>
                <p:cNvSpPr>
                  <a:spLocks/>
                </p:cNvSpPr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09"/>
                <p:cNvSpPr>
                  <a:spLocks/>
                </p:cNvSpPr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210"/>
                <p:cNvSpPr>
                  <a:spLocks/>
                </p:cNvSpPr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211"/>
                <p:cNvSpPr>
                  <a:spLocks/>
                </p:cNvSpPr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212"/>
                <p:cNvSpPr>
                  <a:spLocks/>
                </p:cNvSpPr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213"/>
                <p:cNvSpPr>
                  <a:spLocks/>
                </p:cNvSpPr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214"/>
                <p:cNvSpPr>
                  <a:spLocks/>
                </p:cNvSpPr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215"/>
                <p:cNvSpPr>
                  <a:spLocks/>
                </p:cNvSpPr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216"/>
                <p:cNvSpPr>
                  <a:spLocks/>
                </p:cNvSpPr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217"/>
                <p:cNvSpPr>
                  <a:spLocks/>
                </p:cNvSpPr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218"/>
                <p:cNvSpPr>
                  <a:spLocks/>
                </p:cNvSpPr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219"/>
                <p:cNvSpPr>
                  <a:spLocks/>
                </p:cNvSpPr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220"/>
                <p:cNvSpPr>
                  <a:spLocks/>
                </p:cNvSpPr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221"/>
                <p:cNvSpPr>
                  <a:spLocks/>
                </p:cNvSpPr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22"/>
                <p:cNvSpPr>
                  <a:spLocks/>
                </p:cNvSpPr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223"/>
                <p:cNvSpPr>
                  <a:spLocks/>
                </p:cNvSpPr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24"/>
                <p:cNvSpPr>
                  <a:spLocks/>
                </p:cNvSpPr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25"/>
                <p:cNvSpPr>
                  <a:spLocks/>
                </p:cNvSpPr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226"/>
                <p:cNvSpPr>
                  <a:spLocks/>
                </p:cNvSpPr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227"/>
                <p:cNvSpPr>
                  <a:spLocks/>
                </p:cNvSpPr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28"/>
                <p:cNvSpPr>
                  <a:spLocks/>
                </p:cNvSpPr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29"/>
                <p:cNvSpPr>
                  <a:spLocks/>
                </p:cNvSpPr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30"/>
                <p:cNvSpPr>
                  <a:spLocks/>
                </p:cNvSpPr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31"/>
                <p:cNvSpPr>
                  <a:spLocks/>
                </p:cNvSpPr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32"/>
                <p:cNvSpPr>
                  <a:spLocks/>
                </p:cNvSpPr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33"/>
                <p:cNvSpPr>
                  <a:spLocks/>
                </p:cNvSpPr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34"/>
                <p:cNvSpPr>
                  <a:spLocks/>
                </p:cNvSpPr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35"/>
                <p:cNvSpPr>
                  <a:spLocks/>
                </p:cNvSpPr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36"/>
                <p:cNvSpPr>
                  <a:spLocks/>
                </p:cNvSpPr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37"/>
                <p:cNvSpPr>
                  <a:spLocks/>
                </p:cNvSpPr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38"/>
                <p:cNvSpPr>
                  <a:spLocks/>
                </p:cNvSpPr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39"/>
                <p:cNvSpPr>
                  <a:spLocks/>
                </p:cNvSpPr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40"/>
                <p:cNvSpPr>
                  <a:spLocks/>
                </p:cNvSpPr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41"/>
                <p:cNvSpPr>
                  <a:spLocks/>
                </p:cNvSpPr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42"/>
                <p:cNvSpPr>
                  <a:spLocks/>
                </p:cNvSpPr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43"/>
                <p:cNvSpPr>
                  <a:spLocks/>
                </p:cNvSpPr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44"/>
                <p:cNvSpPr>
                  <a:spLocks/>
                </p:cNvSpPr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45"/>
                <p:cNvSpPr>
                  <a:spLocks/>
                </p:cNvSpPr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46"/>
                <p:cNvSpPr>
                  <a:spLocks/>
                </p:cNvSpPr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47"/>
                <p:cNvSpPr>
                  <a:spLocks/>
                </p:cNvSpPr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48"/>
                <p:cNvSpPr>
                  <a:spLocks/>
                </p:cNvSpPr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49"/>
                <p:cNvSpPr>
                  <a:spLocks/>
                </p:cNvSpPr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50"/>
                <p:cNvSpPr>
                  <a:spLocks/>
                </p:cNvSpPr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51"/>
                <p:cNvSpPr>
                  <a:spLocks/>
                </p:cNvSpPr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52"/>
                <p:cNvSpPr>
                  <a:spLocks/>
                </p:cNvSpPr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53"/>
                <p:cNvSpPr>
                  <a:spLocks/>
                </p:cNvSpPr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54"/>
                <p:cNvSpPr>
                  <a:spLocks/>
                </p:cNvSpPr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55"/>
                <p:cNvSpPr>
                  <a:spLocks/>
                </p:cNvSpPr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56"/>
                <p:cNvSpPr>
                  <a:spLocks/>
                </p:cNvSpPr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57"/>
                <p:cNvSpPr>
                  <a:spLocks/>
                </p:cNvSpPr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58"/>
                <p:cNvSpPr>
                  <a:spLocks/>
                </p:cNvSpPr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59"/>
                <p:cNvSpPr>
                  <a:spLocks/>
                </p:cNvSpPr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60"/>
                <p:cNvSpPr>
                  <a:spLocks/>
                </p:cNvSpPr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6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6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63"/>
                <p:cNvSpPr>
                  <a:spLocks/>
                </p:cNvSpPr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64"/>
                <p:cNvSpPr>
                  <a:spLocks/>
                </p:cNvSpPr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65"/>
                <p:cNvSpPr>
                  <a:spLocks/>
                </p:cNvSpPr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66"/>
                <p:cNvSpPr>
                  <a:spLocks/>
                </p:cNvSpPr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67"/>
                <p:cNvSpPr>
                  <a:spLocks/>
                </p:cNvSpPr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68"/>
                <p:cNvSpPr>
                  <a:spLocks/>
                </p:cNvSpPr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69"/>
                <p:cNvSpPr>
                  <a:spLocks/>
                </p:cNvSpPr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70"/>
                <p:cNvSpPr>
                  <a:spLocks/>
                </p:cNvSpPr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7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7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73"/>
                <p:cNvSpPr>
                  <a:spLocks/>
                </p:cNvSpPr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74"/>
                <p:cNvSpPr>
                  <a:spLocks/>
                </p:cNvSpPr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75"/>
                <p:cNvSpPr>
                  <a:spLocks/>
                </p:cNvSpPr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76"/>
                <p:cNvSpPr>
                  <a:spLocks/>
                </p:cNvSpPr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77"/>
                <p:cNvSpPr>
                  <a:spLocks/>
                </p:cNvSpPr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78"/>
                <p:cNvSpPr>
                  <a:spLocks/>
                </p:cNvSpPr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79"/>
                <p:cNvSpPr>
                  <a:spLocks/>
                </p:cNvSpPr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80"/>
                <p:cNvSpPr>
                  <a:spLocks/>
                </p:cNvSpPr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81"/>
                <p:cNvSpPr>
                  <a:spLocks/>
                </p:cNvSpPr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82"/>
                <p:cNvSpPr>
                  <a:spLocks/>
                </p:cNvSpPr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83"/>
                <p:cNvSpPr>
                  <a:spLocks/>
                </p:cNvSpPr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84"/>
                <p:cNvSpPr>
                  <a:spLocks/>
                </p:cNvSpPr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85"/>
                <p:cNvSpPr>
                  <a:spLocks/>
                </p:cNvSpPr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86"/>
                <p:cNvSpPr>
                  <a:spLocks/>
                </p:cNvSpPr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87"/>
                <p:cNvSpPr>
                  <a:spLocks/>
                </p:cNvSpPr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88"/>
                <p:cNvSpPr>
                  <a:spLocks/>
                </p:cNvSpPr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89"/>
                <p:cNvSpPr>
                  <a:spLocks/>
                </p:cNvSpPr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90"/>
                <p:cNvSpPr>
                  <a:spLocks/>
                </p:cNvSpPr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91"/>
                <p:cNvSpPr>
                  <a:spLocks/>
                </p:cNvSpPr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92"/>
                <p:cNvSpPr>
                  <a:spLocks/>
                </p:cNvSpPr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93"/>
                <p:cNvSpPr>
                  <a:spLocks/>
                </p:cNvSpPr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94"/>
                <p:cNvSpPr>
                  <a:spLocks/>
                </p:cNvSpPr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95"/>
                <p:cNvSpPr>
                  <a:spLocks/>
                </p:cNvSpPr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96"/>
                <p:cNvSpPr>
                  <a:spLocks/>
                </p:cNvSpPr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97"/>
                <p:cNvSpPr>
                  <a:spLocks/>
                </p:cNvSpPr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98"/>
                <p:cNvSpPr>
                  <a:spLocks/>
                </p:cNvSpPr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99"/>
                <p:cNvSpPr>
                  <a:spLocks/>
                </p:cNvSpPr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Freeform 300"/>
                <p:cNvSpPr>
                  <a:spLocks/>
                </p:cNvSpPr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301"/>
                <p:cNvSpPr>
                  <a:spLocks/>
                </p:cNvSpPr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302"/>
                <p:cNvSpPr>
                  <a:spLocks/>
                </p:cNvSpPr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303"/>
                <p:cNvSpPr>
                  <a:spLocks/>
                </p:cNvSpPr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Freeform 304"/>
                <p:cNvSpPr>
                  <a:spLocks/>
                </p:cNvSpPr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305"/>
                <p:cNvSpPr>
                  <a:spLocks/>
                </p:cNvSpPr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306"/>
                <p:cNvSpPr>
                  <a:spLocks/>
                </p:cNvSpPr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307"/>
                <p:cNvSpPr>
                  <a:spLocks/>
                </p:cNvSpPr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Freeform 308"/>
                <p:cNvSpPr>
                  <a:spLocks/>
                </p:cNvSpPr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309"/>
                <p:cNvSpPr>
                  <a:spLocks/>
                </p:cNvSpPr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310"/>
                <p:cNvSpPr>
                  <a:spLocks/>
                </p:cNvSpPr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311"/>
                <p:cNvSpPr>
                  <a:spLocks/>
                </p:cNvSpPr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312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Freeform 313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Freeform 314"/>
                <p:cNvSpPr>
                  <a:spLocks/>
                </p:cNvSpPr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Freeform 315"/>
                <p:cNvSpPr>
                  <a:spLocks/>
                </p:cNvSpPr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Freeform 316"/>
                <p:cNvSpPr>
                  <a:spLocks/>
                </p:cNvSpPr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317"/>
                <p:cNvSpPr>
                  <a:spLocks/>
                </p:cNvSpPr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318"/>
                <p:cNvSpPr>
                  <a:spLocks/>
                </p:cNvSpPr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319"/>
                <p:cNvSpPr>
                  <a:spLocks/>
                </p:cNvSpPr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20"/>
                <p:cNvSpPr>
                  <a:spLocks/>
                </p:cNvSpPr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21"/>
                <p:cNvSpPr>
                  <a:spLocks/>
                </p:cNvSpPr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22"/>
                <p:cNvSpPr>
                  <a:spLocks/>
                </p:cNvSpPr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23"/>
                <p:cNvSpPr>
                  <a:spLocks/>
                </p:cNvSpPr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24"/>
                <p:cNvSpPr>
                  <a:spLocks/>
                </p:cNvSpPr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25"/>
                <p:cNvSpPr>
                  <a:spLocks/>
                </p:cNvSpPr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26"/>
                <p:cNvSpPr>
                  <a:spLocks/>
                </p:cNvSpPr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27"/>
                <p:cNvSpPr>
                  <a:spLocks/>
                </p:cNvSpPr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28"/>
                <p:cNvSpPr>
                  <a:spLocks/>
                </p:cNvSpPr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29"/>
                <p:cNvSpPr>
                  <a:spLocks/>
                </p:cNvSpPr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30"/>
                <p:cNvSpPr>
                  <a:spLocks/>
                </p:cNvSpPr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31"/>
                <p:cNvSpPr>
                  <a:spLocks/>
                </p:cNvSpPr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32"/>
                <p:cNvSpPr>
                  <a:spLocks/>
                </p:cNvSpPr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33"/>
                <p:cNvSpPr>
                  <a:spLocks/>
                </p:cNvSpPr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34"/>
                <p:cNvSpPr>
                  <a:spLocks/>
                </p:cNvSpPr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35"/>
                <p:cNvSpPr>
                  <a:spLocks/>
                </p:cNvSpPr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36"/>
                <p:cNvSpPr>
                  <a:spLocks/>
                </p:cNvSpPr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37"/>
                <p:cNvSpPr>
                  <a:spLocks/>
                </p:cNvSpPr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38"/>
                <p:cNvSpPr>
                  <a:spLocks/>
                </p:cNvSpPr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39"/>
                <p:cNvSpPr>
                  <a:spLocks/>
                </p:cNvSpPr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40"/>
                <p:cNvSpPr>
                  <a:spLocks/>
                </p:cNvSpPr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41"/>
                <p:cNvSpPr>
                  <a:spLocks/>
                </p:cNvSpPr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42"/>
                <p:cNvSpPr>
                  <a:spLocks/>
                </p:cNvSpPr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43"/>
                <p:cNvSpPr>
                  <a:spLocks/>
                </p:cNvSpPr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44"/>
                <p:cNvSpPr>
                  <a:spLocks/>
                </p:cNvSpPr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45"/>
                <p:cNvSpPr>
                  <a:spLocks/>
                </p:cNvSpPr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46"/>
                <p:cNvSpPr>
                  <a:spLocks/>
                </p:cNvSpPr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47"/>
                <p:cNvSpPr>
                  <a:spLocks/>
                </p:cNvSpPr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48"/>
                <p:cNvSpPr>
                  <a:spLocks/>
                </p:cNvSpPr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49"/>
                <p:cNvSpPr>
                  <a:spLocks/>
                </p:cNvSpPr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50"/>
                <p:cNvSpPr>
                  <a:spLocks/>
                </p:cNvSpPr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51"/>
                <p:cNvSpPr>
                  <a:spLocks/>
                </p:cNvSpPr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52"/>
                <p:cNvSpPr>
                  <a:spLocks/>
                </p:cNvSpPr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53"/>
                <p:cNvSpPr>
                  <a:spLocks/>
                </p:cNvSpPr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54"/>
                <p:cNvSpPr>
                  <a:spLocks/>
                </p:cNvSpPr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55"/>
                <p:cNvSpPr>
                  <a:spLocks/>
                </p:cNvSpPr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56"/>
                <p:cNvSpPr>
                  <a:spLocks/>
                </p:cNvSpPr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57"/>
                <p:cNvSpPr>
                  <a:spLocks/>
                </p:cNvSpPr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58"/>
                <p:cNvSpPr>
                  <a:spLocks/>
                </p:cNvSpPr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59"/>
                <p:cNvSpPr>
                  <a:spLocks/>
                </p:cNvSpPr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60"/>
                <p:cNvSpPr>
                  <a:spLocks/>
                </p:cNvSpPr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61"/>
                <p:cNvSpPr>
                  <a:spLocks/>
                </p:cNvSpPr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62"/>
                <p:cNvSpPr>
                  <a:spLocks/>
                </p:cNvSpPr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63"/>
                <p:cNvSpPr>
                  <a:spLocks/>
                </p:cNvSpPr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64"/>
                <p:cNvSpPr>
                  <a:spLocks/>
                </p:cNvSpPr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65"/>
                <p:cNvSpPr>
                  <a:spLocks/>
                </p:cNvSpPr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66"/>
                <p:cNvSpPr>
                  <a:spLocks/>
                </p:cNvSpPr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67"/>
                <p:cNvSpPr>
                  <a:spLocks/>
                </p:cNvSpPr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68"/>
                <p:cNvSpPr>
                  <a:spLocks/>
                </p:cNvSpPr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69"/>
                <p:cNvSpPr>
                  <a:spLocks/>
                </p:cNvSpPr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70"/>
                <p:cNvSpPr>
                  <a:spLocks/>
                </p:cNvSpPr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71"/>
                <p:cNvSpPr>
                  <a:spLocks/>
                </p:cNvSpPr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72"/>
                <p:cNvSpPr>
                  <a:spLocks/>
                </p:cNvSpPr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73"/>
                <p:cNvSpPr>
                  <a:spLocks/>
                </p:cNvSpPr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74"/>
                <p:cNvSpPr>
                  <a:spLocks/>
                </p:cNvSpPr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75"/>
                <p:cNvSpPr>
                  <a:spLocks/>
                </p:cNvSpPr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76"/>
                <p:cNvSpPr>
                  <a:spLocks/>
                </p:cNvSpPr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77"/>
                <p:cNvSpPr>
                  <a:spLocks/>
                </p:cNvSpPr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78"/>
                <p:cNvSpPr>
                  <a:spLocks/>
                </p:cNvSpPr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79"/>
                <p:cNvSpPr>
                  <a:spLocks/>
                </p:cNvSpPr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80"/>
                <p:cNvSpPr>
                  <a:spLocks/>
                </p:cNvSpPr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81"/>
                <p:cNvSpPr>
                  <a:spLocks/>
                </p:cNvSpPr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82"/>
                <p:cNvSpPr>
                  <a:spLocks/>
                </p:cNvSpPr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83"/>
                <p:cNvSpPr>
                  <a:spLocks/>
                </p:cNvSpPr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84"/>
                <p:cNvSpPr>
                  <a:spLocks/>
                </p:cNvSpPr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85"/>
                <p:cNvSpPr>
                  <a:spLocks/>
                </p:cNvSpPr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86"/>
                <p:cNvSpPr>
                  <a:spLocks/>
                </p:cNvSpPr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87"/>
                <p:cNvSpPr>
                  <a:spLocks/>
                </p:cNvSpPr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88"/>
                <p:cNvSpPr>
                  <a:spLocks/>
                </p:cNvSpPr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89"/>
                <p:cNvSpPr>
                  <a:spLocks/>
                </p:cNvSpPr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90"/>
                <p:cNvSpPr>
                  <a:spLocks/>
                </p:cNvSpPr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91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92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93"/>
                <p:cNvSpPr>
                  <a:spLocks/>
                </p:cNvSpPr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94"/>
                <p:cNvSpPr>
                  <a:spLocks/>
                </p:cNvSpPr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95"/>
                <p:cNvSpPr>
                  <a:spLocks/>
                </p:cNvSpPr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96"/>
                <p:cNvSpPr>
                  <a:spLocks/>
                </p:cNvSpPr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97"/>
                <p:cNvSpPr>
                  <a:spLocks/>
                </p:cNvSpPr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98"/>
                <p:cNvSpPr>
                  <a:spLocks/>
                </p:cNvSpPr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99"/>
                <p:cNvSpPr>
                  <a:spLocks/>
                </p:cNvSpPr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Freeform 400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Freeform 401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Freeform 402"/>
                <p:cNvSpPr>
                  <a:spLocks/>
                </p:cNvSpPr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Freeform 403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Freeform 404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Freeform 405"/>
                <p:cNvSpPr>
                  <a:spLocks/>
                </p:cNvSpPr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Freeform 406"/>
                <p:cNvSpPr>
                  <a:spLocks/>
                </p:cNvSpPr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1" name="Freeform 82"/>
                <p:cNvSpPr>
                  <a:spLocks/>
                </p:cNvSpPr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83"/>
                <p:cNvSpPr>
                  <a:spLocks/>
                </p:cNvSpPr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84"/>
                <p:cNvSpPr>
                  <a:spLocks/>
                </p:cNvSpPr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85"/>
                <p:cNvSpPr>
                  <a:spLocks/>
                </p:cNvSpPr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86"/>
                <p:cNvSpPr>
                  <a:spLocks/>
                </p:cNvSpPr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87"/>
                <p:cNvSpPr>
                  <a:spLocks/>
                </p:cNvSpPr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88"/>
                <p:cNvSpPr>
                  <a:spLocks/>
                </p:cNvSpPr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89"/>
                <p:cNvSpPr>
                  <a:spLocks/>
                </p:cNvSpPr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90"/>
                <p:cNvSpPr>
                  <a:spLocks/>
                </p:cNvSpPr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91"/>
                <p:cNvSpPr>
                  <a:spLocks/>
                </p:cNvSpPr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97"/>
                <p:cNvSpPr>
                  <a:spLocks/>
                </p:cNvSpPr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98"/>
                <p:cNvSpPr>
                  <a:spLocks/>
                </p:cNvSpPr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00"/>
                <p:cNvSpPr>
                  <a:spLocks/>
                </p:cNvSpPr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151"/>
                <p:cNvSpPr>
                  <a:spLocks/>
                </p:cNvSpPr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52"/>
                <p:cNvSpPr>
                  <a:spLocks/>
                </p:cNvSpPr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53"/>
                <p:cNvSpPr>
                  <a:spLocks/>
                </p:cNvSpPr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154"/>
                <p:cNvSpPr>
                  <a:spLocks/>
                </p:cNvSpPr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155"/>
                <p:cNvSpPr>
                  <a:spLocks/>
                </p:cNvSpPr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56"/>
                <p:cNvSpPr>
                  <a:spLocks/>
                </p:cNvSpPr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157"/>
                <p:cNvSpPr>
                  <a:spLocks/>
                </p:cNvSpPr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58"/>
                <p:cNvSpPr>
                  <a:spLocks/>
                </p:cNvSpPr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159"/>
                <p:cNvSpPr>
                  <a:spLocks/>
                </p:cNvSpPr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60"/>
                <p:cNvSpPr>
                  <a:spLocks/>
                </p:cNvSpPr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161"/>
                <p:cNvSpPr>
                  <a:spLocks/>
                </p:cNvSpPr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162"/>
                <p:cNvSpPr>
                  <a:spLocks/>
                </p:cNvSpPr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163"/>
                <p:cNvSpPr>
                  <a:spLocks/>
                </p:cNvSpPr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164"/>
                <p:cNvSpPr>
                  <a:spLocks/>
                </p:cNvSpPr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165"/>
                <p:cNvSpPr>
                  <a:spLocks/>
                </p:cNvSpPr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166"/>
                <p:cNvSpPr>
                  <a:spLocks/>
                </p:cNvSpPr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176"/>
                <p:cNvSpPr>
                  <a:spLocks/>
                </p:cNvSpPr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177"/>
                <p:cNvSpPr>
                  <a:spLocks/>
                </p:cNvSpPr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178"/>
                <p:cNvSpPr>
                  <a:spLocks/>
                </p:cNvSpPr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179"/>
                <p:cNvSpPr>
                  <a:spLocks/>
                </p:cNvSpPr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180"/>
                <p:cNvSpPr>
                  <a:spLocks/>
                </p:cNvSpPr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181"/>
                <p:cNvSpPr>
                  <a:spLocks/>
                </p:cNvSpPr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182"/>
                <p:cNvSpPr>
                  <a:spLocks/>
                </p:cNvSpPr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183"/>
                <p:cNvSpPr>
                  <a:spLocks/>
                </p:cNvSpPr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193"/>
                <p:cNvSpPr>
                  <a:spLocks/>
                </p:cNvSpPr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194"/>
                <p:cNvSpPr>
                  <a:spLocks/>
                </p:cNvSpPr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195"/>
                <p:cNvSpPr>
                  <a:spLocks/>
                </p:cNvSpPr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196"/>
                <p:cNvSpPr>
                  <a:spLocks/>
                </p:cNvSpPr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00"/>
                <p:cNvSpPr>
                  <a:spLocks/>
                </p:cNvSpPr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201"/>
                <p:cNvSpPr>
                  <a:spLocks/>
                </p:cNvSpPr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202"/>
                <p:cNvSpPr>
                  <a:spLocks/>
                </p:cNvSpPr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3"/>
                <p:cNvSpPr>
                  <a:spLocks/>
                </p:cNvSpPr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204"/>
                <p:cNvSpPr>
                  <a:spLocks/>
                </p:cNvSpPr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205"/>
                <p:cNvSpPr>
                  <a:spLocks/>
                </p:cNvSpPr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408"/>
                <p:cNvSpPr>
                  <a:spLocks/>
                </p:cNvSpPr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409"/>
                <p:cNvSpPr>
                  <a:spLocks/>
                </p:cNvSpPr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10"/>
                <p:cNvSpPr>
                  <a:spLocks/>
                </p:cNvSpPr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11"/>
                <p:cNvSpPr>
                  <a:spLocks/>
                </p:cNvSpPr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12"/>
                <p:cNvSpPr>
                  <a:spLocks/>
                </p:cNvSpPr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13"/>
                <p:cNvSpPr>
                  <a:spLocks/>
                </p:cNvSpPr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14"/>
                <p:cNvSpPr>
                  <a:spLocks/>
                </p:cNvSpPr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15"/>
                <p:cNvSpPr>
                  <a:spLocks/>
                </p:cNvSpPr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16"/>
                <p:cNvSpPr>
                  <a:spLocks/>
                </p:cNvSpPr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17"/>
                <p:cNvSpPr>
                  <a:spLocks/>
                </p:cNvSpPr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18"/>
                <p:cNvSpPr>
                  <a:spLocks/>
                </p:cNvSpPr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19"/>
                <p:cNvSpPr>
                  <a:spLocks/>
                </p:cNvSpPr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20"/>
                <p:cNvSpPr>
                  <a:spLocks/>
                </p:cNvSpPr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21"/>
                <p:cNvSpPr>
                  <a:spLocks/>
                </p:cNvSpPr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22"/>
                <p:cNvSpPr>
                  <a:spLocks/>
                </p:cNvSpPr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23"/>
                <p:cNvSpPr>
                  <a:spLocks/>
                </p:cNvSpPr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424"/>
                <p:cNvSpPr>
                  <a:spLocks/>
                </p:cNvSpPr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25"/>
                <p:cNvSpPr>
                  <a:spLocks/>
                </p:cNvSpPr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26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27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28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29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30"/>
                <p:cNvSpPr>
                  <a:spLocks/>
                </p:cNvSpPr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31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32"/>
                <p:cNvSpPr>
                  <a:spLocks/>
                </p:cNvSpPr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3"/>
                <p:cNvSpPr>
                  <a:spLocks/>
                </p:cNvSpPr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34"/>
                <p:cNvSpPr>
                  <a:spLocks/>
                </p:cNvSpPr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35"/>
                <p:cNvSpPr>
                  <a:spLocks/>
                </p:cNvSpPr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36"/>
                <p:cNvSpPr>
                  <a:spLocks/>
                </p:cNvSpPr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37"/>
                <p:cNvSpPr>
                  <a:spLocks/>
                </p:cNvSpPr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38"/>
                <p:cNvSpPr>
                  <a:spLocks/>
                </p:cNvSpPr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39"/>
                <p:cNvSpPr>
                  <a:spLocks/>
                </p:cNvSpPr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40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41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42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43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44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45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46"/>
                <p:cNvSpPr>
                  <a:spLocks/>
                </p:cNvSpPr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47"/>
                <p:cNvSpPr>
                  <a:spLocks/>
                </p:cNvSpPr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48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49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50"/>
                <p:cNvSpPr>
                  <a:spLocks/>
                </p:cNvSpPr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51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52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53"/>
                <p:cNvSpPr>
                  <a:spLocks/>
                </p:cNvSpPr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54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55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77"/>
                <p:cNvSpPr>
                  <a:spLocks/>
                </p:cNvSpPr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78"/>
                <p:cNvSpPr>
                  <a:spLocks/>
                </p:cNvSpPr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79"/>
                <p:cNvSpPr>
                  <a:spLocks/>
                </p:cNvSpPr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82"/>
                <p:cNvSpPr>
                  <a:spLocks/>
                </p:cNvSpPr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84"/>
                <p:cNvSpPr>
                  <a:spLocks/>
                </p:cNvSpPr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85"/>
                <p:cNvSpPr>
                  <a:spLocks/>
                </p:cNvSpPr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87"/>
                <p:cNvSpPr>
                  <a:spLocks/>
                </p:cNvSpPr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89"/>
                <p:cNvSpPr>
                  <a:spLocks/>
                </p:cNvSpPr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90"/>
                <p:cNvSpPr>
                  <a:spLocks/>
                </p:cNvSpPr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91"/>
                <p:cNvSpPr>
                  <a:spLocks/>
                </p:cNvSpPr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92"/>
                <p:cNvSpPr>
                  <a:spLocks/>
                </p:cNvSpPr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93"/>
                <p:cNvSpPr>
                  <a:spLocks/>
                </p:cNvSpPr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94"/>
                <p:cNvSpPr>
                  <a:spLocks/>
                </p:cNvSpPr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97"/>
                <p:cNvSpPr>
                  <a:spLocks/>
                </p:cNvSpPr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98"/>
                <p:cNvSpPr>
                  <a:spLocks/>
                </p:cNvSpPr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1696072" y="3560233"/>
            <a:ext cx="6641589" cy="727259"/>
            <a:chOff x="1216025" y="2955926"/>
            <a:chExt cx="1971675" cy="215900"/>
          </a:xfrm>
        </p:grpSpPr>
        <p:sp>
          <p:nvSpPr>
            <p:cNvPr id="4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03"/>
            <p:cNvSpPr>
              <a:spLocks/>
            </p:cNvSpPr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96672" y="4177986"/>
            <a:ext cx="283722" cy="443004"/>
            <a:chOff x="3141663" y="3136901"/>
            <a:chExt cx="90488" cy="141288"/>
          </a:xfrm>
        </p:grpSpPr>
        <p:sp>
          <p:nvSpPr>
            <p:cNvPr id="41" name="Freeform 504"/>
            <p:cNvSpPr>
              <a:spLocks/>
            </p:cNvSpPr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5"/>
            <p:cNvSpPr>
              <a:spLocks/>
            </p:cNvSpPr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6"/>
            <p:cNvSpPr>
              <a:spLocks/>
            </p:cNvSpPr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503868" y="2987338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ABC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3" name="文本占位符 2"/>
          <p:cNvSpPr txBox="1">
            <a:spLocks/>
          </p:cNvSpPr>
          <p:nvPr/>
        </p:nvSpPr>
        <p:spPr>
          <a:xfrm>
            <a:off x="3168815" y="2260174"/>
            <a:ext cx="4971509" cy="3724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</p:spTree>
    <p:extLst>
      <p:ext uri="{BB962C8B-B14F-4D97-AF65-F5344CB8AC3E}">
        <p14:creationId xmlns:p14="http://schemas.microsoft.com/office/powerpoint/2010/main" val="182084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 thruBlk="1"/>
      </p:transition>
    </mc:Choice>
    <mc:Fallback xmlns="">
      <p:transition spd="slow" advClick="0" advTm="5000">
        <p:fade thruBlk="1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zh-CN" altLang="en-US" dirty="0"/>
          </a:p>
          <a:p>
            <a:r>
              <a:rPr lang="zh-CN" altLang="en-US" dirty="0"/>
              <a:t>专属你的</a:t>
            </a:r>
            <a:r>
              <a:rPr lang="en-US" altLang="zh-CN" dirty="0"/>
              <a:t>PPT</a:t>
            </a:r>
          </a:p>
          <a:p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www.yanj.cn/store-9826.html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8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2845" y="1058788"/>
            <a:ext cx="2518310" cy="3191142"/>
            <a:chOff x="3141185" y="1130796"/>
            <a:chExt cx="2518310" cy="3191142"/>
          </a:xfrm>
        </p:grpSpPr>
        <p:sp>
          <p:nvSpPr>
            <p:cNvPr id="15" name="椭圆 14"/>
            <p:cNvSpPr/>
            <p:nvPr/>
          </p:nvSpPr>
          <p:spPr>
            <a:xfrm>
              <a:off x="3491880" y="1130796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TextBox 48"/>
            <p:cNvSpPr txBox="1"/>
            <p:nvPr/>
          </p:nvSpPr>
          <p:spPr>
            <a:xfrm>
              <a:off x="3141185" y="3167776"/>
              <a:ext cx="251831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工作回顾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（近年来工作情况）</a:t>
              </a:r>
              <a:endParaRPr lang="zh-CN" altLang="en-US" sz="2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807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flip dir="r"/>
      </p:transition>
    </mc:Choice>
    <mc:Fallback xmlns="">
      <p:transition spd="slow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Freeform 7"/>
          <p:cNvSpPr>
            <a:spLocks/>
          </p:cNvSpPr>
          <p:nvPr/>
        </p:nvSpPr>
        <p:spPr bwMode="auto">
          <a:xfrm>
            <a:off x="3143250" y="2941638"/>
            <a:ext cx="1401763" cy="1400175"/>
          </a:xfrm>
          <a:custGeom>
            <a:avLst/>
            <a:gdLst>
              <a:gd name="T0" fmla="*/ 456 w 912"/>
              <a:gd name="T1" fmla="*/ 0 h 913"/>
              <a:gd name="T2" fmla="*/ 0 w 912"/>
              <a:gd name="T3" fmla="*/ 457 h 913"/>
              <a:gd name="T4" fmla="*/ 456 w 912"/>
              <a:gd name="T5" fmla="*/ 913 h 913"/>
              <a:gd name="T6" fmla="*/ 912 w 912"/>
              <a:gd name="T7" fmla="*/ 457 h 913"/>
              <a:gd name="T8" fmla="*/ 912 w 912"/>
              <a:gd name="T9" fmla="*/ 0 h 913"/>
              <a:gd name="T10" fmla="*/ 456 w 912"/>
              <a:gd name="T1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2" h="913">
                <a:moveTo>
                  <a:pt x="456" y="0"/>
                </a:moveTo>
                <a:cubicBezTo>
                  <a:pt x="204" y="0"/>
                  <a:pt x="0" y="205"/>
                  <a:pt x="0" y="457"/>
                </a:cubicBezTo>
                <a:cubicBezTo>
                  <a:pt x="0" y="709"/>
                  <a:pt x="204" y="913"/>
                  <a:pt x="456" y="913"/>
                </a:cubicBezTo>
                <a:cubicBezTo>
                  <a:pt x="708" y="913"/>
                  <a:pt x="912" y="709"/>
                  <a:pt x="912" y="457"/>
                </a:cubicBezTo>
                <a:cubicBezTo>
                  <a:pt x="912" y="0"/>
                  <a:pt x="912" y="0"/>
                  <a:pt x="912" y="0"/>
                </a:cubicBezTo>
                <a:lnTo>
                  <a:pt x="456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4" name="Freeform 8"/>
          <p:cNvSpPr>
            <a:spLocks/>
          </p:cNvSpPr>
          <p:nvPr/>
        </p:nvSpPr>
        <p:spPr bwMode="auto">
          <a:xfrm>
            <a:off x="4611688" y="2941638"/>
            <a:ext cx="839787" cy="836612"/>
          </a:xfrm>
          <a:custGeom>
            <a:avLst/>
            <a:gdLst>
              <a:gd name="T0" fmla="*/ 273 w 546"/>
              <a:gd name="T1" fmla="*/ 0 h 546"/>
              <a:gd name="T2" fmla="*/ 546 w 546"/>
              <a:gd name="T3" fmla="*/ 273 h 546"/>
              <a:gd name="T4" fmla="*/ 273 w 546"/>
              <a:gd name="T5" fmla="*/ 546 h 546"/>
              <a:gd name="T6" fmla="*/ 0 w 546"/>
              <a:gd name="T7" fmla="*/ 273 h 546"/>
              <a:gd name="T8" fmla="*/ 0 w 546"/>
              <a:gd name="T9" fmla="*/ 0 h 546"/>
              <a:gd name="T10" fmla="*/ 273 w 546"/>
              <a:gd name="T11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0"/>
                </a:moveTo>
                <a:cubicBezTo>
                  <a:pt x="424" y="0"/>
                  <a:pt x="546" y="123"/>
                  <a:pt x="546" y="273"/>
                </a:cubicBezTo>
                <a:cubicBezTo>
                  <a:pt x="546" y="424"/>
                  <a:pt x="424" y="546"/>
                  <a:pt x="273" y="546"/>
                </a:cubicBezTo>
                <a:cubicBezTo>
                  <a:pt x="123" y="546"/>
                  <a:pt x="0" y="424"/>
                  <a:pt x="0" y="273"/>
                </a:cubicBezTo>
                <a:cubicBezTo>
                  <a:pt x="0" y="0"/>
                  <a:pt x="0" y="0"/>
                  <a:pt x="0" y="0"/>
                </a:cubicBezTo>
                <a:lnTo>
                  <a:pt x="273" y="0"/>
                </a:ln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4611688" y="1477963"/>
            <a:ext cx="1403350" cy="1398587"/>
          </a:xfrm>
          <a:custGeom>
            <a:avLst/>
            <a:gdLst>
              <a:gd name="T0" fmla="*/ 457 w 913"/>
              <a:gd name="T1" fmla="*/ 912 h 912"/>
              <a:gd name="T2" fmla="*/ 913 w 913"/>
              <a:gd name="T3" fmla="*/ 456 h 912"/>
              <a:gd name="T4" fmla="*/ 457 w 913"/>
              <a:gd name="T5" fmla="*/ 0 h 912"/>
              <a:gd name="T6" fmla="*/ 0 w 913"/>
              <a:gd name="T7" fmla="*/ 456 h 912"/>
              <a:gd name="T8" fmla="*/ 0 w 913"/>
              <a:gd name="T9" fmla="*/ 912 h 912"/>
              <a:gd name="T10" fmla="*/ 457 w 913"/>
              <a:gd name="T11" fmla="*/ 912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912">
                <a:moveTo>
                  <a:pt x="457" y="912"/>
                </a:moveTo>
                <a:cubicBezTo>
                  <a:pt x="709" y="912"/>
                  <a:pt x="913" y="708"/>
                  <a:pt x="913" y="456"/>
                </a:cubicBezTo>
                <a:cubicBezTo>
                  <a:pt x="913" y="204"/>
                  <a:pt x="709" y="0"/>
                  <a:pt x="457" y="0"/>
                </a:cubicBezTo>
                <a:cubicBezTo>
                  <a:pt x="205" y="0"/>
                  <a:pt x="0" y="204"/>
                  <a:pt x="0" y="456"/>
                </a:cubicBezTo>
                <a:cubicBezTo>
                  <a:pt x="0" y="912"/>
                  <a:pt x="0" y="912"/>
                  <a:pt x="0" y="912"/>
                </a:cubicBezTo>
                <a:lnTo>
                  <a:pt x="457" y="912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6" name="Freeform 10"/>
          <p:cNvSpPr>
            <a:spLocks/>
          </p:cNvSpPr>
          <p:nvPr/>
        </p:nvSpPr>
        <p:spPr bwMode="auto">
          <a:xfrm>
            <a:off x="3144838" y="1479550"/>
            <a:ext cx="1400175" cy="1397000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 cmpd="sng">
            <a:solidFill>
              <a:srgbClr val="E4402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7" name="Freeform 11"/>
          <p:cNvSpPr>
            <a:spLocks noEditPoints="1"/>
          </p:cNvSpPr>
          <p:nvPr/>
        </p:nvSpPr>
        <p:spPr bwMode="auto">
          <a:xfrm>
            <a:off x="4921250" y="3286125"/>
            <a:ext cx="219075" cy="149225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8" name="Freeform 12"/>
          <p:cNvSpPr>
            <a:spLocks noEditPoints="1"/>
          </p:cNvSpPr>
          <p:nvPr/>
        </p:nvSpPr>
        <p:spPr bwMode="auto">
          <a:xfrm>
            <a:off x="5148263" y="1824038"/>
            <a:ext cx="212725" cy="269875"/>
          </a:xfrm>
          <a:custGeom>
            <a:avLst/>
            <a:gdLst>
              <a:gd name="T0" fmla="*/ 24 w 79"/>
              <a:gd name="T1" fmla="*/ 42 h 99"/>
              <a:gd name="T2" fmla="*/ 4 w 79"/>
              <a:gd name="T3" fmla="*/ 8 h 99"/>
              <a:gd name="T4" fmla="*/ 4 w 79"/>
              <a:gd name="T5" fmla="*/ 0 h 99"/>
              <a:gd name="T6" fmla="*/ 10 w 79"/>
              <a:gd name="T7" fmla="*/ 0 h 99"/>
              <a:gd name="T8" fmla="*/ 69 w 79"/>
              <a:gd name="T9" fmla="*/ 0 h 99"/>
              <a:gd name="T10" fmla="*/ 75 w 79"/>
              <a:gd name="T11" fmla="*/ 0 h 99"/>
              <a:gd name="T12" fmla="*/ 75 w 79"/>
              <a:gd name="T13" fmla="*/ 8 h 99"/>
              <a:gd name="T14" fmla="*/ 55 w 79"/>
              <a:gd name="T15" fmla="*/ 42 h 99"/>
              <a:gd name="T16" fmla="*/ 55 w 79"/>
              <a:gd name="T17" fmla="*/ 57 h 99"/>
              <a:gd name="T18" fmla="*/ 75 w 79"/>
              <a:gd name="T19" fmla="*/ 91 h 99"/>
              <a:gd name="T20" fmla="*/ 75 w 79"/>
              <a:gd name="T21" fmla="*/ 99 h 99"/>
              <a:gd name="T22" fmla="*/ 69 w 79"/>
              <a:gd name="T23" fmla="*/ 99 h 99"/>
              <a:gd name="T24" fmla="*/ 10 w 79"/>
              <a:gd name="T25" fmla="*/ 99 h 99"/>
              <a:gd name="T26" fmla="*/ 4 w 79"/>
              <a:gd name="T27" fmla="*/ 99 h 99"/>
              <a:gd name="T28" fmla="*/ 4 w 79"/>
              <a:gd name="T29" fmla="*/ 91 h 99"/>
              <a:gd name="T30" fmla="*/ 24 w 79"/>
              <a:gd name="T31" fmla="*/ 57 h 99"/>
              <a:gd name="T32" fmla="*/ 14 w 79"/>
              <a:gd name="T33" fmla="*/ 91 h 99"/>
              <a:gd name="T34" fmla="*/ 17 w 79"/>
              <a:gd name="T35" fmla="*/ 91 h 99"/>
              <a:gd name="T36" fmla="*/ 41 w 79"/>
              <a:gd name="T37" fmla="*/ 70 h 99"/>
              <a:gd name="T38" fmla="*/ 65 w 79"/>
              <a:gd name="T39" fmla="*/ 91 h 99"/>
              <a:gd name="T40" fmla="*/ 40 w 79"/>
              <a:gd name="T41" fmla="*/ 52 h 99"/>
              <a:gd name="T42" fmla="*/ 40 w 79"/>
              <a:gd name="T43" fmla="*/ 52 h 99"/>
              <a:gd name="T44" fmla="*/ 40 w 79"/>
              <a:gd name="T45" fmla="*/ 52 h 99"/>
              <a:gd name="T46" fmla="*/ 14 w 79"/>
              <a:gd name="T47" fmla="*/ 91 h 99"/>
              <a:gd name="T48" fmla="*/ 24 w 79"/>
              <a:gd name="T49" fmla="*/ 91 h 99"/>
              <a:gd name="T50" fmla="*/ 40 w 79"/>
              <a:gd name="T51" fmla="*/ 75 h 99"/>
              <a:gd name="T52" fmla="*/ 20 w 79"/>
              <a:gd name="T53" fmla="*/ 28 h 99"/>
              <a:gd name="T54" fmla="*/ 59 w 79"/>
              <a:gd name="T55" fmla="*/ 28 h 99"/>
              <a:gd name="T56" fmla="*/ 14 w 79"/>
              <a:gd name="T57" fmla="*/ 8 h 99"/>
              <a:gd name="T58" fmla="*/ 55 w 79"/>
              <a:gd name="T59" fmla="*/ 33 h 99"/>
              <a:gd name="T60" fmla="*/ 24 w 79"/>
              <a:gd name="T61" fmla="*/ 33 h 99"/>
              <a:gd name="T62" fmla="*/ 40 w 79"/>
              <a:gd name="T63" fmla="*/ 47 h 99"/>
              <a:gd name="T64" fmla="*/ 40 w 79"/>
              <a:gd name="T65" fmla="*/ 47 h 99"/>
              <a:gd name="T66" fmla="*/ 40 w 79"/>
              <a:gd name="T67" fmla="*/ 47 h 99"/>
              <a:gd name="T68" fmla="*/ 55 w 79"/>
              <a:gd name="T69" fmla="*/ 3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9" h="99">
                <a:moveTo>
                  <a:pt x="32" y="49"/>
                </a:moveTo>
                <a:cubicBezTo>
                  <a:pt x="29" y="47"/>
                  <a:pt x="27" y="44"/>
                  <a:pt x="24" y="42"/>
                </a:cubicBezTo>
                <a:cubicBezTo>
                  <a:pt x="16" y="35"/>
                  <a:pt x="8" y="28"/>
                  <a:pt x="7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8" y="0"/>
                  <a:pt x="79" y="2"/>
                  <a:pt x="79" y="4"/>
                </a:cubicBezTo>
                <a:cubicBezTo>
                  <a:pt x="79" y="6"/>
                  <a:pt x="78" y="8"/>
                  <a:pt x="75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2" y="28"/>
                  <a:pt x="64" y="35"/>
                  <a:pt x="55" y="42"/>
                </a:cubicBezTo>
                <a:cubicBezTo>
                  <a:pt x="53" y="44"/>
                  <a:pt x="50" y="47"/>
                  <a:pt x="48" y="49"/>
                </a:cubicBezTo>
                <a:cubicBezTo>
                  <a:pt x="50" y="52"/>
                  <a:pt x="53" y="54"/>
                  <a:pt x="55" y="57"/>
                </a:cubicBezTo>
                <a:cubicBezTo>
                  <a:pt x="64" y="64"/>
                  <a:pt x="72" y="70"/>
                  <a:pt x="73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8" y="91"/>
                  <a:pt x="79" y="93"/>
                  <a:pt x="79" y="95"/>
                </a:cubicBezTo>
                <a:cubicBezTo>
                  <a:pt x="79" y="97"/>
                  <a:pt x="78" y="99"/>
                  <a:pt x="75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5"/>
                </a:cubicBezTo>
                <a:cubicBezTo>
                  <a:pt x="0" y="93"/>
                  <a:pt x="2" y="91"/>
                  <a:pt x="4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8" y="70"/>
                  <a:pt x="16" y="64"/>
                  <a:pt x="24" y="57"/>
                </a:cubicBezTo>
                <a:cubicBezTo>
                  <a:pt x="27" y="54"/>
                  <a:pt x="29" y="52"/>
                  <a:pt x="32" y="49"/>
                </a:cubicBezTo>
                <a:close/>
                <a:moveTo>
                  <a:pt x="14" y="91"/>
                </a:moveTo>
                <a:cubicBezTo>
                  <a:pt x="14" y="91"/>
                  <a:pt x="14" y="91"/>
                  <a:pt x="14" y="91"/>
                </a:cubicBezTo>
                <a:cubicBezTo>
                  <a:pt x="17" y="91"/>
                  <a:pt x="17" y="91"/>
                  <a:pt x="17" y="91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69"/>
                  <a:pt x="40" y="69"/>
                  <a:pt x="41" y="70"/>
                </a:cubicBezTo>
                <a:cubicBezTo>
                  <a:pt x="62" y="91"/>
                  <a:pt x="62" y="91"/>
                  <a:pt x="62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4" y="74"/>
                  <a:pt x="58" y="68"/>
                  <a:pt x="50" y="62"/>
                </a:cubicBezTo>
                <a:cubicBezTo>
                  <a:pt x="47" y="59"/>
                  <a:pt x="43" y="56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6" y="56"/>
                  <a:pt x="32" y="59"/>
                  <a:pt x="29" y="62"/>
                </a:cubicBezTo>
                <a:cubicBezTo>
                  <a:pt x="22" y="68"/>
                  <a:pt x="15" y="74"/>
                  <a:pt x="14" y="91"/>
                </a:cubicBezTo>
                <a:close/>
                <a:moveTo>
                  <a:pt x="24" y="91"/>
                </a:moveTo>
                <a:cubicBezTo>
                  <a:pt x="24" y="91"/>
                  <a:pt x="24" y="91"/>
                  <a:pt x="24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40" y="75"/>
                  <a:pt x="40" y="75"/>
                  <a:pt x="40" y="75"/>
                </a:cubicBezTo>
                <a:cubicBezTo>
                  <a:pt x="24" y="91"/>
                  <a:pt x="24" y="91"/>
                  <a:pt x="24" y="91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2" y="24"/>
                  <a:pt x="65" y="18"/>
                  <a:pt x="6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18"/>
                  <a:pt x="17" y="24"/>
                  <a:pt x="20" y="28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6" y="34"/>
                  <a:pt x="27" y="35"/>
                  <a:pt x="29" y="37"/>
                </a:cubicBezTo>
                <a:cubicBezTo>
                  <a:pt x="32" y="40"/>
                  <a:pt x="36" y="43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3" y="43"/>
                  <a:pt x="47" y="40"/>
                  <a:pt x="50" y="37"/>
                </a:cubicBezTo>
                <a:cubicBezTo>
                  <a:pt x="52" y="35"/>
                  <a:pt x="54" y="34"/>
                  <a:pt x="55" y="3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9" name="Freeform 13"/>
          <p:cNvSpPr>
            <a:spLocks noEditPoints="1"/>
          </p:cNvSpPr>
          <p:nvPr/>
        </p:nvSpPr>
        <p:spPr bwMode="auto">
          <a:xfrm>
            <a:off x="3709988" y="3228975"/>
            <a:ext cx="266700" cy="260350"/>
          </a:xfrm>
          <a:custGeom>
            <a:avLst/>
            <a:gdLst>
              <a:gd name="T0" fmla="*/ 49 w 98"/>
              <a:gd name="T1" fmla="*/ 0 h 98"/>
              <a:gd name="T2" fmla="*/ 84 w 98"/>
              <a:gd name="T3" fmla="*/ 15 h 98"/>
              <a:gd name="T4" fmla="*/ 98 w 98"/>
              <a:gd name="T5" fmla="*/ 49 h 98"/>
              <a:gd name="T6" fmla="*/ 84 w 98"/>
              <a:gd name="T7" fmla="*/ 84 h 98"/>
              <a:gd name="T8" fmla="*/ 49 w 98"/>
              <a:gd name="T9" fmla="*/ 98 h 98"/>
              <a:gd name="T10" fmla="*/ 14 w 98"/>
              <a:gd name="T11" fmla="*/ 84 h 98"/>
              <a:gd name="T12" fmla="*/ 14 w 98"/>
              <a:gd name="T13" fmla="*/ 84 h 98"/>
              <a:gd name="T14" fmla="*/ 14 w 98"/>
              <a:gd name="T15" fmla="*/ 84 h 98"/>
              <a:gd name="T16" fmla="*/ 0 w 98"/>
              <a:gd name="T17" fmla="*/ 49 h 98"/>
              <a:gd name="T18" fmla="*/ 14 w 98"/>
              <a:gd name="T19" fmla="*/ 15 h 98"/>
              <a:gd name="T20" fmla="*/ 14 w 98"/>
              <a:gd name="T21" fmla="*/ 15 h 98"/>
              <a:gd name="T22" fmla="*/ 49 w 98"/>
              <a:gd name="T23" fmla="*/ 0 h 98"/>
              <a:gd name="T24" fmla="*/ 51 w 98"/>
              <a:gd name="T25" fmla="*/ 8 h 98"/>
              <a:gd name="T26" fmla="*/ 51 w 98"/>
              <a:gd name="T27" fmla="*/ 8 h 98"/>
              <a:gd name="T28" fmla="*/ 51 w 98"/>
              <a:gd name="T29" fmla="*/ 48 h 98"/>
              <a:gd name="T30" fmla="*/ 80 w 98"/>
              <a:gd name="T31" fmla="*/ 77 h 98"/>
              <a:gd name="T32" fmla="*/ 91 w 98"/>
              <a:gd name="T33" fmla="*/ 49 h 98"/>
              <a:gd name="T34" fmla="*/ 78 w 98"/>
              <a:gd name="T35" fmla="*/ 20 h 98"/>
              <a:gd name="T36" fmla="*/ 78 w 98"/>
              <a:gd name="T37" fmla="*/ 20 h 98"/>
              <a:gd name="T38" fmla="*/ 51 w 98"/>
              <a:gd name="T39" fmla="*/ 8 h 98"/>
              <a:gd name="T40" fmla="*/ 77 w 98"/>
              <a:gd name="T41" fmla="*/ 80 h 98"/>
              <a:gd name="T42" fmla="*/ 77 w 98"/>
              <a:gd name="T43" fmla="*/ 80 h 98"/>
              <a:gd name="T44" fmla="*/ 48 w 98"/>
              <a:gd name="T45" fmla="*/ 51 h 98"/>
              <a:gd name="T46" fmla="*/ 47 w 98"/>
              <a:gd name="T47" fmla="*/ 51 h 98"/>
              <a:gd name="T48" fmla="*/ 47 w 98"/>
              <a:gd name="T49" fmla="*/ 49 h 98"/>
              <a:gd name="T50" fmla="*/ 47 w 98"/>
              <a:gd name="T51" fmla="*/ 8 h 98"/>
              <a:gd name="T52" fmla="*/ 20 w 98"/>
              <a:gd name="T53" fmla="*/ 20 h 98"/>
              <a:gd name="T54" fmla="*/ 20 w 98"/>
              <a:gd name="T55" fmla="*/ 20 h 98"/>
              <a:gd name="T56" fmla="*/ 8 w 98"/>
              <a:gd name="T57" fmla="*/ 49 h 98"/>
              <a:gd name="T58" fmla="*/ 20 w 98"/>
              <a:gd name="T59" fmla="*/ 79 h 98"/>
              <a:gd name="T60" fmla="*/ 20 w 98"/>
              <a:gd name="T61" fmla="*/ 79 h 98"/>
              <a:gd name="T62" fmla="*/ 49 w 98"/>
              <a:gd name="T63" fmla="*/ 91 h 98"/>
              <a:gd name="T64" fmla="*/ 77 w 98"/>
              <a:gd name="T65" fmla="*/ 8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8" h="98">
                <a:moveTo>
                  <a:pt x="49" y="0"/>
                </a:moveTo>
                <a:cubicBezTo>
                  <a:pt x="63" y="0"/>
                  <a:pt x="75" y="6"/>
                  <a:pt x="84" y="15"/>
                </a:cubicBezTo>
                <a:cubicBezTo>
                  <a:pt x="93" y="24"/>
                  <a:pt x="98" y="36"/>
                  <a:pt x="98" y="49"/>
                </a:cubicBezTo>
                <a:cubicBezTo>
                  <a:pt x="98" y="63"/>
                  <a:pt x="93" y="75"/>
                  <a:pt x="84" y="84"/>
                </a:cubicBezTo>
                <a:cubicBezTo>
                  <a:pt x="75" y="93"/>
                  <a:pt x="63" y="98"/>
                  <a:pt x="49" y="98"/>
                </a:cubicBezTo>
                <a:cubicBezTo>
                  <a:pt x="36" y="98"/>
                  <a:pt x="23" y="93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6" y="75"/>
                  <a:pt x="0" y="63"/>
                  <a:pt x="0" y="49"/>
                </a:cubicBezTo>
                <a:cubicBezTo>
                  <a:pt x="0" y="36"/>
                  <a:pt x="6" y="24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1" y="8"/>
                </a:moveTo>
                <a:cubicBezTo>
                  <a:pt x="51" y="8"/>
                  <a:pt x="51" y="8"/>
                  <a:pt x="51" y="8"/>
                </a:cubicBezTo>
                <a:cubicBezTo>
                  <a:pt x="51" y="48"/>
                  <a:pt x="51" y="48"/>
                  <a:pt x="51" y="48"/>
                </a:cubicBezTo>
                <a:cubicBezTo>
                  <a:pt x="80" y="77"/>
                  <a:pt x="80" y="77"/>
                  <a:pt x="80" y="77"/>
                </a:cubicBezTo>
                <a:cubicBezTo>
                  <a:pt x="87" y="70"/>
                  <a:pt x="91" y="60"/>
                  <a:pt x="91" y="49"/>
                </a:cubicBezTo>
                <a:cubicBezTo>
                  <a:pt x="91" y="38"/>
                  <a:pt x="86" y="28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1" y="13"/>
                  <a:pt x="62" y="8"/>
                  <a:pt x="51" y="8"/>
                </a:cubicBezTo>
                <a:close/>
                <a:moveTo>
                  <a:pt x="77" y="80"/>
                </a:moveTo>
                <a:cubicBezTo>
                  <a:pt x="77" y="80"/>
                  <a:pt x="77" y="80"/>
                  <a:pt x="77" y="80"/>
                </a:cubicBezTo>
                <a:cubicBezTo>
                  <a:pt x="48" y="51"/>
                  <a:pt x="48" y="51"/>
                  <a:pt x="48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7" y="50"/>
                  <a:pt x="47" y="49"/>
                </a:cubicBezTo>
                <a:cubicBezTo>
                  <a:pt x="47" y="8"/>
                  <a:pt x="47" y="8"/>
                  <a:pt x="47" y="8"/>
                </a:cubicBezTo>
                <a:cubicBezTo>
                  <a:pt x="36" y="8"/>
                  <a:pt x="27" y="13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2" y="28"/>
                  <a:pt x="8" y="38"/>
                  <a:pt x="8" y="49"/>
                </a:cubicBezTo>
                <a:cubicBezTo>
                  <a:pt x="8" y="61"/>
                  <a:pt x="12" y="71"/>
                  <a:pt x="20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7" y="86"/>
                  <a:pt x="38" y="91"/>
                  <a:pt x="49" y="91"/>
                </a:cubicBezTo>
                <a:cubicBezTo>
                  <a:pt x="60" y="91"/>
                  <a:pt x="69" y="87"/>
                  <a:pt x="77" y="80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499202" y="3517900"/>
            <a:ext cx="715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A2897B"/>
                </a:solidFill>
              </a:rPr>
              <a:t>30%</a:t>
            </a:r>
          </a:p>
          <a:p>
            <a:pPr algn="ctr"/>
            <a:r>
              <a:rPr lang="en-US" altLang="zh-CN" sz="800">
                <a:solidFill>
                  <a:srgbClr val="A2897B"/>
                </a:solidFill>
              </a:rPr>
              <a:t>Option </a:t>
            </a:r>
            <a:r>
              <a:rPr lang="zh-CN" altLang="en-US" sz="800">
                <a:solidFill>
                  <a:srgbClr val="A2897B"/>
                </a:solidFill>
              </a:rPr>
              <a:t>2</a:t>
            </a:r>
            <a:endParaRPr lang="en-US" altLang="zh-CN" sz="800">
              <a:solidFill>
                <a:srgbClr val="A2897B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899377" y="2111375"/>
            <a:ext cx="715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A2897B"/>
                </a:solidFill>
              </a:rPr>
              <a:t>23%</a:t>
            </a:r>
          </a:p>
          <a:p>
            <a:pPr algn="ctr"/>
            <a:r>
              <a:rPr lang="en-US" altLang="zh-CN" sz="800">
                <a:solidFill>
                  <a:srgbClr val="A2897B"/>
                </a:solidFill>
              </a:rPr>
              <a:t>Option </a:t>
            </a:r>
            <a:r>
              <a:rPr lang="zh-CN" altLang="en-US" sz="800">
                <a:solidFill>
                  <a:srgbClr val="A2897B"/>
                </a:solidFill>
              </a:rPr>
              <a:t>1</a:t>
            </a:r>
            <a:endParaRPr lang="en-US" altLang="zh-CN" sz="800">
              <a:solidFill>
                <a:srgbClr val="A2897B"/>
              </a:solidFill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6300788" y="1751013"/>
            <a:ext cx="22320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b="1" dirty="0">
                <a:solidFill>
                  <a:srgbClr val="E4402F"/>
                </a:solidFill>
              </a:rPr>
              <a:t>TOPIC HEADER ONE</a:t>
            </a:r>
            <a:endParaRPr lang="zh-CN" altLang="en-US" sz="900" dirty="0">
              <a:solidFill>
                <a:srgbClr val="E4402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30238" y="3335338"/>
            <a:ext cx="2232025" cy="59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b="1" dirty="0">
                <a:solidFill>
                  <a:srgbClr val="E4402F"/>
                </a:solidFill>
              </a:rPr>
              <a:t>TOPIC HEADER TWO</a:t>
            </a:r>
            <a:endParaRPr lang="zh-CN" altLang="en-US" sz="900" dirty="0">
              <a:solidFill>
                <a:srgbClr val="E4402F"/>
              </a:solidFill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4" name="Freeform 18"/>
          <p:cNvSpPr>
            <a:spLocks/>
          </p:cNvSpPr>
          <p:nvPr/>
        </p:nvSpPr>
        <p:spPr bwMode="auto">
          <a:xfrm>
            <a:off x="3705225" y="2038350"/>
            <a:ext cx="839788" cy="838200"/>
          </a:xfrm>
          <a:custGeom>
            <a:avLst/>
            <a:gdLst>
              <a:gd name="T0" fmla="*/ 273 w 546"/>
              <a:gd name="T1" fmla="*/ 546 h 546"/>
              <a:gd name="T2" fmla="*/ 0 w 546"/>
              <a:gd name="T3" fmla="*/ 273 h 546"/>
              <a:gd name="T4" fmla="*/ 273 w 546"/>
              <a:gd name="T5" fmla="*/ 0 h 546"/>
              <a:gd name="T6" fmla="*/ 546 w 546"/>
              <a:gd name="T7" fmla="*/ 273 h 546"/>
              <a:gd name="T8" fmla="*/ 546 w 546"/>
              <a:gd name="T9" fmla="*/ 546 h 546"/>
              <a:gd name="T10" fmla="*/ 273 w 546"/>
              <a:gd name="T11" fmla="*/ 54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546"/>
                </a:moveTo>
                <a:cubicBezTo>
                  <a:pt x="123" y="546"/>
                  <a:pt x="0" y="424"/>
                  <a:pt x="0" y="273"/>
                </a:cubicBezTo>
                <a:cubicBezTo>
                  <a:pt x="0" y="123"/>
                  <a:pt x="123" y="0"/>
                  <a:pt x="273" y="0"/>
                </a:cubicBezTo>
                <a:cubicBezTo>
                  <a:pt x="424" y="0"/>
                  <a:pt x="546" y="123"/>
                  <a:pt x="546" y="273"/>
                </a:cubicBezTo>
                <a:cubicBezTo>
                  <a:pt x="546" y="546"/>
                  <a:pt x="546" y="546"/>
                  <a:pt x="546" y="546"/>
                </a:cubicBezTo>
                <a:lnTo>
                  <a:pt x="273" y="546"/>
                </a:ln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5" name="Freeform 19"/>
          <p:cNvSpPr>
            <a:spLocks noEditPoints="1"/>
          </p:cNvSpPr>
          <p:nvPr/>
        </p:nvSpPr>
        <p:spPr bwMode="auto">
          <a:xfrm>
            <a:off x="4092575" y="2349500"/>
            <a:ext cx="209550" cy="215900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6" name="Freeform 20"/>
          <p:cNvSpPr>
            <a:spLocks/>
          </p:cNvSpPr>
          <p:nvPr/>
        </p:nvSpPr>
        <p:spPr bwMode="auto">
          <a:xfrm rot="10800000">
            <a:off x="4613275" y="2941638"/>
            <a:ext cx="1411288" cy="1408112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 cmpd="sng">
            <a:solidFill>
              <a:srgbClr val="E4402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511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45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45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3" grpId="0" animBg="1"/>
          <p:bldP spid="24584" grpId="0" animBg="1"/>
          <p:bldP spid="24585" grpId="0" animBg="1"/>
          <p:bldP spid="24586" grpId="0" animBg="1"/>
          <p:bldP spid="24587" grpId="0" animBg="1"/>
          <p:bldP spid="24587" grpId="1" animBg="1"/>
          <p:bldP spid="24588" grpId="0" animBg="1"/>
          <p:bldP spid="24589" grpId="0" animBg="1"/>
          <p:bldP spid="24590" grpId="0"/>
          <p:bldP spid="24591" grpId="0"/>
          <p:bldP spid="24592" grpId="0"/>
          <p:bldP spid="24593" grpId="0"/>
          <p:bldP spid="24594" grpId="0" animBg="1"/>
          <p:bldP spid="24595" grpId="0" animBg="1"/>
          <p:bldP spid="24595" grpId="1" animBg="1"/>
          <p:bldP spid="2459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45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45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3" grpId="0" animBg="1"/>
          <p:bldP spid="24584" grpId="0" animBg="1"/>
          <p:bldP spid="24585" grpId="0" animBg="1"/>
          <p:bldP spid="24586" grpId="0" animBg="1"/>
          <p:bldP spid="24587" grpId="0" animBg="1"/>
          <p:bldP spid="24587" grpId="1" animBg="1"/>
          <p:bldP spid="24588" grpId="0" animBg="1"/>
          <p:bldP spid="24589" grpId="0" animBg="1"/>
          <p:bldP spid="24590" grpId="0"/>
          <p:bldP spid="24591" grpId="0"/>
          <p:bldP spid="24592" grpId="0"/>
          <p:bldP spid="24593" grpId="0"/>
          <p:bldP spid="24594" grpId="0" animBg="1"/>
          <p:bldP spid="24595" grpId="0" animBg="1"/>
          <p:bldP spid="24595" grpId="1" animBg="1"/>
          <p:bldP spid="2459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Freeform 7"/>
          <p:cNvSpPr>
            <a:spLocks/>
          </p:cNvSpPr>
          <p:nvPr/>
        </p:nvSpPr>
        <p:spPr bwMode="auto">
          <a:xfrm>
            <a:off x="4287838" y="2859088"/>
            <a:ext cx="1492250" cy="1422400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8"/>
          <p:cNvSpPr>
            <a:spLocks/>
          </p:cNvSpPr>
          <p:nvPr/>
        </p:nvSpPr>
        <p:spPr bwMode="auto">
          <a:xfrm>
            <a:off x="4629150" y="1203325"/>
            <a:ext cx="2263775" cy="2219325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9"/>
          <p:cNvSpPr>
            <a:spLocks/>
          </p:cNvSpPr>
          <p:nvPr/>
        </p:nvSpPr>
        <p:spPr bwMode="auto">
          <a:xfrm>
            <a:off x="5651500" y="3435350"/>
            <a:ext cx="1531938" cy="1706563"/>
          </a:xfrm>
          <a:custGeom>
            <a:avLst/>
            <a:gdLst>
              <a:gd name="T0" fmla="*/ 479 w 1088"/>
              <a:gd name="T1" fmla="*/ 1119 h 1119"/>
              <a:gd name="T2" fmla="*/ 424 w 1088"/>
              <a:gd name="T3" fmla="*/ 947 h 1119"/>
              <a:gd name="T4" fmla="*/ 228 w 1088"/>
              <a:gd name="T5" fmla="*/ 796 h 1119"/>
              <a:gd name="T6" fmla="*/ 85 w 1088"/>
              <a:gd name="T7" fmla="*/ 683 h 1119"/>
              <a:gd name="T8" fmla="*/ 25 w 1088"/>
              <a:gd name="T9" fmla="*/ 677 h 1119"/>
              <a:gd name="T10" fmla="*/ 25 w 1088"/>
              <a:gd name="T11" fmla="*/ 615 h 1119"/>
              <a:gd name="T12" fmla="*/ 167 w 1088"/>
              <a:gd name="T13" fmla="*/ 590 h 1119"/>
              <a:gd name="T14" fmla="*/ 331 w 1088"/>
              <a:gd name="T15" fmla="*/ 674 h 1119"/>
              <a:gd name="T16" fmla="*/ 419 w 1088"/>
              <a:gd name="T17" fmla="*/ 567 h 1119"/>
              <a:gd name="T18" fmla="*/ 339 w 1088"/>
              <a:gd name="T19" fmla="*/ 308 h 1119"/>
              <a:gd name="T20" fmla="*/ 299 w 1088"/>
              <a:gd name="T21" fmla="*/ 111 h 1119"/>
              <a:gd name="T22" fmla="*/ 345 w 1088"/>
              <a:gd name="T23" fmla="*/ 57 h 1119"/>
              <a:gd name="T24" fmla="*/ 429 w 1088"/>
              <a:gd name="T25" fmla="*/ 219 h 1119"/>
              <a:gd name="T26" fmla="*/ 525 w 1088"/>
              <a:gd name="T27" fmla="*/ 443 h 1119"/>
              <a:gd name="T28" fmla="*/ 541 w 1088"/>
              <a:gd name="T29" fmla="*/ 371 h 1119"/>
              <a:gd name="T30" fmla="*/ 542 w 1088"/>
              <a:gd name="T31" fmla="*/ 78 h 1119"/>
              <a:gd name="T32" fmla="*/ 603 w 1088"/>
              <a:gd name="T33" fmla="*/ 7 h 1119"/>
              <a:gd name="T34" fmla="*/ 638 w 1088"/>
              <a:gd name="T35" fmla="*/ 219 h 1119"/>
              <a:gd name="T36" fmla="*/ 647 w 1088"/>
              <a:gd name="T37" fmla="*/ 407 h 1119"/>
              <a:gd name="T38" fmla="*/ 668 w 1088"/>
              <a:gd name="T39" fmla="*/ 450 h 1119"/>
              <a:gd name="T40" fmla="*/ 745 w 1088"/>
              <a:gd name="T41" fmla="*/ 334 h 1119"/>
              <a:gd name="T42" fmla="*/ 813 w 1088"/>
              <a:gd name="T43" fmla="*/ 125 h 1119"/>
              <a:gd name="T44" fmla="*/ 875 w 1088"/>
              <a:gd name="T45" fmla="*/ 82 h 1119"/>
              <a:gd name="T46" fmla="*/ 857 w 1088"/>
              <a:gd name="T47" fmla="*/ 272 h 1119"/>
              <a:gd name="T48" fmla="*/ 807 w 1088"/>
              <a:gd name="T49" fmla="*/ 436 h 1119"/>
              <a:gd name="T50" fmla="*/ 802 w 1088"/>
              <a:gd name="T51" fmla="*/ 508 h 1119"/>
              <a:gd name="T52" fmla="*/ 881 w 1088"/>
              <a:gd name="T53" fmla="*/ 450 h 1119"/>
              <a:gd name="T54" fmla="*/ 1005 w 1088"/>
              <a:gd name="T55" fmla="*/ 283 h 1119"/>
              <a:gd name="T56" fmla="*/ 1067 w 1088"/>
              <a:gd name="T57" fmla="*/ 253 h 1119"/>
              <a:gd name="T58" fmla="*/ 985 w 1088"/>
              <a:gd name="T59" fmla="*/ 441 h 1119"/>
              <a:gd name="T60" fmla="*/ 889 w 1088"/>
              <a:gd name="T61" fmla="*/ 667 h 1119"/>
              <a:gd name="T62" fmla="*/ 858 w 1088"/>
              <a:gd name="T63" fmla="*/ 889 h 1119"/>
              <a:gd name="T64" fmla="*/ 803 w 1088"/>
              <a:gd name="T65" fmla="*/ 1031 h 1119"/>
              <a:gd name="T66" fmla="*/ 803 w 1088"/>
              <a:gd name="T67" fmla="*/ 1119 h 1119"/>
              <a:gd name="T68" fmla="*/ 479 w 1088"/>
              <a:gd name="T69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1119">
                <a:moveTo>
                  <a:pt x="479" y="1119"/>
                </a:moveTo>
                <a:cubicBezTo>
                  <a:pt x="479" y="1119"/>
                  <a:pt x="479" y="996"/>
                  <a:pt x="424" y="947"/>
                </a:cubicBezTo>
                <a:cubicBezTo>
                  <a:pt x="369" y="897"/>
                  <a:pt x="263" y="836"/>
                  <a:pt x="228" y="796"/>
                </a:cubicBezTo>
                <a:cubicBezTo>
                  <a:pt x="193" y="756"/>
                  <a:pt x="109" y="689"/>
                  <a:pt x="85" y="683"/>
                </a:cubicBezTo>
                <a:cubicBezTo>
                  <a:pt x="61" y="676"/>
                  <a:pt x="36" y="682"/>
                  <a:pt x="25" y="677"/>
                </a:cubicBezTo>
                <a:cubicBezTo>
                  <a:pt x="14" y="672"/>
                  <a:pt x="0" y="646"/>
                  <a:pt x="25" y="615"/>
                </a:cubicBezTo>
                <a:cubicBezTo>
                  <a:pt x="50" y="583"/>
                  <a:pt x="108" y="565"/>
                  <a:pt x="167" y="590"/>
                </a:cubicBezTo>
                <a:cubicBezTo>
                  <a:pt x="227" y="615"/>
                  <a:pt x="292" y="677"/>
                  <a:pt x="331" y="674"/>
                </a:cubicBezTo>
                <a:cubicBezTo>
                  <a:pt x="370" y="671"/>
                  <a:pt x="421" y="640"/>
                  <a:pt x="419" y="567"/>
                </a:cubicBezTo>
                <a:cubicBezTo>
                  <a:pt x="418" y="494"/>
                  <a:pt x="365" y="389"/>
                  <a:pt x="339" y="308"/>
                </a:cubicBezTo>
                <a:cubicBezTo>
                  <a:pt x="314" y="227"/>
                  <a:pt x="297" y="148"/>
                  <a:pt x="299" y="111"/>
                </a:cubicBezTo>
                <a:cubicBezTo>
                  <a:pt x="301" y="73"/>
                  <a:pt x="323" y="49"/>
                  <a:pt x="345" y="57"/>
                </a:cubicBezTo>
                <a:cubicBezTo>
                  <a:pt x="367" y="65"/>
                  <a:pt x="386" y="89"/>
                  <a:pt x="429" y="219"/>
                </a:cubicBezTo>
                <a:cubicBezTo>
                  <a:pt x="473" y="348"/>
                  <a:pt x="504" y="438"/>
                  <a:pt x="525" y="443"/>
                </a:cubicBezTo>
                <a:cubicBezTo>
                  <a:pt x="547" y="449"/>
                  <a:pt x="543" y="426"/>
                  <a:pt x="541" y="371"/>
                </a:cubicBezTo>
                <a:cubicBezTo>
                  <a:pt x="539" y="315"/>
                  <a:pt x="537" y="122"/>
                  <a:pt x="542" y="78"/>
                </a:cubicBezTo>
                <a:cubicBezTo>
                  <a:pt x="548" y="34"/>
                  <a:pt x="566" y="0"/>
                  <a:pt x="603" y="7"/>
                </a:cubicBezTo>
                <a:cubicBezTo>
                  <a:pt x="641" y="15"/>
                  <a:pt x="641" y="131"/>
                  <a:pt x="638" y="219"/>
                </a:cubicBezTo>
                <a:cubicBezTo>
                  <a:pt x="635" y="307"/>
                  <a:pt x="644" y="381"/>
                  <a:pt x="647" y="407"/>
                </a:cubicBezTo>
                <a:cubicBezTo>
                  <a:pt x="651" y="433"/>
                  <a:pt x="655" y="448"/>
                  <a:pt x="668" y="450"/>
                </a:cubicBezTo>
                <a:cubicBezTo>
                  <a:pt x="681" y="452"/>
                  <a:pt x="713" y="436"/>
                  <a:pt x="745" y="334"/>
                </a:cubicBezTo>
                <a:cubicBezTo>
                  <a:pt x="776" y="232"/>
                  <a:pt x="801" y="154"/>
                  <a:pt x="813" y="125"/>
                </a:cubicBezTo>
                <a:cubicBezTo>
                  <a:pt x="824" y="97"/>
                  <a:pt x="849" y="67"/>
                  <a:pt x="875" y="82"/>
                </a:cubicBezTo>
                <a:cubicBezTo>
                  <a:pt x="900" y="97"/>
                  <a:pt x="894" y="153"/>
                  <a:pt x="857" y="272"/>
                </a:cubicBezTo>
                <a:cubicBezTo>
                  <a:pt x="819" y="391"/>
                  <a:pt x="813" y="414"/>
                  <a:pt x="807" y="436"/>
                </a:cubicBezTo>
                <a:cubicBezTo>
                  <a:pt x="802" y="458"/>
                  <a:pt x="793" y="503"/>
                  <a:pt x="802" y="508"/>
                </a:cubicBezTo>
                <a:cubicBezTo>
                  <a:pt x="811" y="513"/>
                  <a:pt x="846" y="493"/>
                  <a:pt x="881" y="450"/>
                </a:cubicBezTo>
                <a:cubicBezTo>
                  <a:pt x="917" y="407"/>
                  <a:pt x="987" y="306"/>
                  <a:pt x="1005" y="283"/>
                </a:cubicBezTo>
                <a:cubicBezTo>
                  <a:pt x="1023" y="261"/>
                  <a:pt x="1045" y="235"/>
                  <a:pt x="1067" y="253"/>
                </a:cubicBezTo>
                <a:cubicBezTo>
                  <a:pt x="1088" y="272"/>
                  <a:pt x="1032" y="365"/>
                  <a:pt x="985" y="441"/>
                </a:cubicBezTo>
                <a:cubicBezTo>
                  <a:pt x="939" y="516"/>
                  <a:pt x="897" y="601"/>
                  <a:pt x="889" y="667"/>
                </a:cubicBezTo>
                <a:cubicBezTo>
                  <a:pt x="882" y="734"/>
                  <a:pt x="876" y="820"/>
                  <a:pt x="858" y="889"/>
                </a:cubicBezTo>
                <a:cubicBezTo>
                  <a:pt x="840" y="958"/>
                  <a:pt x="820" y="1007"/>
                  <a:pt x="803" y="1031"/>
                </a:cubicBezTo>
                <a:cubicBezTo>
                  <a:pt x="803" y="1119"/>
                  <a:pt x="803" y="1119"/>
                  <a:pt x="803" y="1119"/>
                </a:cubicBezTo>
                <a:lnTo>
                  <a:pt x="479" y="1119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10"/>
          <p:cNvSpPr>
            <a:spLocks/>
          </p:cNvSpPr>
          <p:nvPr/>
        </p:nvSpPr>
        <p:spPr bwMode="auto">
          <a:xfrm>
            <a:off x="5886450" y="1320800"/>
            <a:ext cx="1785938" cy="1970088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Freeform 11"/>
          <p:cNvSpPr>
            <a:spLocks/>
          </p:cNvSpPr>
          <p:nvPr/>
        </p:nvSpPr>
        <p:spPr bwMode="auto">
          <a:xfrm>
            <a:off x="6956425" y="2309813"/>
            <a:ext cx="1465263" cy="1412875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12"/>
          <p:cNvSpPr>
            <a:spLocks/>
          </p:cNvSpPr>
          <p:nvPr/>
        </p:nvSpPr>
        <p:spPr bwMode="auto">
          <a:xfrm>
            <a:off x="7213600" y="3108325"/>
            <a:ext cx="1371600" cy="1279525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13"/>
          <p:cNvSpPr>
            <a:spLocks/>
          </p:cNvSpPr>
          <p:nvPr/>
        </p:nvSpPr>
        <p:spPr bwMode="auto">
          <a:xfrm>
            <a:off x="7527925" y="2492375"/>
            <a:ext cx="322263" cy="295275"/>
          </a:xfrm>
          <a:custGeom>
            <a:avLst/>
            <a:gdLst>
              <a:gd name="T0" fmla="*/ 70 w 229"/>
              <a:gd name="T1" fmla="*/ 99 h 210"/>
              <a:gd name="T2" fmla="*/ 70 w 229"/>
              <a:gd name="T3" fmla="*/ 99 h 210"/>
              <a:gd name="T4" fmla="*/ 26 w 229"/>
              <a:gd name="T5" fmla="*/ 144 h 210"/>
              <a:gd name="T6" fmla="*/ 17 w 229"/>
              <a:gd name="T7" fmla="*/ 164 h 210"/>
              <a:gd name="T8" fmla="*/ 26 w 229"/>
              <a:gd name="T9" fmla="*/ 184 h 210"/>
              <a:gd name="T10" fmla="*/ 26 w 229"/>
              <a:gd name="T11" fmla="*/ 184 h 210"/>
              <a:gd name="T12" fmla="*/ 46 w 229"/>
              <a:gd name="T13" fmla="*/ 192 h 210"/>
              <a:gd name="T14" fmla="*/ 66 w 229"/>
              <a:gd name="T15" fmla="*/ 184 h 210"/>
              <a:gd name="T16" fmla="*/ 116 w 229"/>
              <a:gd name="T17" fmla="*/ 134 h 210"/>
              <a:gd name="T18" fmla="*/ 116 w 229"/>
              <a:gd name="T19" fmla="*/ 133 h 210"/>
              <a:gd name="T20" fmla="*/ 170 w 229"/>
              <a:gd name="T21" fmla="*/ 79 h 210"/>
              <a:gd name="T22" fmla="*/ 174 w 229"/>
              <a:gd name="T23" fmla="*/ 71 h 210"/>
              <a:gd name="T24" fmla="*/ 170 w 229"/>
              <a:gd name="T25" fmla="*/ 62 h 210"/>
              <a:gd name="T26" fmla="*/ 161 w 229"/>
              <a:gd name="T27" fmla="*/ 58 h 210"/>
              <a:gd name="T28" fmla="*/ 153 w 229"/>
              <a:gd name="T29" fmla="*/ 62 h 210"/>
              <a:gd name="T30" fmla="*/ 75 w 229"/>
              <a:gd name="T31" fmla="*/ 139 h 210"/>
              <a:gd name="T32" fmla="*/ 62 w 229"/>
              <a:gd name="T33" fmla="*/ 139 h 210"/>
              <a:gd name="T34" fmla="*/ 62 w 229"/>
              <a:gd name="T35" fmla="*/ 127 h 210"/>
              <a:gd name="T36" fmla="*/ 140 w 229"/>
              <a:gd name="T37" fmla="*/ 49 h 210"/>
              <a:gd name="T38" fmla="*/ 161 w 229"/>
              <a:gd name="T39" fmla="*/ 41 h 210"/>
              <a:gd name="T40" fmla="*/ 183 w 229"/>
              <a:gd name="T41" fmla="*/ 49 h 210"/>
              <a:gd name="T42" fmla="*/ 191 w 229"/>
              <a:gd name="T43" fmla="*/ 71 h 210"/>
              <a:gd name="T44" fmla="*/ 183 w 229"/>
              <a:gd name="T45" fmla="*/ 92 h 210"/>
              <a:gd name="T46" fmla="*/ 129 w 229"/>
              <a:gd name="T47" fmla="*/ 146 h 210"/>
              <a:gd name="T48" fmla="*/ 129 w 229"/>
              <a:gd name="T49" fmla="*/ 146 h 210"/>
              <a:gd name="T50" fmla="*/ 128 w 229"/>
              <a:gd name="T51" fmla="*/ 146 h 210"/>
              <a:gd name="T52" fmla="*/ 78 w 229"/>
              <a:gd name="T53" fmla="*/ 196 h 210"/>
              <a:gd name="T54" fmla="*/ 46 w 229"/>
              <a:gd name="T55" fmla="*/ 210 h 210"/>
              <a:gd name="T56" fmla="*/ 14 w 229"/>
              <a:gd name="T57" fmla="*/ 197 h 210"/>
              <a:gd name="T58" fmla="*/ 13 w 229"/>
              <a:gd name="T59" fmla="*/ 196 h 210"/>
              <a:gd name="T60" fmla="*/ 13 w 229"/>
              <a:gd name="T61" fmla="*/ 196 h 210"/>
              <a:gd name="T62" fmla="*/ 0 w 229"/>
              <a:gd name="T63" fmla="*/ 164 h 210"/>
              <a:gd name="T64" fmla="*/ 13 w 229"/>
              <a:gd name="T65" fmla="*/ 131 h 210"/>
              <a:gd name="T66" fmla="*/ 63 w 229"/>
              <a:gd name="T67" fmla="*/ 81 h 210"/>
              <a:gd name="T68" fmla="*/ 64 w 229"/>
              <a:gd name="T69" fmla="*/ 81 h 210"/>
              <a:gd name="T70" fmla="*/ 127 w 229"/>
              <a:gd name="T71" fmla="*/ 18 h 210"/>
              <a:gd name="T72" fmla="*/ 169 w 229"/>
              <a:gd name="T73" fmla="*/ 0 h 210"/>
              <a:gd name="T74" fmla="*/ 212 w 229"/>
              <a:gd name="T75" fmla="*/ 18 h 210"/>
              <a:gd name="T76" fmla="*/ 229 w 229"/>
              <a:gd name="T77" fmla="*/ 60 h 210"/>
              <a:gd name="T78" fmla="*/ 212 w 229"/>
              <a:gd name="T79" fmla="*/ 102 h 210"/>
              <a:gd name="T80" fmla="*/ 125 w 229"/>
              <a:gd name="T81" fmla="*/ 189 h 210"/>
              <a:gd name="T82" fmla="*/ 112 w 229"/>
              <a:gd name="T83" fmla="*/ 189 h 210"/>
              <a:gd name="T84" fmla="*/ 112 w 229"/>
              <a:gd name="T85" fmla="*/ 177 h 210"/>
              <a:gd name="T86" fmla="*/ 199 w 229"/>
              <a:gd name="T87" fmla="*/ 90 h 210"/>
              <a:gd name="T88" fmla="*/ 212 w 229"/>
              <a:gd name="T89" fmla="*/ 60 h 210"/>
              <a:gd name="T90" fmla="*/ 199 w 229"/>
              <a:gd name="T91" fmla="*/ 30 h 210"/>
              <a:gd name="T92" fmla="*/ 169 w 229"/>
              <a:gd name="T93" fmla="*/ 18 h 210"/>
              <a:gd name="T94" fmla="*/ 139 w 229"/>
              <a:gd name="T95" fmla="*/ 30 h 210"/>
              <a:gd name="T96" fmla="*/ 70 w 229"/>
              <a:gd name="T97" fmla="*/ 9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9" h="210">
                <a:moveTo>
                  <a:pt x="70" y="99"/>
                </a:moveTo>
                <a:cubicBezTo>
                  <a:pt x="70" y="99"/>
                  <a:pt x="70" y="99"/>
                  <a:pt x="70" y="99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20" y="149"/>
                  <a:pt x="17" y="156"/>
                  <a:pt x="17" y="164"/>
                </a:cubicBezTo>
                <a:cubicBezTo>
                  <a:pt x="17" y="171"/>
                  <a:pt x="20" y="178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31" y="189"/>
                  <a:pt x="39" y="192"/>
                  <a:pt x="46" y="192"/>
                </a:cubicBezTo>
                <a:cubicBezTo>
                  <a:pt x="53" y="192"/>
                  <a:pt x="60" y="189"/>
                  <a:pt x="66" y="18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70" y="79"/>
                  <a:pt x="170" y="79"/>
                  <a:pt x="170" y="79"/>
                </a:cubicBezTo>
                <a:cubicBezTo>
                  <a:pt x="173" y="77"/>
                  <a:pt x="174" y="74"/>
                  <a:pt x="174" y="71"/>
                </a:cubicBezTo>
                <a:cubicBezTo>
                  <a:pt x="174" y="67"/>
                  <a:pt x="173" y="64"/>
                  <a:pt x="170" y="62"/>
                </a:cubicBezTo>
                <a:cubicBezTo>
                  <a:pt x="168" y="59"/>
                  <a:pt x="165" y="58"/>
                  <a:pt x="161" y="58"/>
                </a:cubicBezTo>
                <a:cubicBezTo>
                  <a:pt x="158" y="58"/>
                  <a:pt x="155" y="59"/>
                  <a:pt x="153" y="62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43"/>
                  <a:pt x="66" y="143"/>
                  <a:pt x="62" y="139"/>
                </a:cubicBezTo>
                <a:cubicBezTo>
                  <a:pt x="59" y="136"/>
                  <a:pt x="59" y="130"/>
                  <a:pt x="62" y="127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6" y="43"/>
                  <a:pt x="154" y="41"/>
                  <a:pt x="161" y="41"/>
                </a:cubicBezTo>
                <a:cubicBezTo>
                  <a:pt x="169" y="41"/>
                  <a:pt x="177" y="43"/>
                  <a:pt x="183" y="49"/>
                </a:cubicBezTo>
                <a:cubicBezTo>
                  <a:pt x="189" y="55"/>
                  <a:pt x="191" y="63"/>
                  <a:pt x="191" y="71"/>
                </a:cubicBezTo>
                <a:cubicBezTo>
                  <a:pt x="191" y="78"/>
                  <a:pt x="189" y="86"/>
                  <a:pt x="183" y="92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69" y="205"/>
                  <a:pt x="58" y="210"/>
                  <a:pt x="46" y="210"/>
                </a:cubicBezTo>
                <a:cubicBezTo>
                  <a:pt x="34" y="210"/>
                  <a:pt x="23" y="205"/>
                  <a:pt x="14" y="19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4" y="187"/>
                  <a:pt x="0" y="175"/>
                  <a:pt x="0" y="164"/>
                </a:cubicBezTo>
                <a:cubicBezTo>
                  <a:pt x="0" y="152"/>
                  <a:pt x="4" y="140"/>
                  <a:pt x="13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4" y="81"/>
                  <a:pt x="64" y="81"/>
                  <a:pt x="64" y="81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39" y="6"/>
                  <a:pt x="154" y="0"/>
                  <a:pt x="169" y="0"/>
                </a:cubicBezTo>
                <a:cubicBezTo>
                  <a:pt x="185" y="0"/>
                  <a:pt x="200" y="6"/>
                  <a:pt x="212" y="18"/>
                </a:cubicBezTo>
                <a:cubicBezTo>
                  <a:pt x="223" y="29"/>
                  <a:pt x="229" y="45"/>
                  <a:pt x="229" y="60"/>
                </a:cubicBezTo>
                <a:cubicBezTo>
                  <a:pt x="229" y="75"/>
                  <a:pt x="223" y="91"/>
                  <a:pt x="212" y="102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1" y="193"/>
                  <a:pt x="116" y="193"/>
                  <a:pt x="112" y="189"/>
                </a:cubicBezTo>
                <a:cubicBezTo>
                  <a:pt x="109" y="186"/>
                  <a:pt x="109" y="180"/>
                  <a:pt x="112" y="177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7" y="82"/>
                  <a:pt x="212" y="71"/>
                  <a:pt x="212" y="60"/>
                </a:cubicBezTo>
                <a:cubicBezTo>
                  <a:pt x="212" y="49"/>
                  <a:pt x="207" y="38"/>
                  <a:pt x="199" y="30"/>
                </a:cubicBezTo>
                <a:cubicBezTo>
                  <a:pt x="191" y="22"/>
                  <a:pt x="180" y="18"/>
                  <a:pt x="169" y="18"/>
                </a:cubicBezTo>
                <a:cubicBezTo>
                  <a:pt x="158" y="18"/>
                  <a:pt x="148" y="22"/>
                  <a:pt x="139" y="30"/>
                </a:cubicBezTo>
                <a:cubicBezTo>
                  <a:pt x="70" y="99"/>
                  <a:pt x="70" y="99"/>
                  <a:pt x="70" y="99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14"/>
          <p:cNvSpPr>
            <a:spLocks noEditPoints="1"/>
          </p:cNvSpPr>
          <p:nvPr/>
        </p:nvSpPr>
        <p:spPr bwMode="auto">
          <a:xfrm>
            <a:off x="5219700" y="1836738"/>
            <a:ext cx="306388" cy="306387"/>
          </a:xfrm>
          <a:custGeom>
            <a:avLst/>
            <a:gdLst>
              <a:gd name="T0" fmla="*/ 185 w 217"/>
              <a:gd name="T1" fmla="*/ 77 h 217"/>
              <a:gd name="T2" fmla="*/ 197 w 217"/>
              <a:gd name="T3" fmla="*/ 56 h 217"/>
              <a:gd name="T4" fmla="*/ 174 w 217"/>
              <a:gd name="T5" fmla="*/ 20 h 217"/>
              <a:gd name="T6" fmla="*/ 146 w 217"/>
              <a:gd name="T7" fmla="*/ 35 h 217"/>
              <a:gd name="T8" fmla="*/ 134 w 217"/>
              <a:gd name="T9" fmla="*/ 9 h 217"/>
              <a:gd name="T10" fmla="*/ 83 w 217"/>
              <a:gd name="T11" fmla="*/ 9 h 217"/>
              <a:gd name="T12" fmla="*/ 71 w 217"/>
              <a:gd name="T13" fmla="*/ 35 h 217"/>
              <a:gd name="T14" fmla="*/ 44 w 217"/>
              <a:gd name="T15" fmla="*/ 20 h 217"/>
              <a:gd name="T16" fmla="*/ 20 w 217"/>
              <a:gd name="T17" fmla="*/ 56 h 217"/>
              <a:gd name="T18" fmla="*/ 32 w 217"/>
              <a:gd name="T19" fmla="*/ 77 h 217"/>
              <a:gd name="T20" fmla="*/ 0 w 217"/>
              <a:gd name="T21" fmla="*/ 92 h 217"/>
              <a:gd name="T22" fmla="*/ 30 w 217"/>
              <a:gd name="T23" fmla="*/ 134 h 217"/>
              <a:gd name="T24" fmla="*/ 35 w 217"/>
              <a:gd name="T25" fmla="*/ 146 h 217"/>
              <a:gd name="T26" fmla="*/ 20 w 217"/>
              <a:gd name="T27" fmla="*/ 173 h 217"/>
              <a:gd name="T28" fmla="*/ 56 w 217"/>
              <a:gd name="T29" fmla="*/ 197 h 217"/>
              <a:gd name="T30" fmla="*/ 77 w 217"/>
              <a:gd name="T31" fmla="*/ 185 h 217"/>
              <a:gd name="T32" fmla="*/ 92 w 217"/>
              <a:gd name="T33" fmla="*/ 217 h 217"/>
              <a:gd name="T34" fmla="*/ 134 w 217"/>
              <a:gd name="T35" fmla="*/ 187 h 217"/>
              <a:gd name="T36" fmla="*/ 161 w 217"/>
              <a:gd name="T37" fmla="*/ 197 h 217"/>
              <a:gd name="T38" fmla="*/ 197 w 217"/>
              <a:gd name="T39" fmla="*/ 174 h 217"/>
              <a:gd name="T40" fmla="*/ 182 w 217"/>
              <a:gd name="T41" fmla="*/ 146 h 217"/>
              <a:gd name="T42" fmla="*/ 208 w 217"/>
              <a:gd name="T43" fmla="*/ 134 h 217"/>
              <a:gd name="T44" fmla="*/ 217 w 217"/>
              <a:gd name="T45" fmla="*/ 92 h 217"/>
              <a:gd name="T46" fmla="*/ 200 w 217"/>
              <a:gd name="T47" fmla="*/ 116 h 217"/>
              <a:gd name="T48" fmla="*/ 169 w 217"/>
              <a:gd name="T49" fmla="*/ 133 h 217"/>
              <a:gd name="T50" fmla="*/ 165 w 217"/>
              <a:gd name="T51" fmla="*/ 154 h 217"/>
              <a:gd name="T52" fmla="*/ 154 w 217"/>
              <a:gd name="T53" fmla="*/ 165 h 217"/>
              <a:gd name="T54" fmla="*/ 123 w 217"/>
              <a:gd name="T55" fmla="*/ 172 h 217"/>
              <a:gd name="T56" fmla="*/ 101 w 217"/>
              <a:gd name="T57" fmla="*/ 199 h 217"/>
              <a:gd name="T58" fmla="*/ 84 w 217"/>
              <a:gd name="T59" fmla="*/ 169 h 217"/>
              <a:gd name="T60" fmla="*/ 63 w 217"/>
              <a:gd name="T61" fmla="*/ 165 h 217"/>
              <a:gd name="T62" fmla="*/ 39 w 217"/>
              <a:gd name="T63" fmla="*/ 167 h 217"/>
              <a:gd name="T64" fmla="*/ 48 w 217"/>
              <a:gd name="T65" fmla="*/ 133 h 217"/>
              <a:gd name="T66" fmla="*/ 36 w 217"/>
              <a:gd name="T67" fmla="*/ 116 h 217"/>
              <a:gd name="T68" fmla="*/ 36 w 217"/>
              <a:gd name="T69" fmla="*/ 101 h 217"/>
              <a:gd name="T70" fmla="*/ 48 w 217"/>
              <a:gd name="T71" fmla="*/ 83 h 217"/>
              <a:gd name="T72" fmla="*/ 52 w 217"/>
              <a:gd name="T73" fmla="*/ 63 h 217"/>
              <a:gd name="T74" fmla="*/ 63 w 217"/>
              <a:gd name="T75" fmla="*/ 52 h 217"/>
              <a:gd name="T76" fmla="*/ 94 w 217"/>
              <a:gd name="T77" fmla="*/ 45 h 217"/>
              <a:gd name="T78" fmla="*/ 101 w 217"/>
              <a:gd name="T79" fmla="*/ 18 h 217"/>
              <a:gd name="T80" fmla="*/ 124 w 217"/>
              <a:gd name="T81" fmla="*/ 45 h 217"/>
              <a:gd name="T82" fmla="*/ 154 w 217"/>
              <a:gd name="T83" fmla="*/ 51 h 217"/>
              <a:gd name="T84" fmla="*/ 165 w 217"/>
              <a:gd name="T85" fmla="*/ 63 h 217"/>
              <a:gd name="T86" fmla="*/ 169 w 217"/>
              <a:gd name="T87" fmla="*/ 84 h 217"/>
              <a:gd name="T88" fmla="*/ 181 w 217"/>
              <a:gd name="T89" fmla="*/ 101 h 217"/>
              <a:gd name="T90" fmla="*/ 109 w 217"/>
              <a:gd name="T91" fmla="*/ 71 h 217"/>
              <a:gd name="T92" fmla="*/ 71 w 217"/>
              <a:gd name="T93" fmla="*/ 108 h 217"/>
              <a:gd name="T94" fmla="*/ 135 w 217"/>
              <a:gd name="T95" fmla="*/ 135 h 217"/>
              <a:gd name="T96" fmla="*/ 109 w 217"/>
              <a:gd name="T97" fmla="*/ 71 h 217"/>
              <a:gd name="T98" fmla="*/ 109 w 217"/>
              <a:gd name="T99" fmla="*/ 135 h 217"/>
              <a:gd name="T100" fmla="*/ 90 w 217"/>
              <a:gd name="T101" fmla="*/ 90 h 217"/>
              <a:gd name="T102" fmla="*/ 135 w 217"/>
              <a:gd name="T103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17">
                <a:moveTo>
                  <a:pt x="208" y="83"/>
                </a:moveTo>
                <a:cubicBezTo>
                  <a:pt x="187" y="83"/>
                  <a:pt x="187" y="83"/>
                  <a:pt x="187" y="83"/>
                </a:cubicBezTo>
                <a:cubicBezTo>
                  <a:pt x="187" y="81"/>
                  <a:pt x="186" y="79"/>
                  <a:pt x="185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4" y="75"/>
                  <a:pt x="183" y="73"/>
                  <a:pt x="182" y="71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1" y="52"/>
                  <a:pt x="201" y="47"/>
                  <a:pt x="197" y="43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0" y="16"/>
                  <a:pt x="165" y="16"/>
                  <a:pt x="161" y="20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4" y="34"/>
                  <a:pt x="142" y="33"/>
                  <a:pt x="140" y="32"/>
                </a:cubicBezTo>
                <a:cubicBezTo>
                  <a:pt x="138" y="31"/>
                  <a:pt x="136" y="30"/>
                  <a:pt x="134" y="3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4"/>
                  <a:pt x="130" y="0"/>
                  <a:pt x="12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7" y="0"/>
                  <a:pt x="83" y="4"/>
                  <a:pt x="83" y="9"/>
                </a:cubicBezTo>
                <a:cubicBezTo>
                  <a:pt x="83" y="30"/>
                  <a:pt x="83" y="30"/>
                  <a:pt x="83" y="30"/>
                </a:cubicBezTo>
                <a:cubicBezTo>
                  <a:pt x="81" y="30"/>
                  <a:pt x="79" y="31"/>
                  <a:pt x="77" y="32"/>
                </a:cubicBezTo>
                <a:cubicBezTo>
                  <a:pt x="75" y="33"/>
                  <a:pt x="73" y="34"/>
                  <a:pt x="71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16"/>
                  <a:pt x="47" y="16"/>
                  <a:pt x="44" y="20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17" y="47"/>
                  <a:pt x="17" y="52"/>
                  <a:pt x="20" y="56"/>
                </a:cubicBezTo>
                <a:cubicBezTo>
                  <a:pt x="35" y="71"/>
                  <a:pt x="35" y="71"/>
                  <a:pt x="35" y="71"/>
                </a:cubicBezTo>
                <a:cubicBezTo>
                  <a:pt x="34" y="73"/>
                  <a:pt x="33" y="74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1" y="79"/>
                  <a:pt x="30" y="81"/>
                  <a:pt x="3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87"/>
                  <a:pt x="0" y="92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4"/>
                  <a:pt x="9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6"/>
                  <a:pt x="31" y="138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3" y="142"/>
                  <a:pt x="34" y="144"/>
                  <a:pt x="35" y="146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7" y="164"/>
                  <a:pt x="17" y="170"/>
                  <a:pt x="20" y="173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7" y="200"/>
                  <a:pt x="53" y="200"/>
                  <a:pt x="56" y="19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3" y="183"/>
                  <a:pt x="75" y="184"/>
                  <a:pt x="76" y="185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79" y="186"/>
                  <a:pt x="81" y="187"/>
                  <a:pt x="83" y="187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3" y="213"/>
                  <a:pt x="87" y="217"/>
                  <a:pt x="92" y="21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130" y="217"/>
                  <a:pt x="134" y="213"/>
                  <a:pt x="134" y="208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6"/>
                  <a:pt x="140" y="185"/>
                </a:cubicBezTo>
                <a:cubicBezTo>
                  <a:pt x="142" y="184"/>
                  <a:pt x="144" y="183"/>
                  <a:pt x="146" y="182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0"/>
                  <a:pt x="170" y="200"/>
                  <a:pt x="174" y="197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201" y="170"/>
                  <a:pt x="201" y="164"/>
                  <a:pt x="197" y="161"/>
                </a:cubicBezTo>
                <a:cubicBezTo>
                  <a:pt x="182" y="146"/>
                  <a:pt x="182" y="146"/>
                  <a:pt x="182" y="146"/>
                </a:cubicBezTo>
                <a:cubicBezTo>
                  <a:pt x="183" y="144"/>
                  <a:pt x="184" y="142"/>
                  <a:pt x="185" y="140"/>
                </a:cubicBezTo>
                <a:cubicBezTo>
                  <a:pt x="186" y="138"/>
                  <a:pt x="187" y="136"/>
                  <a:pt x="187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3" y="134"/>
                  <a:pt x="217" y="130"/>
                  <a:pt x="217" y="125"/>
                </a:cubicBezTo>
                <a:cubicBezTo>
                  <a:pt x="217" y="93"/>
                  <a:pt x="217" y="93"/>
                  <a:pt x="217" y="93"/>
                </a:cubicBezTo>
                <a:cubicBezTo>
                  <a:pt x="217" y="92"/>
                  <a:pt x="217" y="92"/>
                  <a:pt x="217" y="92"/>
                </a:cubicBezTo>
                <a:cubicBezTo>
                  <a:pt x="217" y="87"/>
                  <a:pt x="213" y="83"/>
                  <a:pt x="208" y="83"/>
                </a:cubicBezTo>
                <a:close/>
                <a:moveTo>
                  <a:pt x="200" y="116"/>
                </a:moveTo>
                <a:cubicBezTo>
                  <a:pt x="200" y="116"/>
                  <a:pt x="200" y="116"/>
                  <a:pt x="200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6" y="116"/>
                  <a:pt x="173" y="120"/>
                  <a:pt x="172" y="124"/>
                </a:cubicBezTo>
                <a:cubicBezTo>
                  <a:pt x="171" y="127"/>
                  <a:pt x="170" y="130"/>
                  <a:pt x="169" y="133"/>
                </a:cubicBezTo>
                <a:cubicBezTo>
                  <a:pt x="168" y="137"/>
                  <a:pt x="166" y="140"/>
                  <a:pt x="164" y="143"/>
                </a:cubicBezTo>
                <a:cubicBezTo>
                  <a:pt x="162" y="147"/>
                  <a:pt x="162" y="151"/>
                  <a:pt x="165" y="154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67" y="178"/>
                  <a:pt x="167" y="178"/>
                  <a:pt x="167" y="178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1" y="162"/>
                  <a:pt x="146" y="162"/>
                  <a:pt x="143" y="164"/>
                </a:cubicBezTo>
                <a:cubicBezTo>
                  <a:pt x="140" y="166"/>
                  <a:pt x="137" y="167"/>
                  <a:pt x="134" y="169"/>
                </a:cubicBezTo>
                <a:cubicBezTo>
                  <a:pt x="130" y="170"/>
                  <a:pt x="127" y="171"/>
                  <a:pt x="123" y="172"/>
                </a:cubicBezTo>
                <a:cubicBezTo>
                  <a:pt x="119" y="173"/>
                  <a:pt x="116" y="177"/>
                  <a:pt x="116" y="18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1" y="199"/>
                  <a:pt x="101" y="199"/>
                  <a:pt x="101" y="199"/>
                </a:cubicBezTo>
                <a:cubicBezTo>
                  <a:pt x="101" y="181"/>
                  <a:pt x="101" y="181"/>
                  <a:pt x="101" y="181"/>
                </a:cubicBezTo>
                <a:cubicBezTo>
                  <a:pt x="101" y="176"/>
                  <a:pt x="98" y="173"/>
                  <a:pt x="93" y="172"/>
                </a:cubicBezTo>
                <a:cubicBezTo>
                  <a:pt x="90" y="171"/>
                  <a:pt x="87" y="170"/>
                  <a:pt x="84" y="169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0" y="167"/>
                  <a:pt x="77" y="166"/>
                  <a:pt x="74" y="164"/>
                </a:cubicBezTo>
                <a:cubicBezTo>
                  <a:pt x="71" y="162"/>
                  <a:pt x="66" y="162"/>
                  <a:pt x="63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55" y="151"/>
                  <a:pt x="55" y="146"/>
                  <a:pt x="53" y="143"/>
                </a:cubicBezTo>
                <a:cubicBezTo>
                  <a:pt x="51" y="140"/>
                  <a:pt x="50" y="137"/>
                  <a:pt x="4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0"/>
                  <a:pt x="46" y="127"/>
                  <a:pt x="45" y="123"/>
                </a:cubicBezTo>
                <a:cubicBezTo>
                  <a:pt x="44" y="119"/>
                  <a:pt x="40" y="116"/>
                  <a:pt x="36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41" y="101"/>
                  <a:pt x="44" y="97"/>
                  <a:pt x="45" y="93"/>
                </a:cubicBezTo>
                <a:cubicBezTo>
                  <a:pt x="46" y="90"/>
                  <a:pt x="47" y="87"/>
                  <a:pt x="48" y="84"/>
                </a:cubicBezTo>
                <a:cubicBezTo>
                  <a:pt x="48" y="83"/>
                  <a:pt x="48" y="83"/>
                  <a:pt x="48" y="83"/>
                </a:cubicBezTo>
                <a:cubicBezTo>
                  <a:pt x="50" y="80"/>
                  <a:pt x="51" y="77"/>
                  <a:pt x="53" y="74"/>
                </a:cubicBezTo>
                <a:cubicBezTo>
                  <a:pt x="55" y="70"/>
                  <a:pt x="55" y="66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39" y="50"/>
                  <a:pt x="39" y="50"/>
                  <a:pt x="39" y="50"/>
                </a:cubicBezTo>
                <a:cubicBezTo>
                  <a:pt x="50" y="39"/>
                  <a:pt x="50" y="39"/>
                  <a:pt x="50" y="39"/>
                </a:cubicBezTo>
                <a:cubicBezTo>
                  <a:pt x="63" y="52"/>
                  <a:pt x="63" y="52"/>
                  <a:pt x="63" y="52"/>
                </a:cubicBezTo>
                <a:cubicBezTo>
                  <a:pt x="66" y="55"/>
                  <a:pt x="71" y="55"/>
                  <a:pt x="74" y="53"/>
                </a:cubicBezTo>
                <a:cubicBezTo>
                  <a:pt x="77" y="51"/>
                  <a:pt x="80" y="49"/>
                  <a:pt x="84" y="48"/>
                </a:cubicBezTo>
                <a:cubicBezTo>
                  <a:pt x="87" y="47"/>
                  <a:pt x="90" y="46"/>
                  <a:pt x="94" y="45"/>
                </a:cubicBezTo>
                <a:cubicBezTo>
                  <a:pt x="98" y="44"/>
                  <a:pt x="101" y="40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1"/>
                  <a:pt x="120" y="44"/>
                  <a:pt x="124" y="45"/>
                </a:cubicBezTo>
                <a:cubicBezTo>
                  <a:pt x="127" y="46"/>
                  <a:pt x="130" y="47"/>
                  <a:pt x="133" y="48"/>
                </a:cubicBezTo>
                <a:cubicBezTo>
                  <a:pt x="137" y="49"/>
                  <a:pt x="140" y="51"/>
                  <a:pt x="143" y="53"/>
                </a:cubicBezTo>
                <a:cubicBezTo>
                  <a:pt x="147" y="55"/>
                  <a:pt x="152" y="55"/>
                  <a:pt x="154" y="51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2" y="66"/>
                  <a:pt x="162" y="71"/>
                  <a:pt x="164" y="74"/>
                </a:cubicBezTo>
                <a:cubicBezTo>
                  <a:pt x="166" y="77"/>
                  <a:pt x="168" y="80"/>
                  <a:pt x="169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7"/>
                  <a:pt x="171" y="90"/>
                  <a:pt x="172" y="94"/>
                </a:cubicBezTo>
                <a:cubicBezTo>
                  <a:pt x="173" y="98"/>
                  <a:pt x="177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16"/>
                  <a:pt x="200" y="116"/>
                  <a:pt x="200" y="116"/>
                </a:cubicBezTo>
                <a:close/>
                <a:moveTo>
                  <a:pt x="109" y="71"/>
                </a:moveTo>
                <a:cubicBezTo>
                  <a:pt x="109" y="71"/>
                  <a:pt x="109" y="71"/>
                  <a:pt x="109" y="71"/>
                </a:cubicBezTo>
                <a:cubicBezTo>
                  <a:pt x="98" y="71"/>
                  <a:pt x="89" y="75"/>
                  <a:pt x="82" y="82"/>
                </a:cubicBezTo>
                <a:cubicBezTo>
                  <a:pt x="76" y="89"/>
                  <a:pt x="71" y="98"/>
                  <a:pt x="71" y="108"/>
                </a:cubicBezTo>
                <a:cubicBezTo>
                  <a:pt x="71" y="119"/>
                  <a:pt x="76" y="128"/>
                  <a:pt x="82" y="135"/>
                </a:cubicBezTo>
                <a:cubicBezTo>
                  <a:pt x="89" y="141"/>
                  <a:pt x="98" y="146"/>
                  <a:pt x="109" y="146"/>
                </a:cubicBezTo>
                <a:cubicBezTo>
                  <a:pt x="119" y="146"/>
                  <a:pt x="128" y="141"/>
                  <a:pt x="135" y="135"/>
                </a:cubicBezTo>
                <a:cubicBezTo>
                  <a:pt x="142" y="128"/>
                  <a:pt x="146" y="119"/>
                  <a:pt x="146" y="108"/>
                </a:cubicBezTo>
                <a:cubicBezTo>
                  <a:pt x="146" y="98"/>
                  <a:pt x="142" y="89"/>
                  <a:pt x="135" y="82"/>
                </a:cubicBezTo>
                <a:cubicBezTo>
                  <a:pt x="128" y="75"/>
                  <a:pt x="119" y="71"/>
                  <a:pt x="109" y="71"/>
                </a:cubicBezTo>
                <a:close/>
                <a:moveTo>
                  <a:pt x="127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3" y="132"/>
                  <a:pt x="116" y="135"/>
                  <a:pt x="109" y="135"/>
                </a:cubicBezTo>
                <a:cubicBezTo>
                  <a:pt x="101" y="135"/>
                  <a:pt x="95" y="132"/>
                  <a:pt x="90" y="127"/>
                </a:cubicBezTo>
                <a:cubicBezTo>
                  <a:pt x="85" y="122"/>
                  <a:pt x="82" y="116"/>
                  <a:pt x="82" y="108"/>
                </a:cubicBezTo>
                <a:cubicBezTo>
                  <a:pt x="82" y="101"/>
                  <a:pt x="85" y="94"/>
                  <a:pt x="90" y="90"/>
                </a:cubicBezTo>
                <a:cubicBezTo>
                  <a:pt x="95" y="85"/>
                  <a:pt x="101" y="82"/>
                  <a:pt x="109" y="82"/>
                </a:cubicBezTo>
                <a:cubicBezTo>
                  <a:pt x="116" y="82"/>
                  <a:pt x="123" y="85"/>
                  <a:pt x="127" y="90"/>
                </a:cubicBezTo>
                <a:cubicBezTo>
                  <a:pt x="132" y="94"/>
                  <a:pt x="135" y="101"/>
                  <a:pt x="135" y="108"/>
                </a:cubicBezTo>
                <a:cubicBezTo>
                  <a:pt x="135" y="116"/>
                  <a:pt x="132" y="122"/>
                  <a:pt x="127" y="127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15"/>
          <p:cNvSpPr>
            <a:spLocks noEditPoints="1"/>
          </p:cNvSpPr>
          <p:nvPr/>
        </p:nvSpPr>
        <p:spPr bwMode="auto">
          <a:xfrm>
            <a:off x="6583363" y="1782763"/>
            <a:ext cx="327025" cy="323850"/>
          </a:xfrm>
          <a:custGeom>
            <a:avLst/>
            <a:gdLst>
              <a:gd name="T0" fmla="*/ 64 w 232"/>
              <a:gd name="T1" fmla="*/ 72 h 230"/>
              <a:gd name="T2" fmla="*/ 64 w 232"/>
              <a:gd name="T3" fmla="*/ 157 h 230"/>
              <a:gd name="T4" fmla="*/ 64 w 232"/>
              <a:gd name="T5" fmla="*/ 157 h 230"/>
              <a:gd name="T6" fmla="*/ 123 w 232"/>
              <a:gd name="T7" fmla="*/ 202 h 230"/>
              <a:gd name="T8" fmla="*/ 123 w 232"/>
              <a:gd name="T9" fmla="*/ 164 h 230"/>
              <a:gd name="T10" fmla="*/ 123 w 232"/>
              <a:gd name="T11" fmla="*/ 65 h 230"/>
              <a:gd name="T12" fmla="*/ 123 w 232"/>
              <a:gd name="T13" fmla="*/ 26 h 230"/>
              <a:gd name="T14" fmla="*/ 64 w 232"/>
              <a:gd name="T15" fmla="*/ 72 h 230"/>
              <a:gd name="T16" fmla="*/ 64 w 232"/>
              <a:gd name="T17" fmla="*/ 72 h 230"/>
              <a:gd name="T18" fmla="*/ 171 w 232"/>
              <a:gd name="T19" fmla="*/ 38 h 230"/>
              <a:gd name="T20" fmla="*/ 171 w 232"/>
              <a:gd name="T21" fmla="*/ 38 h 230"/>
              <a:gd name="T22" fmla="*/ 168 w 232"/>
              <a:gd name="T23" fmla="*/ 26 h 230"/>
              <a:gd name="T24" fmla="*/ 180 w 232"/>
              <a:gd name="T25" fmla="*/ 23 h 230"/>
              <a:gd name="T26" fmla="*/ 218 w 232"/>
              <a:gd name="T27" fmla="*/ 62 h 230"/>
              <a:gd name="T28" fmla="*/ 232 w 232"/>
              <a:gd name="T29" fmla="*/ 114 h 230"/>
              <a:gd name="T30" fmla="*/ 218 w 232"/>
              <a:gd name="T31" fmla="*/ 167 h 230"/>
              <a:gd name="T32" fmla="*/ 180 w 232"/>
              <a:gd name="T33" fmla="*/ 206 h 230"/>
              <a:gd name="T34" fmla="*/ 168 w 232"/>
              <a:gd name="T35" fmla="*/ 203 h 230"/>
              <a:gd name="T36" fmla="*/ 171 w 232"/>
              <a:gd name="T37" fmla="*/ 191 h 230"/>
              <a:gd name="T38" fmla="*/ 203 w 232"/>
              <a:gd name="T39" fmla="*/ 158 h 230"/>
              <a:gd name="T40" fmla="*/ 214 w 232"/>
              <a:gd name="T41" fmla="*/ 114 h 230"/>
              <a:gd name="T42" fmla="*/ 203 w 232"/>
              <a:gd name="T43" fmla="*/ 71 h 230"/>
              <a:gd name="T44" fmla="*/ 171 w 232"/>
              <a:gd name="T45" fmla="*/ 38 h 230"/>
              <a:gd name="T46" fmla="*/ 53 w 232"/>
              <a:gd name="T47" fmla="*/ 74 h 230"/>
              <a:gd name="T48" fmla="*/ 53 w 232"/>
              <a:gd name="T49" fmla="*/ 74 h 230"/>
              <a:gd name="T50" fmla="*/ 17 w 232"/>
              <a:gd name="T51" fmla="*/ 74 h 230"/>
              <a:gd name="T52" fmla="*/ 17 w 232"/>
              <a:gd name="T53" fmla="*/ 155 h 230"/>
              <a:gd name="T54" fmla="*/ 53 w 232"/>
              <a:gd name="T55" fmla="*/ 155 h 230"/>
              <a:gd name="T56" fmla="*/ 53 w 232"/>
              <a:gd name="T57" fmla="*/ 74 h 230"/>
              <a:gd name="T58" fmla="*/ 56 w 232"/>
              <a:gd name="T59" fmla="*/ 56 h 230"/>
              <a:gd name="T60" fmla="*/ 56 w 232"/>
              <a:gd name="T61" fmla="*/ 56 h 230"/>
              <a:gd name="T62" fmla="*/ 127 w 232"/>
              <a:gd name="T63" fmla="*/ 2 h 230"/>
              <a:gd name="T64" fmla="*/ 132 w 232"/>
              <a:gd name="T65" fmla="*/ 0 h 230"/>
              <a:gd name="T66" fmla="*/ 141 w 232"/>
              <a:gd name="T67" fmla="*/ 9 h 230"/>
              <a:gd name="T68" fmla="*/ 141 w 232"/>
              <a:gd name="T69" fmla="*/ 65 h 230"/>
              <a:gd name="T70" fmla="*/ 141 w 232"/>
              <a:gd name="T71" fmla="*/ 67 h 230"/>
              <a:gd name="T72" fmla="*/ 162 w 232"/>
              <a:gd name="T73" fmla="*/ 83 h 230"/>
              <a:gd name="T74" fmla="*/ 173 w 232"/>
              <a:gd name="T75" fmla="*/ 114 h 230"/>
              <a:gd name="T76" fmla="*/ 162 w 232"/>
              <a:gd name="T77" fmla="*/ 146 h 230"/>
              <a:gd name="T78" fmla="*/ 141 w 232"/>
              <a:gd name="T79" fmla="*/ 162 h 230"/>
              <a:gd name="T80" fmla="*/ 141 w 232"/>
              <a:gd name="T81" fmla="*/ 164 h 230"/>
              <a:gd name="T82" fmla="*/ 141 w 232"/>
              <a:gd name="T83" fmla="*/ 220 h 230"/>
              <a:gd name="T84" fmla="*/ 139 w 232"/>
              <a:gd name="T85" fmla="*/ 226 h 230"/>
              <a:gd name="T86" fmla="*/ 127 w 232"/>
              <a:gd name="T87" fmla="*/ 227 h 230"/>
              <a:gd name="T88" fmla="*/ 56 w 232"/>
              <a:gd name="T89" fmla="*/ 173 h 230"/>
              <a:gd name="T90" fmla="*/ 9 w 232"/>
              <a:gd name="T91" fmla="*/ 173 h 230"/>
              <a:gd name="T92" fmla="*/ 9 w 232"/>
              <a:gd name="T93" fmla="*/ 173 h 230"/>
              <a:gd name="T94" fmla="*/ 0 w 232"/>
              <a:gd name="T95" fmla="*/ 164 h 230"/>
              <a:gd name="T96" fmla="*/ 0 w 232"/>
              <a:gd name="T97" fmla="*/ 65 h 230"/>
              <a:gd name="T98" fmla="*/ 0 w 232"/>
              <a:gd name="T99" fmla="*/ 65 h 230"/>
              <a:gd name="T100" fmla="*/ 9 w 232"/>
              <a:gd name="T101" fmla="*/ 56 h 230"/>
              <a:gd name="T102" fmla="*/ 56 w 232"/>
              <a:gd name="T103" fmla="*/ 56 h 230"/>
              <a:gd name="T104" fmla="*/ 141 w 232"/>
              <a:gd name="T105" fmla="*/ 79 h 230"/>
              <a:gd name="T106" fmla="*/ 141 w 232"/>
              <a:gd name="T107" fmla="*/ 79 h 230"/>
              <a:gd name="T108" fmla="*/ 141 w 232"/>
              <a:gd name="T109" fmla="*/ 150 h 230"/>
              <a:gd name="T110" fmla="*/ 154 w 232"/>
              <a:gd name="T111" fmla="*/ 140 h 230"/>
              <a:gd name="T112" fmla="*/ 162 w 232"/>
              <a:gd name="T113" fmla="*/ 114 h 230"/>
              <a:gd name="T114" fmla="*/ 154 w 232"/>
              <a:gd name="T115" fmla="*/ 89 h 230"/>
              <a:gd name="T116" fmla="*/ 141 w 232"/>
              <a:gd name="T117" fmla="*/ 7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0">
                <a:moveTo>
                  <a:pt x="64" y="72"/>
                </a:moveTo>
                <a:cubicBezTo>
                  <a:pt x="64" y="157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lose/>
                <a:moveTo>
                  <a:pt x="171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67" y="36"/>
                  <a:pt x="165" y="30"/>
                  <a:pt x="168" y="26"/>
                </a:cubicBezTo>
                <a:cubicBezTo>
                  <a:pt x="170" y="22"/>
                  <a:pt x="176" y="21"/>
                  <a:pt x="180" y="23"/>
                </a:cubicBezTo>
                <a:cubicBezTo>
                  <a:pt x="196" y="33"/>
                  <a:pt x="209" y="46"/>
                  <a:pt x="218" y="62"/>
                </a:cubicBezTo>
                <a:cubicBezTo>
                  <a:pt x="227" y="77"/>
                  <a:pt x="232" y="95"/>
                  <a:pt x="232" y="114"/>
                </a:cubicBezTo>
                <a:cubicBezTo>
                  <a:pt x="232" y="133"/>
                  <a:pt x="227" y="151"/>
                  <a:pt x="218" y="167"/>
                </a:cubicBezTo>
                <a:cubicBezTo>
                  <a:pt x="209" y="183"/>
                  <a:pt x="196" y="196"/>
                  <a:pt x="180" y="206"/>
                </a:cubicBezTo>
                <a:cubicBezTo>
                  <a:pt x="176" y="208"/>
                  <a:pt x="170" y="207"/>
                  <a:pt x="168" y="203"/>
                </a:cubicBezTo>
                <a:cubicBezTo>
                  <a:pt x="165" y="199"/>
                  <a:pt x="167" y="193"/>
                  <a:pt x="171" y="191"/>
                </a:cubicBezTo>
                <a:cubicBezTo>
                  <a:pt x="184" y="183"/>
                  <a:pt x="195" y="172"/>
                  <a:pt x="203" y="158"/>
                </a:cubicBezTo>
                <a:cubicBezTo>
                  <a:pt x="210" y="145"/>
                  <a:pt x="214" y="130"/>
                  <a:pt x="214" y="114"/>
                </a:cubicBezTo>
                <a:cubicBezTo>
                  <a:pt x="214" y="98"/>
                  <a:pt x="210" y="84"/>
                  <a:pt x="203" y="71"/>
                </a:cubicBezTo>
                <a:cubicBezTo>
                  <a:pt x="195" y="57"/>
                  <a:pt x="184" y="46"/>
                  <a:pt x="171" y="38"/>
                </a:cubicBezTo>
                <a:close/>
                <a:moveTo>
                  <a:pt x="53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74"/>
                  <a:pt x="53" y="74"/>
                  <a:pt x="53" y="7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127" y="2"/>
                  <a:pt x="127" y="2"/>
                  <a:pt x="127" y="2"/>
                </a:cubicBezTo>
                <a:cubicBezTo>
                  <a:pt x="128" y="1"/>
                  <a:pt x="130" y="0"/>
                  <a:pt x="132" y="0"/>
                </a:cubicBezTo>
                <a:cubicBezTo>
                  <a:pt x="137" y="0"/>
                  <a:pt x="141" y="4"/>
                  <a:pt x="141" y="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9" y="71"/>
                  <a:pt x="156" y="76"/>
                  <a:pt x="162" y="83"/>
                </a:cubicBezTo>
                <a:cubicBezTo>
                  <a:pt x="169" y="92"/>
                  <a:pt x="173" y="103"/>
                  <a:pt x="173" y="114"/>
                </a:cubicBezTo>
                <a:cubicBezTo>
                  <a:pt x="173" y="126"/>
                  <a:pt x="169" y="137"/>
                  <a:pt x="162" y="146"/>
                </a:cubicBezTo>
                <a:cubicBezTo>
                  <a:pt x="157" y="153"/>
                  <a:pt x="149" y="158"/>
                  <a:pt x="141" y="162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41" y="222"/>
                  <a:pt x="141" y="224"/>
                  <a:pt x="139" y="226"/>
                </a:cubicBezTo>
                <a:cubicBezTo>
                  <a:pt x="136" y="230"/>
                  <a:pt x="131" y="230"/>
                  <a:pt x="127" y="227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9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141" y="79"/>
                </a:moveTo>
                <a:cubicBezTo>
                  <a:pt x="141" y="79"/>
                  <a:pt x="141" y="79"/>
                  <a:pt x="141" y="7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6" y="147"/>
                  <a:pt x="150" y="144"/>
                  <a:pt x="154" y="140"/>
                </a:cubicBezTo>
                <a:cubicBezTo>
                  <a:pt x="159" y="133"/>
                  <a:pt x="162" y="124"/>
                  <a:pt x="162" y="114"/>
                </a:cubicBezTo>
                <a:cubicBezTo>
                  <a:pt x="162" y="105"/>
                  <a:pt x="159" y="96"/>
                  <a:pt x="154" y="89"/>
                </a:cubicBezTo>
                <a:cubicBezTo>
                  <a:pt x="150" y="85"/>
                  <a:pt x="146" y="81"/>
                  <a:pt x="14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16"/>
          <p:cNvSpPr>
            <a:spLocks noEditPoints="1"/>
          </p:cNvSpPr>
          <p:nvPr/>
        </p:nvSpPr>
        <p:spPr bwMode="auto">
          <a:xfrm>
            <a:off x="7791450" y="3397250"/>
            <a:ext cx="314325" cy="312738"/>
          </a:xfrm>
          <a:custGeom>
            <a:avLst/>
            <a:gdLst>
              <a:gd name="T0" fmla="*/ 40 w 223"/>
              <a:gd name="T1" fmla="*/ 111 h 222"/>
              <a:gd name="T2" fmla="*/ 23 w 223"/>
              <a:gd name="T3" fmla="*/ 111 h 222"/>
              <a:gd name="T4" fmla="*/ 31 w 223"/>
              <a:gd name="T5" fmla="*/ 42 h 222"/>
              <a:gd name="T6" fmla="*/ 40 w 223"/>
              <a:gd name="T7" fmla="*/ 34 h 222"/>
              <a:gd name="T8" fmla="*/ 23 w 223"/>
              <a:gd name="T9" fmla="*/ 34 h 222"/>
              <a:gd name="T10" fmla="*/ 31 w 223"/>
              <a:gd name="T11" fmla="*/ 197 h 222"/>
              <a:gd name="T12" fmla="*/ 40 w 223"/>
              <a:gd name="T13" fmla="*/ 188 h 222"/>
              <a:gd name="T14" fmla="*/ 23 w 223"/>
              <a:gd name="T15" fmla="*/ 188 h 222"/>
              <a:gd name="T16" fmla="*/ 217 w 223"/>
              <a:gd name="T17" fmla="*/ 77 h 222"/>
              <a:gd name="T18" fmla="*/ 6 w 223"/>
              <a:gd name="T19" fmla="*/ 77 h 222"/>
              <a:gd name="T20" fmla="*/ 0 w 223"/>
              <a:gd name="T21" fmla="*/ 140 h 222"/>
              <a:gd name="T22" fmla="*/ 217 w 223"/>
              <a:gd name="T23" fmla="*/ 145 h 222"/>
              <a:gd name="T24" fmla="*/ 223 w 223"/>
              <a:gd name="T25" fmla="*/ 82 h 222"/>
              <a:gd name="T26" fmla="*/ 212 w 223"/>
              <a:gd name="T27" fmla="*/ 134 h 222"/>
              <a:gd name="T28" fmla="*/ 11 w 223"/>
              <a:gd name="T29" fmla="*/ 134 h 222"/>
              <a:gd name="T30" fmla="*/ 212 w 223"/>
              <a:gd name="T31" fmla="*/ 88 h 222"/>
              <a:gd name="T32" fmla="*/ 217 w 223"/>
              <a:gd name="T33" fmla="*/ 0 h 222"/>
              <a:gd name="T34" fmla="*/ 6 w 223"/>
              <a:gd name="T35" fmla="*/ 0 h 222"/>
              <a:gd name="T36" fmla="*/ 0 w 223"/>
              <a:gd name="T37" fmla="*/ 62 h 222"/>
              <a:gd name="T38" fmla="*/ 217 w 223"/>
              <a:gd name="T39" fmla="*/ 67 h 222"/>
              <a:gd name="T40" fmla="*/ 223 w 223"/>
              <a:gd name="T41" fmla="*/ 5 h 222"/>
              <a:gd name="T42" fmla="*/ 212 w 223"/>
              <a:gd name="T43" fmla="*/ 57 h 222"/>
              <a:gd name="T44" fmla="*/ 11 w 223"/>
              <a:gd name="T45" fmla="*/ 57 h 222"/>
              <a:gd name="T46" fmla="*/ 212 w 223"/>
              <a:gd name="T47" fmla="*/ 10 h 222"/>
              <a:gd name="T48" fmla="*/ 217 w 223"/>
              <a:gd name="T49" fmla="*/ 155 h 222"/>
              <a:gd name="T50" fmla="*/ 6 w 223"/>
              <a:gd name="T51" fmla="*/ 155 h 222"/>
              <a:gd name="T52" fmla="*/ 0 w 223"/>
              <a:gd name="T53" fmla="*/ 217 h 222"/>
              <a:gd name="T54" fmla="*/ 217 w 223"/>
              <a:gd name="T55" fmla="*/ 222 h 222"/>
              <a:gd name="T56" fmla="*/ 223 w 223"/>
              <a:gd name="T57" fmla="*/ 160 h 222"/>
              <a:gd name="T58" fmla="*/ 212 w 223"/>
              <a:gd name="T59" fmla="*/ 212 h 222"/>
              <a:gd name="T60" fmla="*/ 11 w 223"/>
              <a:gd name="T61" fmla="*/ 212 h 222"/>
              <a:gd name="T62" fmla="*/ 212 w 223"/>
              <a:gd name="T63" fmla="*/ 1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2">
                <a:moveTo>
                  <a:pt x="31" y="120"/>
                </a:moveTo>
                <a:cubicBezTo>
                  <a:pt x="36" y="120"/>
                  <a:pt x="40" y="116"/>
                  <a:pt x="40" y="111"/>
                </a:cubicBezTo>
                <a:cubicBezTo>
                  <a:pt x="40" y="106"/>
                  <a:pt x="36" y="102"/>
                  <a:pt x="31" y="102"/>
                </a:cubicBezTo>
                <a:cubicBezTo>
                  <a:pt x="27" y="102"/>
                  <a:pt x="23" y="106"/>
                  <a:pt x="23" y="111"/>
                </a:cubicBezTo>
                <a:cubicBezTo>
                  <a:pt x="23" y="116"/>
                  <a:pt x="27" y="120"/>
                  <a:pt x="31" y="120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6" y="42"/>
                  <a:pt x="40" y="38"/>
                  <a:pt x="40" y="34"/>
                </a:cubicBezTo>
                <a:cubicBezTo>
                  <a:pt x="40" y="29"/>
                  <a:pt x="36" y="25"/>
                  <a:pt x="31" y="25"/>
                </a:cubicBezTo>
                <a:cubicBezTo>
                  <a:pt x="27" y="25"/>
                  <a:pt x="23" y="29"/>
                  <a:pt x="23" y="34"/>
                </a:cubicBezTo>
                <a:cubicBezTo>
                  <a:pt x="23" y="38"/>
                  <a:pt x="27" y="42"/>
                  <a:pt x="31" y="42"/>
                </a:cubicBezTo>
                <a:close/>
                <a:moveTo>
                  <a:pt x="31" y="197"/>
                </a:moveTo>
                <a:cubicBezTo>
                  <a:pt x="31" y="197"/>
                  <a:pt x="31" y="197"/>
                  <a:pt x="31" y="197"/>
                </a:cubicBezTo>
                <a:cubicBezTo>
                  <a:pt x="36" y="197"/>
                  <a:pt x="40" y="193"/>
                  <a:pt x="40" y="188"/>
                </a:cubicBezTo>
                <a:cubicBezTo>
                  <a:pt x="40" y="183"/>
                  <a:pt x="36" y="179"/>
                  <a:pt x="31" y="179"/>
                </a:cubicBezTo>
                <a:cubicBezTo>
                  <a:pt x="27" y="179"/>
                  <a:pt x="23" y="183"/>
                  <a:pt x="23" y="188"/>
                </a:cubicBezTo>
                <a:cubicBezTo>
                  <a:pt x="23" y="193"/>
                  <a:pt x="27" y="197"/>
                  <a:pt x="31" y="197"/>
                </a:cubicBezTo>
                <a:close/>
                <a:moveTo>
                  <a:pt x="217" y="77"/>
                </a:moveTo>
                <a:cubicBezTo>
                  <a:pt x="217" y="77"/>
                  <a:pt x="217" y="77"/>
                  <a:pt x="217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3" y="145"/>
                  <a:pt x="6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20" y="145"/>
                  <a:pt x="223" y="142"/>
                  <a:pt x="223" y="140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0"/>
                  <a:pt x="220" y="77"/>
                  <a:pt x="217" y="77"/>
                </a:cubicBezTo>
                <a:close/>
                <a:moveTo>
                  <a:pt x="212" y="134"/>
                </a:moveTo>
                <a:cubicBezTo>
                  <a:pt x="212" y="134"/>
                  <a:pt x="212" y="134"/>
                  <a:pt x="212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88"/>
                  <a:pt x="11" y="88"/>
                  <a:pt x="11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134"/>
                  <a:pt x="212" y="134"/>
                  <a:pt x="212" y="134"/>
                </a:cubicBezTo>
                <a:close/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5"/>
                  <a:pt x="3" y="67"/>
                  <a:pt x="6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20" y="67"/>
                  <a:pt x="223" y="65"/>
                  <a:pt x="223" y="62"/>
                </a:cubicBezTo>
                <a:cubicBezTo>
                  <a:pt x="223" y="5"/>
                  <a:pt x="223" y="5"/>
                  <a:pt x="223" y="5"/>
                </a:cubicBezTo>
                <a:cubicBezTo>
                  <a:pt x="223" y="2"/>
                  <a:pt x="220" y="0"/>
                  <a:pt x="217" y="0"/>
                </a:cubicBezTo>
                <a:close/>
                <a:moveTo>
                  <a:pt x="212" y="57"/>
                </a:moveTo>
                <a:cubicBezTo>
                  <a:pt x="212" y="57"/>
                  <a:pt x="212" y="57"/>
                  <a:pt x="2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10"/>
                  <a:pt x="11" y="10"/>
                  <a:pt x="11" y="10"/>
                </a:cubicBezTo>
                <a:cubicBezTo>
                  <a:pt x="212" y="10"/>
                  <a:pt x="212" y="10"/>
                  <a:pt x="212" y="10"/>
                </a:cubicBezTo>
                <a:cubicBezTo>
                  <a:pt x="212" y="57"/>
                  <a:pt x="212" y="57"/>
                  <a:pt x="212" y="57"/>
                </a:cubicBezTo>
                <a:close/>
                <a:moveTo>
                  <a:pt x="217" y="155"/>
                </a:moveTo>
                <a:cubicBezTo>
                  <a:pt x="217" y="155"/>
                  <a:pt x="217" y="155"/>
                  <a:pt x="217" y="155"/>
                </a:cubicBezTo>
                <a:cubicBezTo>
                  <a:pt x="6" y="155"/>
                  <a:pt x="6" y="155"/>
                  <a:pt x="6" y="155"/>
                </a:cubicBezTo>
                <a:cubicBezTo>
                  <a:pt x="3" y="155"/>
                  <a:pt x="0" y="157"/>
                  <a:pt x="0" y="16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20"/>
                  <a:pt x="3" y="222"/>
                  <a:pt x="6" y="222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20" y="222"/>
                  <a:pt x="223" y="220"/>
                  <a:pt x="223" y="217"/>
                </a:cubicBezTo>
                <a:cubicBezTo>
                  <a:pt x="223" y="160"/>
                  <a:pt x="223" y="160"/>
                  <a:pt x="223" y="160"/>
                </a:cubicBezTo>
                <a:cubicBezTo>
                  <a:pt x="223" y="157"/>
                  <a:pt x="220" y="155"/>
                  <a:pt x="217" y="155"/>
                </a:cubicBezTo>
                <a:close/>
                <a:moveTo>
                  <a:pt x="212" y="212"/>
                </a:moveTo>
                <a:cubicBezTo>
                  <a:pt x="212" y="212"/>
                  <a:pt x="212" y="212"/>
                  <a:pt x="212" y="212"/>
                </a:cubicBezTo>
                <a:cubicBezTo>
                  <a:pt x="11" y="212"/>
                  <a:pt x="11" y="212"/>
                  <a:pt x="11" y="21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212"/>
                  <a:pt x="212" y="212"/>
                  <a:pt x="212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17"/>
          <p:cNvSpPr>
            <a:spLocks noEditPoints="1"/>
          </p:cNvSpPr>
          <p:nvPr/>
        </p:nvSpPr>
        <p:spPr bwMode="auto">
          <a:xfrm>
            <a:off x="4816475" y="3225800"/>
            <a:ext cx="395288" cy="257175"/>
          </a:xfrm>
          <a:custGeom>
            <a:avLst/>
            <a:gdLst>
              <a:gd name="T0" fmla="*/ 35 w 281"/>
              <a:gd name="T1" fmla="*/ 0 h 183"/>
              <a:gd name="T2" fmla="*/ 35 w 281"/>
              <a:gd name="T3" fmla="*/ 0 h 183"/>
              <a:gd name="T4" fmla="*/ 246 w 281"/>
              <a:gd name="T5" fmla="*/ 0 h 183"/>
              <a:gd name="T6" fmla="*/ 255 w 281"/>
              <a:gd name="T7" fmla="*/ 8 h 183"/>
              <a:gd name="T8" fmla="*/ 255 w 281"/>
              <a:gd name="T9" fmla="*/ 9 h 183"/>
              <a:gd name="T10" fmla="*/ 255 w 281"/>
              <a:gd name="T11" fmla="*/ 149 h 183"/>
              <a:gd name="T12" fmla="*/ 246 w 281"/>
              <a:gd name="T13" fmla="*/ 157 h 183"/>
              <a:gd name="T14" fmla="*/ 246 w 281"/>
              <a:gd name="T15" fmla="*/ 157 h 183"/>
              <a:gd name="T16" fmla="*/ 35 w 281"/>
              <a:gd name="T17" fmla="*/ 157 h 183"/>
              <a:gd name="T18" fmla="*/ 26 w 281"/>
              <a:gd name="T19" fmla="*/ 149 h 183"/>
              <a:gd name="T20" fmla="*/ 26 w 281"/>
              <a:gd name="T21" fmla="*/ 148 h 183"/>
              <a:gd name="T22" fmla="*/ 26 w 281"/>
              <a:gd name="T23" fmla="*/ 8 h 183"/>
              <a:gd name="T24" fmla="*/ 35 w 281"/>
              <a:gd name="T25" fmla="*/ 0 h 183"/>
              <a:gd name="T26" fmla="*/ 9 w 281"/>
              <a:gd name="T27" fmla="*/ 183 h 183"/>
              <a:gd name="T28" fmla="*/ 9 w 281"/>
              <a:gd name="T29" fmla="*/ 183 h 183"/>
              <a:gd name="T30" fmla="*/ 0 w 281"/>
              <a:gd name="T31" fmla="*/ 174 h 183"/>
              <a:gd name="T32" fmla="*/ 9 w 281"/>
              <a:gd name="T33" fmla="*/ 165 h 183"/>
              <a:gd name="T34" fmla="*/ 272 w 281"/>
              <a:gd name="T35" fmla="*/ 165 h 183"/>
              <a:gd name="T36" fmla="*/ 281 w 281"/>
              <a:gd name="T37" fmla="*/ 174 h 183"/>
              <a:gd name="T38" fmla="*/ 272 w 281"/>
              <a:gd name="T39" fmla="*/ 183 h 183"/>
              <a:gd name="T40" fmla="*/ 9 w 281"/>
              <a:gd name="T41" fmla="*/ 183 h 183"/>
              <a:gd name="T42" fmla="*/ 238 w 281"/>
              <a:gd name="T43" fmla="*/ 17 h 183"/>
              <a:gd name="T44" fmla="*/ 238 w 281"/>
              <a:gd name="T45" fmla="*/ 17 h 183"/>
              <a:gd name="T46" fmla="*/ 43 w 281"/>
              <a:gd name="T47" fmla="*/ 17 h 183"/>
              <a:gd name="T48" fmla="*/ 43 w 281"/>
              <a:gd name="T49" fmla="*/ 140 h 183"/>
              <a:gd name="T50" fmla="*/ 238 w 281"/>
              <a:gd name="T51" fmla="*/ 140 h 183"/>
              <a:gd name="T52" fmla="*/ 238 w 281"/>
              <a:gd name="T5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1" h="183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51" y="0"/>
                  <a:pt x="255" y="4"/>
                  <a:pt x="255" y="8"/>
                </a:cubicBezTo>
                <a:cubicBezTo>
                  <a:pt x="255" y="9"/>
                  <a:pt x="255" y="9"/>
                  <a:pt x="255" y="9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53"/>
                  <a:pt x="251" y="157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0" y="157"/>
                  <a:pt x="26" y="153"/>
                  <a:pt x="26" y="149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9" y="183"/>
                </a:moveTo>
                <a:cubicBezTo>
                  <a:pt x="9" y="183"/>
                  <a:pt x="9" y="183"/>
                  <a:pt x="9" y="183"/>
                </a:cubicBezTo>
                <a:cubicBezTo>
                  <a:pt x="4" y="183"/>
                  <a:pt x="0" y="179"/>
                  <a:pt x="0" y="174"/>
                </a:cubicBezTo>
                <a:cubicBezTo>
                  <a:pt x="0" y="169"/>
                  <a:pt x="4" y="165"/>
                  <a:pt x="9" y="165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7" y="165"/>
                  <a:pt x="281" y="169"/>
                  <a:pt x="281" y="174"/>
                </a:cubicBezTo>
                <a:cubicBezTo>
                  <a:pt x="281" y="179"/>
                  <a:pt x="277" y="183"/>
                  <a:pt x="272" y="183"/>
                </a:cubicBezTo>
                <a:cubicBezTo>
                  <a:pt x="9" y="183"/>
                  <a:pt x="9" y="183"/>
                  <a:pt x="9" y="183"/>
                </a:cubicBezTo>
                <a:close/>
                <a:moveTo>
                  <a:pt x="238" y="17"/>
                </a:moveTo>
                <a:cubicBezTo>
                  <a:pt x="238" y="17"/>
                  <a:pt x="238" y="17"/>
                  <a:pt x="2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38" y="17"/>
                  <a:pt x="238" y="17"/>
                  <a:pt x="23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4899025" y="2259013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2897B"/>
                </a:solidFill>
              </a:rPr>
              <a:t>Option 02</a:t>
            </a: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4572000" y="3603625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6265863" y="2259013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7237413" y="2914650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2897B"/>
                </a:solidFill>
              </a:rPr>
              <a:t>Option 04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7488238" y="3790950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663575" y="1076960"/>
            <a:ext cx="2881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>
            <a:off x="663575" y="172466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663575" y="1862773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>
            <a:off x="663575" y="2510473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663575" y="2640648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2" name="Line 28"/>
          <p:cNvSpPr>
            <a:spLocks noChangeShapeType="1"/>
          </p:cNvSpPr>
          <p:nvPr/>
        </p:nvSpPr>
        <p:spPr bwMode="auto">
          <a:xfrm>
            <a:off x="663575" y="3288348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663575" y="3426460"/>
            <a:ext cx="2881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4" name="Line 30"/>
          <p:cNvSpPr>
            <a:spLocks noChangeShapeType="1"/>
          </p:cNvSpPr>
          <p:nvPr/>
        </p:nvSpPr>
        <p:spPr bwMode="auto">
          <a:xfrm>
            <a:off x="663575" y="407416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5" name="Rectangle 31"/>
          <p:cNvSpPr>
            <a:spLocks noChangeArrowheads="1"/>
          </p:cNvSpPr>
          <p:nvPr/>
        </p:nvSpPr>
        <p:spPr bwMode="auto">
          <a:xfrm>
            <a:off x="663575" y="4199573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05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663575" y="485140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5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12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1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1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1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1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1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12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12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5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6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12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1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12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1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12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12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71" grpId="0" animBg="1"/>
          <p:bldP spid="11272" grpId="0" animBg="1"/>
          <p:bldP spid="11273" grpId="0" animBg="1"/>
          <p:bldP spid="11274" grpId="0" animBg="1"/>
          <p:bldP spid="11275" grpId="0" animBg="1"/>
          <p:bldP spid="11276" grpId="0" animBg="1"/>
          <p:bldP spid="11277" grpId="0" animBg="1"/>
          <p:bldP spid="11277" grpId="1" animBg="1"/>
          <p:bldP spid="11278" grpId="0" animBg="1"/>
          <p:bldP spid="11278" grpId="1" animBg="1"/>
          <p:bldP spid="11279" grpId="0" animBg="1"/>
          <p:bldP spid="11279" grpId="1" animBg="1"/>
          <p:bldP spid="11280" grpId="0" animBg="1"/>
          <p:bldP spid="11280" grpId="1" animBg="1"/>
          <p:bldP spid="11281" grpId="0" animBg="1"/>
          <p:bldP spid="11281" grpId="1" animBg="1"/>
          <p:bldP spid="11282" grpId="0"/>
          <p:bldP spid="11282" grpId="1"/>
          <p:bldP spid="11283" grpId="0"/>
          <p:bldP spid="11283" grpId="1"/>
          <p:bldP spid="11284" grpId="0"/>
          <p:bldP spid="11284" grpId="1"/>
          <p:bldP spid="11285" grpId="0"/>
          <p:bldP spid="11285" grpId="1"/>
          <p:bldP spid="11286" grpId="0"/>
          <p:bldP spid="11286" grpId="1"/>
          <p:bldP spid="11287" grpId="0"/>
          <p:bldP spid="11288" grpId="0" animBg="1"/>
          <p:bldP spid="11289" grpId="0"/>
          <p:bldP spid="11290" grpId="0" animBg="1"/>
          <p:bldP spid="11291" grpId="0"/>
          <p:bldP spid="11292" grpId="0" animBg="1"/>
          <p:bldP spid="11293" grpId="0"/>
          <p:bldP spid="11294" grpId="0" animBg="1"/>
          <p:bldP spid="11295" grpId="0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12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1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1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1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1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1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12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12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12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1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12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1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12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12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71" grpId="0" animBg="1"/>
          <p:bldP spid="11272" grpId="0" animBg="1"/>
          <p:bldP spid="11273" grpId="0" animBg="1"/>
          <p:bldP spid="11274" grpId="0" animBg="1"/>
          <p:bldP spid="11275" grpId="0" animBg="1"/>
          <p:bldP spid="11276" grpId="0" animBg="1"/>
          <p:bldP spid="11277" grpId="0" animBg="1"/>
          <p:bldP spid="11277" grpId="1" animBg="1"/>
          <p:bldP spid="11278" grpId="0" animBg="1"/>
          <p:bldP spid="11278" grpId="1" animBg="1"/>
          <p:bldP spid="11279" grpId="0" animBg="1"/>
          <p:bldP spid="11279" grpId="1" animBg="1"/>
          <p:bldP spid="11280" grpId="0" animBg="1"/>
          <p:bldP spid="11280" grpId="1" animBg="1"/>
          <p:bldP spid="11281" grpId="0" animBg="1"/>
          <p:bldP spid="11281" grpId="1" animBg="1"/>
          <p:bldP spid="11282" grpId="0"/>
          <p:bldP spid="11282" grpId="1"/>
          <p:bldP spid="11283" grpId="0"/>
          <p:bldP spid="11283" grpId="1"/>
          <p:bldP spid="11284" grpId="0"/>
          <p:bldP spid="11284" grpId="1"/>
          <p:bldP spid="11285" grpId="0"/>
          <p:bldP spid="11285" grpId="1"/>
          <p:bldP spid="11286" grpId="0"/>
          <p:bldP spid="11286" grpId="1"/>
          <p:bldP spid="11287" grpId="0"/>
          <p:bldP spid="11288" grpId="0" animBg="1"/>
          <p:bldP spid="11289" grpId="0"/>
          <p:bldP spid="11290" grpId="0" animBg="1"/>
          <p:bldP spid="11291" grpId="0"/>
          <p:bldP spid="11292" grpId="0" animBg="1"/>
          <p:bldP spid="11293" grpId="0"/>
          <p:bldP spid="11294" grpId="0" animBg="1"/>
          <p:bldP spid="11295" grpId="0"/>
          <p:bldP spid="30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932363" y="1274763"/>
            <a:ext cx="3887787" cy="3409950"/>
            <a:chOff x="0" y="0"/>
            <a:chExt cx="2449" cy="2148"/>
          </a:xfrm>
        </p:grpSpPr>
        <p:pic>
          <p:nvPicPr>
            <p:cNvPr id="9219" name="Picture 3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0" name="Rectangle 4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1403350" y="1633538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1544638" y="1771650"/>
            <a:ext cx="266700" cy="273050"/>
            <a:chOff x="0" y="0"/>
            <a:chExt cx="276" cy="281"/>
          </a:xfrm>
        </p:grpSpPr>
        <p:sp>
          <p:nvSpPr>
            <p:cNvPr id="9223" name="Freeform 7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1404938" y="2570163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6" name="Group 10"/>
          <p:cNvGrpSpPr>
            <a:grpSpLocks/>
          </p:cNvGrpSpPr>
          <p:nvPr/>
        </p:nvGrpSpPr>
        <p:grpSpPr bwMode="auto">
          <a:xfrm>
            <a:off x="1577975" y="2693988"/>
            <a:ext cx="200025" cy="292100"/>
            <a:chOff x="0" y="0"/>
            <a:chExt cx="206" cy="305"/>
          </a:xfrm>
        </p:grpSpPr>
        <p:sp>
          <p:nvSpPr>
            <p:cNvPr id="9227" name="Freeform 11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12"/>
            <p:cNvSpPr>
              <a:spLocks/>
            </p:cNvSpPr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Freeform 13"/>
            <p:cNvSpPr>
              <a:spLocks/>
            </p:cNvSpPr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1404938" y="3494088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31" name="Group 15"/>
          <p:cNvGrpSpPr>
            <a:grpSpLocks/>
          </p:cNvGrpSpPr>
          <p:nvPr/>
        </p:nvGrpSpPr>
        <p:grpSpPr bwMode="auto">
          <a:xfrm>
            <a:off x="1560513" y="3670300"/>
            <a:ext cx="260350" cy="225425"/>
            <a:chOff x="0" y="0"/>
            <a:chExt cx="346" cy="301"/>
          </a:xfrm>
        </p:grpSpPr>
        <p:sp>
          <p:nvSpPr>
            <p:cNvPr id="9232" name="Freeform 16"/>
            <p:cNvSpPr>
              <a:spLocks/>
            </p:cNvSpPr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Freeform 17"/>
            <p:cNvSpPr>
              <a:spLocks/>
            </p:cNvSpPr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Rectangle 18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Rectangle 19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2109788" y="164782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2109788" y="256857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2109788" y="350202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506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2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2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3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9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92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3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0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9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92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9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92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3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7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8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1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2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21" grpId="0" animBg="1"/>
          <p:bldP spid="9221" grpId="1" animBg="1"/>
          <p:bldP spid="9225" grpId="0" animBg="1"/>
          <p:bldP spid="9225" grpId="1" animBg="1"/>
          <p:bldP spid="9230" grpId="0" animBg="1"/>
          <p:bldP spid="9230" grpId="1" animBg="1"/>
          <p:bldP spid="9236" grpId="0"/>
          <p:bldP spid="9237" grpId="0"/>
          <p:bldP spid="92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2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2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9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92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9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92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9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92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21" grpId="0" animBg="1"/>
          <p:bldP spid="9221" grpId="1" animBg="1"/>
          <p:bldP spid="9225" grpId="0" animBg="1"/>
          <p:bldP spid="9225" grpId="1" animBg="1"/>
          <p:bldP spid="9230" grpId="0" animBg="1"/>
          <p:bldP spid="9230" grpId="1" animBg="1"/>
          <p:bldP spid="9236" grpId="0"/>
          <p:bldP spid="9237" grpId="0"/>
          <p:bldP spid="923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4181475" y="1490663"/>
            <a:ext cx="768350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4284663" y="2570163"/>
            <a:ext cx="574675" cy="574675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5162550" y="2471738"/>
            <a:ext cx="766763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3201988" y="2471738"/>
            <a:ext cx="766762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4181475" y="3451225"/>
            <a:ext cx="768350" cy="768350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2824163" y="1576388"/>
            <a:ext cx="1228725" cy="333375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5570538" y="1576388"/>
            <a:ext cx="568325" cy="765175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5078413" y="3522663"/>
            <a:ext cx="1014412" cy="333375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2824163" y="3313113"/>
            <a:ext cx="760412" cy="220662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5005388" y="2790825"/>
            <a:ext cx="68262" cy="136525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4057650" y="2790825"/>
            <a:ext cx="68263" cy="136525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4497388" y="3298825"/>
            <a:ext cx="136525" cy="6826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4497388" y="2351088"/>
            <a:ext cx="136525" cy="68262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6281738" y="150018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6281738" y="34417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160463" y="34417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160463" y="1497013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4437063" y="1739900"/>
            <a:ext cx="279400" cy="285750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3424238" y="2686050"/>
            <a:ext cx="352425" cy="358775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4416425" y="3684588"/>
            <a:ext cx="311150" cy="330200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5399088" y="2711450"/>
            <a:ext cx="307975" cy="263525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4456113" y="2751138"/>
            <a:ext cx="231775" cy="215900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47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3170291"/>
            <a:chOff x="3480654" y="1058788"/>
            <a:chExt cx="2271420" cy="3170291"/>
          </a:xfrm>
        </p:grpSpPr>
        <p:sp>
          <p:nvSpPr>
            <p:cNvPr id="2" name="椭圆 1"/>
            <p:cNvSpPr/>
            <p:nvPr/>
          </p:nvSpPr>
          <p:spPr>
            <a:xfrm>
              <a:off x="3707904" y="1058788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49"/>
            <p:cNvSpPr txBox="1"/>
            <p:nvPr/>
          </p:nvSpPr>
          <p:spPr>
            <a:xfrm>
              <a:off x="3480654" y="3074917"/>
              <a:ext cx="227142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自我评价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（对自己的看法）</a:t>
              </a:r>
              <a:endPara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145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2409825" y="1490663"/>
            <a:ext cx="4324350" cy="2913062"/>
            <a:chOff x="0" y="0"/>
            <a:chExt cx="2724" cy="1835"/>
          </a:xfrm>
        </p:grpSpPr>
        <p:sp>
          <p:nvSpPr>
            <p:cNvPr id="19459" name="Oval 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60" name="Group 4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9461" name="Picture 5" descr="apple icons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2" name="Rectangle 6" descr="13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r="-25825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5999163" y="3971925"/>
            <a:ext cx="207962" cy="1169988"/>
            <a:chOff x="0" y="0"/>
            <a:chExt cx="131" cy="737"/>
          </a:xfrm>
        </p:grpSpPr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 flipV="1">
              <a:off x="66" y="132"/>
              <a:ext cx="0" cy="605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22" y="21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0" y="0"/>
              <a:ext cx="131" cy="132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7" name="Freeform 11"/>
          <p:cNvSpPr>
            <a:spLocks/>
          </p:cNvSpPr>
          <p:nvPr/>
        </p:nvSpPr>
        <p:spPr bwMode="auto">
          <a:xfrm>
            <a:off x="5500688" y="3328988"/>
            <a:ext cx="1211262" cy="587375"/>
          </a:xfrm>
          <a:custGeom>
            <a:avLst/>
            <a:gdLst>
              <a:gd name="T0" fmla="*/ 465 w 488"/>
              <a:gd name="T1" fmla="*/ 0 h 237"/>
              <a:gd name="T2" fmla="*/ 23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3 w 488"/>
              <a:gd name="T9" fmla="*/ 207 h 237"/>
              <a:gd name="T10" fmla="*/ 227 w 488"/>
              <a:gd name="T11" fmla="*/ 207 h 237"/>
              <a:gd name="T12" fmla="*/ 235 w 488"/>
              <a:gd name="T13" fmla="*/ 220 h 237"/>
              <a:gd name="T14" fmla="*/ 244 w 488"/>
              <a:gd name="T15" fmla="*/ 237 h 237"/>
              <a:gd name="T16" fmla="*/ 254 w 488"/>
              <a:gd name="T17" fmla="*/ 220 h 237"/>
              <a:gd name="T18" fmla="*/ 262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3" y="207"/>
                </a:cubicBezTo>
                <a:cubicBezTo>
                  <a:pt x="227" y="207"/>
                  <a:pt x="227" y="207"/>
                  <a:pt x="227" y="207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4" y="220"/>
                  <a:pt x="254" y="220"/>
                  <a:pt x="254" y="220"/>
                </a:cubicBezTo>
                <a:cubicBezTo>
                  <a:pt x="262" y="207"/>
                  <a:pt x="262" y="207"/>
                  <a:pt x="262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8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8" y="0"/>
                  <a:pt x="465" y="0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68" name="Group 12"/>
          <p:cNvGrpSpPr>
            <a:grpSpLocks/>
          </p:cNvGrpSpPr>
          <p:nvPr/>
        </p:nvGrpSpPr>
        <p:grpSpPr bwMode="auto">
          <a:xfrm>
            <a:off x="1357313" y="3971925"/>
            <a:ext cx="211137" cy="1169988"/>
            <a:chOff x="0" y="0"/>
            <a:chExt cx="133" cy="737"/>
          </a:xfrm>
        </p:grpSpPr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 flipV="1">
              <a:off x="68" y="132"/>
              <a:ext cx="0" cy="605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Oval 14"/>
            <p:cNvSpPr>
              <a:spLocks noChangeArrowheads="1"/>
            </p:cNvSpPr>
            <p:nvPr/>
          </p:nvSpPr>
          <p:spPr bwMode="auto">
            <a:xfrm>
              <a:off x="22" y="21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Oval 15"/>
            <p:cNvSpPr>
              <a:spLocks noChangeArrowheads="1"/>
            </p:cNvSpPr>
            <p:nvPr/>
          </p:nvSpPr>
          <p:spPr bwMode="auto">
            <a:xfrm>
              <a:off x="0" y="0"/>
              <a:ext cx="133" cy="132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2" name="Freeform 16"/>
          <p:cNvSpPr>
            <a:spLocks/>
          </p:cNvSpPr>
          <p:nvPr/>
        </p:nvSpPr>
        <p:spPr bwMode="auto">
          <a:xfrm>
            <a:off x="858838" y="3328988"/>
            <a:ext cx="1211262" cy="587375"/>
          </a:xfrm>
          <a:custGeom>
            <a:avLst/>
            <a:gdLst>
              <a:gd name="T0" fmla="*/ 465 w 488"/>
              <a:gd name="T1" fmla="*/ 0 h 237"/>
              <a:gd name="T2" fmla="*/ 22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2 w 488"/>
              <a:gd name="T9" fmla="*/ 207 h 237"/>
              <a:gd name="T10" fmla="*/ 226 w 488"/>
              <a:gd name="T11" fmla="*/ 207 h 237"/>
              <a:gd name="T12" fmla="*/ 234 w 488"/>
              <a:gd name="T13" fmla="*/ 220 h 237"/>
              <a:gd name="T14" fmla="*/ 244 w 488"/>
              <a:gd name="T15" fmla="*/ 237 h 237"/>
              <a:gd name="T16" fmla="*/ 253 w 488"/>
              <a:gd name="T17" fmla="*/ 220 h 237"/>
              <a:gd name="T18" fmla="*/ 261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2" y="207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61" y="207"/>
                  <a:pt x="261" y="207"/>
                  <a:pt x="261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7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7" y="0"/>
                  <a:pt x="465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73" name="Group 17"/>
          <p:cNvGrpSpPr>
            <a:grpSpLocks/>
          </p:cNvGrpSpPr>
          <p:nvPr/>
        </p:nvGrpSpPr>
        <p:grpSpPr bwMode="auto">
          <a:xfrm>
            <a:off x="7577138" y="2935288"/>
            <a:ext cx="207962" cy="2206625"/>
            <a:chOff x="0" y="0"/>
            <a:chExt cx="131" cy="1390"/>
          </a:xfrm>
        </p:grpSpPr>
        <p:sp>
          <p:nvSpPr>
            <p:cNvPr id="19474" name="Line 18"/>
            <p:cNvSpPr>
              <a:spLocks noChangeShapeType="1"/>
            </p:cNvSpPr>
            <p:nvPr/>
          </p:nvSpPr>
          <p:spPr bwMode="auto">
            <a:xfrm flipV="1">
              <a:off x="66" y="133"/>
              <a:ext cx="0" cy="1257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Oval 19"/>
            <p:cNvSpPr>
              <a:spLocks noChangeArrowheads="1"/>
            </p:cNvSpPr>
            <p:nvPr/>
          </p:nvSpPr>
          <p:spPr bwMode="auto">
            <a:xfrm>
              <a:off x="22" y="22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Oval 20"/>
            <p:cNvSpPr>
              <a:spLocks noChangeArrowheads="1"/>
            </p:cNvSpPr>
            <p:nvPr/>
          </p:nvSpPr>
          <p:spPr bwMode="auto">
            <a:xfrm>
              <a:off x="0" y="0"/>
              <a:ext cx="131" cy="133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7" name="Freeform 21"/>
          <p:cNvSpPr>
            <a:spLocks/>
          </p:cNvSpPr>
          <p:nvPr/>
        </p:nvSpPr>
        <p:spPr bwMode="auto">
          <a:xfrm>
            <a:off x="6877050" y="2100263"/>
            <a:ext cx="1576388" cy="781050"/>
          </a:xfrm>
          <a:custGeom>
            <a:avLst/>
            <a:gdLst>
              <a:gd name="T0" fmla="*/ 612 w 635"/>
              <a:gd name="T1" fmla="*/ 0 h 315"/>
              <a:gd name="T2" fmla="*/ 23 w 635"/>
              <a:gd name="T3" fmla="*/ 0 h 315"/>
              <a:gd name="T4" fmla="*/ 0 w 635"/>
              <a:gd name="T5" fmla="*/ 23 h 315"/>
              <a:gd name="T6" fmla="*/ 0 w 635"/>
              <a:gd name="T7" fmla="*/ 262 h 315"/>
              <a:gd name="T8" fmla="*/ 23 w 635"/>
              <a:gd name="T9" fmla="*/ 285 h 315"/>
              <a:gd name="T10" fmla="*/ 308 w 635"/>
              <a:gd name="T11" fmla="*/ 285 h 315"/>
              <a:gd name="T12" fmla="*/ 316 w 635"/>
              <a:gd name="T13" fmla="*/ 298 h 315"/>
              <a:gd name="T14" fmla="*/ 325 w 635"/>
              <a:gd name="T15" fmla="*/ 315 h 315"/>
              <a:gd name="T16" fmla="*/ 335 w 635"/>
              <a:gd name="T17" fmla="*/ 298 h 315"/>
              <a:gd name="T18" fmla="*/ 343 w 635"/>
              <a:gd name="T19" fmla="*/ 285 h 315"/>
              <a:gd name="T20" fmla="*/ 612 w 635"/>
              <a:gd name="T21" fmla="*/ 285 h 315"/>
              <a:gd name="T22" fmla="*/ 635 w 635"/>
              <a:gd name="T23" fmla="*/ 262 h 315"/>
              <a:gd name="T24" fmla="*/ 635 w 635"/>
              <a:gd name="T25" fmla="*/ 23 h 315"/>
              <a:gd name="T26" fmla="*/ 612 w 635"/>
              <a:gd name="T27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5" h="315">
                <a:moveTo>
                  <a:pt x="612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5"/>
                  <a:pt x="10" y="285"/>
                  <a:pt x="23" y="285"/>
                </a:cubicBezTo>
                <a:cubicBezTo>
                  <a:pt x="308" y="285"/>
                  <a:pt x="308" y="285"/>
                  <a:pt x="308" y="285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325" y="315"/>
                  <a:pt x="325" y="315"/>
                  <a:pt x="325" y="315"/>
                </a:cubicBezTo>
                <a:cubicBezTo>
                  <a:pt x="335" y="298"/>
                  <a:pt x="335" y="298"/>
                  <a:pt x="335" y="298"/>
                </a:cubicBezTo>
                <a:cubicBezTo>
                  <a:pt x="343" y="285"/>
                  <a:pt x="343" y="285"/>
                  <a:pt x="343" y="285"/>
                </a:cubicBezTo>
                <a:cubicBezTo>
                  <a:pt x="612" y="285"/>
                  <a:pt x="612" y="285"/>
                  <a:pt x="612" y="285"/>
                </a:cubicBezTo>
                <a:cubicBezTo>
                  <a:pt x="624" y="285"/>
                  <a:pt x="635" y="275"/>
                  <a:pt x="635" y="262"/>
                </a:cubicBezTo>
                <a:cubicBezTo>
                  <a:pt x="635" y="23"/>
                  <a:pt x="635" y="23"/>
                  <a:pt x="635" y="23"/>
                </a:cubicBezTo>
                <a:cubicBezTo>
                  <a:pt x="635" y="10"/>
                  <a:pt x="624" y="0"/>
                  <a:pt x="612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7031038" y="2216150"/>
            <a:ext cx="1295400" cy="4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rgbClr val="A2897B"/>
                </a:solidFill>
              </a:rPr>
              <a:t>We have many PowerPoint </a:t>
            </a:r>
            <a:r>
              <a:rPr lang="zh-CN" altLang="en-US" sz="800">
                <a:solidFill>
                  <a:srgbClr val="A2897B"/>
                </a:solidFill>
              </a:rPr>
              <a:t>templates</a:t>
            </a:r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827088" y="3340100"/>
            <a:ext cx="1295400" cy="4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rgbClr val="A2897B"/>
                </a:solidFill>
              </a:rPr>
              <a:t>We have many PowerPoint </a:t>
            </a:r>
            <a:r>
              <a:rPr lang="zh-CN" altLang="en-US" sz="800" dirty="0">
                <a:solidFill>
                  <a:srgbClr val="A2897B"/>
                </a:solidFill>
              </a:rPr>
              <a:t>templates</a:t>
            </a: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5465763" y="3330575"/>
            <a:ext cx="1295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548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67" grpId="0" animBg="1"/>
          <p:bldP spid="19472" grpId="0" animBg="1"/>
          <p:bldP spid="19477" grpId="0" animBg="1"/>
          <p:bldP spid="19478" grpId="0"/>
          <p:bldP spid="19479" grpId="0"/>
          <p:bldP spid="194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67" grpId="0" animBg="1"/>
          <p:bldP spid="19472" grpId="0" animBg="1"/>
          <p:bldP spid="19477" grpId="0" animBg="1"/>
          <p:bldP spid="19478" grpId="0"/>
          <p:bldP spid="19479" grpId="0"/>
          <p:bldP spid="1948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9995ab5e4c825a5b49bc3b6d1914789817971"/>
  <p:tag name="ISPRING_ULTRA_SCORM_COURSE_ID" val="CA699235-BDD5-492C-96F6-23977FA1666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BpF1EjXp5f2WAQAAOUQAAAdAAAAdW5pdmVyc2FsL2NvbW1vbl9tZXNzYWdlcy5sbmetWN1u2zYUvi/QdyAEFNiALW0HtCiGxAEtMTYRmXIlOU42DAIjMTZRScz049a72vX2FHuIAX2g3uwtdkjJSdwfSEoCxIBJ5fvO0TnfOYf04fGHLEUbUZRS5UfWy4MXFhJ5rBKZr46sRXjy4xsLlRXPE56qXBxZubLQ8ejpk8OU56uarwR8f/oEocNMlCUsy5Fe3a6RTI6s+Tiyvdkcs4vI9SZeNKYTa2Sr7JrnW+Sqlfrup9dvPrx89fr7w+ctrg9NMMOuu0+EDNOrFz2IWOh7bgRsxI0YOQ+t0aePf3/6+Od///w7DOwtQpcyYo3aL8PQc5+cadN/9TS98H3CwihwqUMiGkTMC01UXBISxxpdqBqt+UagSqGNFO9RtRaQ0UoWApWpTMyDWMFGXosuY443w5RFPglCn9oh9Zg1ClRRbH8wtLyu1qoAcyVKZMkvU5EYm6Ad8/y6ECWY5hVoC8FftZbwnyrjMj/oNO3jJWWTKPQ8N4gIc3Y71ojkCXIKrs0MZPFxQHwgKHgpintgI6M3A0c4TYcxTOlk6sIn1C5M5Wqdwqca6secQA7mIu9CgUaIDxILgqXnOzpoYApxdM3L8r0qkj193E1UFzFltgcStMM75KHm2BFDjiV0kKIQcdVFNiNBgCckGnvnIGRrxLwhCO8Uau50COKCBFAiJOjCMHxGJ1gLXpfYTv+7+oq5lnO6RTyOAafDt5GqLmFHhxSqwFRaeTDMTEDeLiBtFLvfKOOGFaJrViu5EeBHkYii0xA0GZs4WkVvF/SX6ARTlzgRyMrxllFomp+2mPEtylWFeLLheSzQpYh5DVrfwrNEJuaZzrOx/3st/0C8arvKs7YhMYecPxvqz14P+4pbdQk+VZXIrqsu0zpgrfv38UJr+psu9Hn1+9kPbMKwT73HyUwpszptuu6D83Pj2dAcdTrxwEj1z9ZjexI0vXVMoWGNpeqPIDBN9fyAAZj2R1F2AobmTYuGHk7zqwE2mdcSMIXuy3EGodpz4QxCOAC/JOOAhnBAWorLUladxw5TjU2Cvp7aGE58qajEbTFeiisFJ5xU8E1z+oApZDLdmdA7h5u9URHS0AWXGRCuGvEAZSoz8D/pwbmYkV0Emga/9yZLVaeJKd5UvjNNHmJbZ+LLY9NVoTKzm/JyJ95myBw/xIvm5fzG6HzA+L+pv975uVN+989SQLBvTyMbM5voI7+u1bQnCEpAh8INg8jFYw2HWsh4Fa9hmF6pOk96EjUHdoecYCBr37kn9DMHml3U7v48iATqWTc/ckP2K1OVKH/rIgnxeB9nFn1Q7b1mh+uEUFDdo9wZeDNKMpXB1kG3XRB1myQchtiezkD3QR+Hb4Ez7J9CyzKH7WFIE85hkNubY12lMhdDsA8bEPr9QjqPsOOYuzSUVCrjd80kTOCeELeX6hQu1X3J7Clm0D0/4xOJrAYSmoGz6y1Qvs36tng3X86fm1VpfpA4fH7n94n/AVBLAwQUAAIACAAaRdRIpG7HBfQDAADeEAAAJwAAAHVuaXZlcnNhbC9mbGFzaF9wdWJsaXNoaW5nX3NldHRpbmdzLnhtbOVYX28aRxB/51OsrspjOJzYtYMOLMsG2QoGFy5qrKqyltuB23pv93q7ByFPeW4/RV/6DSrl81R56bfo7C1gCDg5nLpKVSELbnbmN/9nbh0cv0kEmUCmuZINb69a8wjISDEuxw3vVdh+euQRbahkVCgJDU8qjxw3K0GaDwXX8QCMQVZNEEbqemoaXmxMWvf96XRa5TrN7KkSuUF8XY1U4qcZaJAGMj8VdIZfZpaC9uYIJQDwL1FyLtasVAgJHNKlYrkAwhlaLrl1ioq2oDr2fMc2pNHtOFO5ZKdKqIxk42HD++boxH4WPA7qjCcgbUx0E4mWbOqUMW6toGLA3wKJgY9jNPdw3yNTzkzc8J7XnlkYZPc3YQpw5zu1MKcKgyDNHD8BQxk11D06hQbeGL0gOBKbSZrwKMQTYgPQ8M7Cm0Hn4qx10+2FrcHNeXjZcTbsIBS2Xoc7CIUXYae1C39Z+PPrq1a/c9F9eRP2ep3w4upOCiO6FpDAX49YgJFVeRbBMmCBifNkKCkXWKQfhVGDwTIXNBtDqNocsziiQoNHfkph/F1OBTcz7IYadsMtQHqiU4hM36at4ZksB+8OzgGiYZjLZU0cvFjWxOHRmuu+037n1lYrA2oMjWIsHqQVpgX+KmnBNlJyzTX7TIZKsKVDkAyBdWkCKz0xuOWyjZx7HhlhEgS6epJxKjzCDboeLYV1PtSGm6L32qucBLFwSAC5HGyEIoppptcivoy6Lfyo+UNXGdA/ulA40n2s36tcMDJTORH8FohRBNOcJ/grBrLaTGSUqaSgYr8bogVH4yYcpsCOyyi6RhVJjpI4XFIBxmn4OedvyRBGKkNcoBMcRUjn2uFXdwJOqdZ3oHRh4xPXIhfds9brJ9ZByiZURjuCY21AkppHwaczIpVZyGE4IpprKJLCOCvOyvhWfXgaNE9y4dL8TydjBfoRU/I4WnZJzGctKK02ppOiEW1zFdDYghxT4jDxIMLJwmUOZQEjKomSYkZohNNb27aecJVrpLgGdtD64RY6ecJl8TTGKYgaMwZZKcja3rPn+wffHh69qFf9P9/9/vSTQvO9diWoVecW2+m9i7Oc1Efr8zNCn1iiG7JtlSW2UNmG0u0vBvMFtjniA9+unu2bqFiYX+MiGrRO+qfnpN8avOqEg3qZYugq7DsTxVhOI/seWUrGhrIM44f3v3x4/+6v3/4ox/xreebrcgZ0e2W4ei/LcPXdor5aWdKlTMDBPnaDCke74AnH6vxPtOl9HfPlHf6vdOkXvS+6Fn+cLn1QYr/6wfZ/iZh7Wl7a1m5pgb/1PmxPEi55gnG0m3t5iW4e7Nfw3rf1qFJBtPX/STQrfwNQSwMEFAACAAgAGkXUSDiyGvbAAgAAUAoAACEAAAB1bml2ZXJzYWwvZmxhc2hfc2tpbl9zZXR0aW5ncy54bWyVVl1v2jAUfd+vQOyddBUdnZQiQQZSpW6t1qrvTnJJLBw7sh06/v3s2G5sSAjDqoTvPcf3+9JY7DFdfplM4owRxl9BSkwLoSVONsH5wzRtpGR0ljEqgcoZZbxCZLr8um0/cdQix1jsAFxxbtrPCGeHMujMzFfzu/ndNRRrY7u9ZCNjVY3o8YkVbJaibF9w1tB8NJzyWAMnmO51ED8WyWYxhCRYyEcJVeDT5l6f6yg1ByFAu/R9o88oi6AUSBf9bXKbXMnpTF2O/oR2wALLlrb6ps8QrUYFhEm+X+kzjKfq9bAqC30uEyT8laO9VRN0BB4+/nOuzyCD1U39Pz1Sc1bohIacy0X85BCGcjV+2qsbfUYJOiBtaLQKNj33yWK9WHsg+9Wf+1iPK2fkRef1ZCHooqcElpI3EEfuZnSiZB/PjVTzAcsdIkIBfFEHelFOv6BGuGdCWYf7Ax+Y5h7ICjrEOyNNBYnx1wOG8g6fJOt2Vfj+fco8BzkcrNDzsBN2yN8qrWdIT9ghXwnO4ZmS4xn8VGM4rsRrZIt5OftKCxSpq8uXuzmttvSkB1d4pq3AYSqWw1Jod95wBbpqcdTKjEvRmU8xRQdcIIkZ/aVx6bENRsTRicJ2Wn9fxRJLAn3t1vqolrTvsr6GzWiLGXaj+U3oYjP3iVQr/GGKpERZWanfJDGdWJ6aEWVkGvUz9JJUcOCPdMc8Tmt7iFQhvgf+xhi51gxlEq7FMjNYQ87EkZeCOOrPcWwf6Us+baoU+EbVDINrmlBmcCUuSqL+5DuGD8hDwoDSMGWpnqMIf/akJ7ANAIhnpSu/uRhN1RCJCRzAzb0naAMeiiwWqkOHmm0ln2An/fVgJSf96AG8hrRromsUHxcqegjvyq9+htGMb2CJUtFGFky9W8DdDAUr2W0y3Xm+dSOwrRS8rPTnKVRC/Z/kP1BLAwQUAAIACAAaRdRI2lyM28cDAADvDwAAJgAAAHVuaXZlcnNhbC9odG1sX3B1Ymxpc2hpbmdfc2V0dGluZ3MueG1s3VfNbhs3EL7rKYgtcozWzk/tCCsZhi3DQhTJlTZojKIwqOVIy5pLbkmuFOWUc/sUvfQNCuR5ilz6Fh0uJdmKbGflxilaCILE4cw3/zO70cHbTJApaMOVbAa79Z2AgEwU43LSDF7HJ4/3A2IslYwKJaEZSBWQg1YtyouR4CYdgrXIagjCSNPIbTNIrc0bYTibzerc5NrdKlFYxDf1RGVhrsGAtKDDXNA5/th5DiZYIFQAwG+m5EKsVasREnmkV4oVAghnaLnkzikqTm0mgtBzjWhyOdGqkOxICaWJnoyawTf7h+6z5PFIxzwD6UJiWkh0ZNugjHFnBBVD/g5ICnySorV7zwIy48ymzeDpzhMHg+zhJkwJ7l2nDuZIYQykXeBnYCmjlvqjV2jhrTVLgiexuaQZT2K8Ic7/ZnAcXwy7neP2Ra8ft4cXp/GrrrdhC6G4/SbeQijuxN32NvxV4U/Pz9qDbqf38iLu97tx5+xKCiO6FpAoXI9YhJFVhU5gFbDIpkU2kpQLrNFPwmjAYpULqicQqxOOWRxTYSAgP+Uw+a6ggts5NsMONsMlQH5ockjswKWtGVhdQHAF5wHRMMzlqiaev1jVxN7+muuh137l1o1WRtRamqRYPEgrTYvC66Ql21jJNdfcmYyUYCuHxhhlgb4cak5FQLhF35LVrXURsCdcYPyd7G59LO2Gc0lKtVmL4SqOrpST1g89ZcH86J3zpNtYv1eFYGSuCiL4JRCrCCauyPBfCuR6e5CxVllJFdRYYgRnQKYcZsAOqig6RxVZgZI4LXIB1mv4ueDvyAjGSiMu0CnOFqRz4/HrWwHn1JgrULq08ZEv+k7vuP3mkXOQsimVyZbgmG3Icvsg+HROpLJLOQxHQgsDZVIYZ+VdFd/q90+D4VkhfJq/dDKuQT9gSh5GyzaJ+awFldWmdFo2omuuEhpbkGNKPCZeJDgZuCygKmBCJVFSzAlNcB4b19ZTrgqDFN/AHtrc30IvT7gsTxNc9ahRM9CVIHd2nzx99vzbvf0XjXr45/vfH98ptNhUZ4I6dX5VHd26CqtJfbIQPyN0x1rckD1ROnOFyjaU3rzqFytpc8RHoVsIN++WcgV+ndUybB8Ojk7JoD183Y2HjSrp7SnsJJukWCBj96xXScYFpwrjxw+/fPzw/q/f/qjG/Gt15vNqBvT6Vbj6L6twDfzqPbu2diuZgKN64kcPDmvBM4719p9ovNt64J/37Ffpu7uf6XxXfqG+u1eq/v3h87+NgT+tXn7W3nai8Mb3yhrS11/SW7W/AVBLAwQUAAIACAAaRdRIfMLq66YBAAAkBgAAHwAAAHVuaXZlcnNhbC9odG1sX3NraW5fc2V0dGluZ3MuanONlE1vwjAMhu/8iiq7TmhDsLLdgIE0icOkcZt2CMWUijSOktDBEP99TflqWncjvpCXp69jR/G+FeSLRSx4CfbF72L/7u8LDZxm9QbufV006KnTmRHJAmZJCiKRwCpIdv70Ih+uBGXMZGE63304W1PyY+j+WXJhyrgiLDShGULLCO2b0LZU4h+vslNVx4pKbZ5vrEXZjlBakLYtUae8YNjdpFjlAiswZqCP6EOxCHTJI/BMu4Nur9trIq+Ok0nVMcJUcbmbYoztOY/WscaNXDQddbVToPMLX58O+ByOxmEZEImxbxbSauJx30UzqTQYA6e8T2MXJCz4HIRXUGfUGf2Besb1gip0lpjEnunBo4syrXgMtS71By58TOZetW6GLuqcha1tum8l+A50zeq168IDUW3UDReoNMauIzW03vMLKpAvEhmfUj+4IDl3WGfb1L1rof1ROAyHzHtCWHlCK+JFpk2D44ZXb8mHaypZp9SbF5QoKRGJxIoCM/I0tjpG3P4zYNxaHq3SfDrkkzFvA9dr0DNEUWwl2nxiBl//TNjsco5jztbhF1BLAwQUAAIACAAaRdR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aRdR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BpF1EgGCTn9RwgAACMgAAApAAAAdW5pdmVyc2FsL3NraW5fY3VzdG9taXphdGlvbl9zZXR0aW5ncy54bWy1Wttu48gRfc9XNBQskACBdaFuDjQKeGnZxMiUVqTtmQQB0RLbFmFetGRLM1roIc/JN+Rh3/IDAfYtP7NYIH+R6iZpkZIsk/ZkOAamq+tUVdetL55B/OQG6jpmoe/+SJgbBiZlzA0e4+FvEBosQi+MphGNKYvre8q9GzjhFz14CDkNqDEjgUMiR+Wz8bCBRuIP6vfkvtaHUVtpt1CvjVu4jzTcUWHuUtIuJRXmtFZTHdQPRCRyI7qgATstdVAvzB4D9CCmEdMDh34dSkXu/FRxBVcRcVzgi4fdNv92mdad1uYfajc7vQ7etWRJkrpI7WhNrbHr9S57chPhRrvTkHZKvyW1JNTsdJqX3V2z1+pIMBpddkFKG192UbvXbre0XQu3AI1kWdFa6q4nXTabMmjD/Ut1NxopvUYDNZtNqa3tOl1ppDQQcEsgQ5b63IGSJilSdycrcrMvoZE6UkbtHdZwV+2gfgt3G41dW1GkRmPv3P3q8u7aU0svJ3PnKwJPhuDkLM+t+onkGizWUQTMFvVXHmEUBcSnH2q//uunX//5n1qakyJ/M47MlCI1IQKZ44cJfFAXg2xGaM+nf56OXOdDbb5mLAwuFmHAwKSLIIx84tWGv00yJLW/DDLc0AhwDfGnBO6BLOheXVtud9qdsrBU12j0mq5F6K9IsB2Hj+HFnCyeHqNwHTillrfcrmjkucETX9RlT8W9c9yeGzOdUb9gH+7zrzxsBV0ppty8LuZfKaRH5tTbe6SlttQKuL3K1z1yAN24scsEVG7y7xx0RR5pMQB9mX/nMQFoKUatx7/XQYx+ZaVyEepoS6OikqQpnkWFq/Wqaj6tovCRO7uIez3QzzgvhB4TPHILG/wrBeIL5ApLRSl1W1/tKT3lgDEdHvaSgQ9aILj55pKShMipYquTm6lsfLbHk6uJrehXtaGaVCXiZfm7Vrf/tdnp/n5QT3ElJZk38nhclIWEsE6jnCzDmk3GNgjEY9vAn6za8Jef//HLz3/770//royf3Fpj3cC1YfqPygKmM3zHDfh7eQNuZzNsWLY51jVs66ZtTCzhoTG2sFYbfg7XaEk2FLEQbVz6BbElRdCo3Yii2HMdMcGbtxusaQl92uRG1g17hk1rpquWPjFqQzOMou0fhGSyZktIoyWJkePGZO5RR6iFZBHzvNGAdnEeQ/CXLV3gDH3iBhdltM/ke924sq3JZGza2NAySm2IAwdpEeGaqguaySaegYyIwL79Nrgt8lBIQLLnVRZyrV9dj+HH4oZcu49LD37YG6yZYgjJlAYlgJA4eAapZ5r3k5nGfQgKEUErEsdfwsgpJE0+dCVk64Y6gdRUrZx8i4vJZEPg3WABqUMXrIS8G2ya8hW2lcknyPHa0JhUBE0+Ql1+rAj6jE2oIWyWgBnynX4l84rgZZgVSFaDC8Lz3dsislgAjntz44brGCjcw1Amohrji8qaTPz9LQRSl8cvVHsiGJwtRo/uhoIpkQMbXgld0JFUrPHs+v5W/7M9kvUx1mxIN21yb1uiX3KlPtmiIGSIOBsSLCia0wVZQyVsYc5xHTHHIy9M+GHt/ogIS/vPd2nrMjT86bs3mFRoeCcsg8MyKIMDy4q9pp27LV3BGw3huf6iFWUc8GYTTBUb8kyffJsQxa6/9pIu/S0C9Wxc1WC9asf7/VU+bP8HY8ykBSs6dDTFDSuBMOzEfMuBzdOrBNSNEaibJv0cGj6/kVYSYExSGUaI3iHmDjxXMOQOPFpNxD1WTN2CE9c9nfN7SAmwqNUkaqfjzW+LHoUL+XOpzulDCOclj5JNcpCBvUuEv0yUc0elwtZi6dYYDDdA5mOSVCDVc31+myon9vYGZ65IdoPCeu7DteeI6vbcJ7EjgJ/XPj0+hz1EoS+oHomzvE42pT+905BkibNE77TaAeK5QEvHKlef74qYieWZem2rsqFifrfg9eyVx0F1cJ+MLdMeywqXAGXiE7ZYwi78wG985WUl1wINj2SQlyy+/iroQHtCRSn1j+WVJwgodd4j8bO8vxgho/FfS8ixZKUIFYOSwPQOlULPrNrSIf2+yYWEJJuOH/r8KauMnTzB0yDJliWr1zdQA+Z5a/eQG3n2EZqYOLeXxQgXlmXeX0jXzHMDWnFJ794y+MosfWrLmiau61BMnrt4SvZJB24a6csc8uDeXkGeei0b0EYPRFLHZdVlil0oay9Qu8l4X7mbk5vSM2H/BuIRaLas8KQSsCj0pvwx6vj1FRj42xlk5JBF/O6djfIc8TL8ksZu+EC8GNjypEPWKdgw5ae6VGSRdsg942Xg5FhTwiHfXehB/1aT1eTYi/RDlKoq4q02b/cz7chwuA6lUznL98RDfoN+ZUf8OeIhv8l7/wTuX0egw5k8Mns/U0iUp5eJHPDQQLSblCcbFXm4BWP+jhrnTEoJRU4/dOhQbGGW69O0mDktb3D9BYsHwfMp44Zj5lux7Jj/nqAwsU/e+vnsHTCXefTl1BbrgALML4sPT6V/miCn8j957j/0RUJFbLuiH2pwXSCLJe/YcQ2lMj7UuNp8lzzGrbJmxntZDimsOQ/1SfREIysMvWoqA75xVkKESaGfN29QP3LToH4uPoNU7MvhC9b+nEYYMsClWWoWaXnuZfZcdSdOjUXYC5N5PFuC6ACuMRkmRygkFSXRYpmlVDLIz8Pxj7ke3dCsS+UIOdecX/0ghso4n9gyG9MHlm9sKeVkBeTYjkogbXP7RMxzFydehIlb00lcMlNtx2FkHovVn+hU2bazr+kTG1HWoXmu561KCIW0PaELeF9y/6Ce32GhQR39GvSQBlCQ9+L/A/gfUEsDBBQAAgAIABtF1EjFe8CSyxgAABM2AAAXAAAAdW5pdmVyc2FsL3VuaXZlcnNhbC5wbmftW2tUU9e2jrU+WhGw1CYIsg9aq7VIRFoBDYmKz+MpDwsiAolIJbWIISIQIA+tlVAJpNUKx6qkahUEBJRKIoRECyS1USJajDRAJFtEE0jcSN6vu4OvUs+4445xzh3j/OAH7LH32utb3/zmnGvNNbL2N5Hh66a/PettBAIxfcP61ZsQiDcBBOINxtTJ8JPF3nm/wpcJGZvWrULUtHs/hm/eJK78dCUCcZE9zZo0Cb5/K319XAYC8c5e59+E3hSAgkB8UrFh9cpoCn6oh1F4ITtHC2EOYA9gv8YesHcxXN/9uzzs1OTcv1/7at2bIT/tX3ghplVxa21xW3RhSeS7R0s+3vJV5/oAZvTcGPmbn53Rrfth4YaGyx90XLioHpllMAz3ZteY8IGpKfPqtbrclsLQvJQLcfX1gQS9rSs1RdEQP2J9KtWWUZTf9MgE+sseDqvU4QKzvDUrftXg2xfRfhKo7/p8jp/W+TAdfzGQFS5ipspqjga9CT+4Fzs4fT7YolPLJF7wLSIhetCV2ybbHk1ytvIq7s3enTd4Ufxb0BsvGmNIzvd4fqIp8OX+jyw3+HJ1pScsIWLfgSVYZ+OUHVTnxfU3I/y/+wEkBhSJTVlphsF6qeb9D9u/CvZQ7qpoZ9Uvdr79uGMd0JMopNtE85jv26qDvZSsivbiYmgCArFeYek17E5IWX+7sDDw9LLly5xj/m3DptjMrL3OcVcc/qlGNfgIBY+97/0NiZ1dHQFOxA2HGyvrzyQ7ORx+PzOGuE7s5PH+BlXlC9zDv8ecnD0bnIhAfPv++ar/d+Cb5g42/WeLJlvY1JQ19IdmucLkWhcAXZnNAaEr2Fev5arOl2dJQw3dGrNOHYSfu3Nj20AWtVg8YK5+webjj+wp0bf1aqys6jmT237ggb3eTv33HfhhB/Xb4rnO4dMj61lut8mfO99w/bIEWrms2GnY1ZU3l2DXi79zkg2uiBNNeawytAD2dMNZNG2nIYjxNOix3aJVhOrvJQft7iC+7N34h22AYR/QTASMVzWaJq0/beQM0EyW5DiJ3/8xxRP4qSoeA/qKDqI8fejGviMc9vbvC4i4VrkP5f5+r9rQ0FekOhdNZnbx6rzn24cU9iFRqvoVsViu0CoRYkyHC/sDfe62PUovIeJQLy2r2R2wsDWodHCZZOhZlz857AfdEY71gWjj4ZqtUpzDqrkyUCa3yRg2WZGMzwMcRvF87hW6zVwk+z2To37hz52bE3jrG39oq3jy+2cRJ62S92ICFiTAHnqwtGdgj0H/UvMqi3zTBjQpAmt6oPFSGEUaucKu/1SKL5D2zIcT70Ga7+6gvKwwwxX8C+entN1pnJfYg6f0HewJEppu9pxhY/8wq2KFuXsslZqM5lcu13cRSfz3Hy809Gjp2YZ+NCPEphba1ddL460gzg5q+phAOBszvN40772egdyX5mb+ITu8sfETs90gFOY9uTYlm+EwMBhz8MWyC3+OjWqjPHoDN8uZR1kMQzYjew6+RvXndmJZzkNYtYaEMeRlLHHQacuD+bgreXBXbt7AcsWVPJua4NatVGaEYMvBjOVYMZhB2/xK/nvJ7CEN/2l7Tyr+6axtZ5QZGKyM+CJFfoqDgs50tr1dt2hMvDeCxct/mzZzW7zyz1AxiT8h5B+/eqvSP3Jf2g8v8yolBrmgL5ahi+3iqQwn046PafD1D+fkPPRcqurN0y5iKLoa4l75OnP/Oyw3eQo1OLy+8qX9qjfmoYCGm8b0EymvyHZO+vti7K7jUF/wzZeZXV857ftt1HtLwRbyWC7XjHVpIiY4lvBXUJKc5Sbe+WerfnwTbGnwBIrvvErmqsYVb4mYaYFY7/JxouNE/5uJNv1qTIeXphMVvQ16tGMYjR6+OtHtgfwuV9udKUvsV0d4sHUN3OahB/13fLQYYVlf+3LtDUMT3+HV+yTfQy0jzHzNojQF1JcMWO5ddwQ5Z2gJt3ZNAMqvqFD/1PUt30o84weUtwg8oadAqSHqWuKWXmJIsB9A4hjyvngdigP1FRKsSk28wnz3OpvYXFFmwzXwKWziVGsXx9Z1/aCFsvkaj8LmiIeUS6N098jHKXn8Rb1Sii3XBVXLFrNkaIDIX4RHkrwACcXmbigyLO813L4TgWvOe3SKGb67ni6UyBcpFBtf12soEMsi+lWjK4mn+9dko5AjUVZUbWGh3h05Qu6zd2dIT2LWUrtW871rC8VspV4inkq+hlv7HWp9CeGPgN1AGxsyJr8/tcOoaw1croSUdpBWRDC4GwBDYrELtKcb27uuO4WP1XgA8ZiHlER+wnQv5tLXPOk/HAqUIDtPfoHZuA2FfApTAFd87C8ClaH+d8WWismFl1EuIsvssDX8hCI36CJaiAxjTQVlHmeumtOSrNQt9qAtAj6VD5mNlNNGcjfDFow++lpg6jcVu3WqWyjxCdXiNRaKjZKy0uVtyNy/xsyTbqWeX4NRb8OcSUp4FAu2DGcmmdTnt9J3ddJK0GiFgUKz8r/sHjj7egzWDBvr3iUVRiW5uIPY8m86fMtCZsxdbeXPAraf2EInFPTXErvP1fOlw/13RMw7dBr68mu8so6BYQlP0AzBxxbGLn4ajewDrnBxBQegeaiABa2SDh4PEJV+wlrpK3gwp+yTGWiYn/FSMTRYgFooEuMEpFbjErYxWGRgbzkkZxG3tEpAO0TpNFAL2EQqFWr4ImQfP/q13JOvETEp7/0yvNFXud3xsxAOsyIHJb6bkbMfQA6QO3CH5EUBfxPt75cyjZS15FM4rIAilGgdi3cDtQC3aEYS7FgSRlQxy2eVyxTIvv2LLXZDwUVfPEAiCLDYfCh1K536r0z9DtofLxuf8MaJjhP9fyEagK1LFEJewii7oD7tT8yWa/n1/PUTGuaNqWsN3RkROafe2LWRWiN9xa2Mbt4ppe8rKpRCxgTOS3qNAt0F0pCmUV0zfHoS7/Lo5i77P7g/3cnB2h5H1JNvX3rR+HMEmWy+ESitizLAFXGRYufj8pfcaUucmq5UvzQR6+lU/sfMV3Cj/rnV+Apt1ItfJL6g8cf8UQl/rnlBcejIqNBbY1/Q1193umPKhaoXplk+dzrtwN1xGv9lNBpoIqaDl5VmiODA++drEfTh1uwy6rAoPlz7ERtzyVKVp+miPaJpl0PnLZomqKS01siTPiX7kQBcmV5dTFBcSBjDAK6Kum3F2SdYbgrrH7JwEbM+YRfjSY8We2Ub2/I1JURUUFpvDG4PfBdGaGlxK2PYH/Rnaqk96t38vambx1AdmA0o37CScOYOL5xlZ09bFuazObs9cP7xeKP4oBX1wV3pggLLSX0DXIlYild+3k3kY7Ziw4PTqAViT+kgam7LsD5A4KfQUhhkeT+D3S8W8G0xY+XxN4cCyjlWP6lPARHbOqSUoO+2TcrDHJ/T64O0SIhrWNy2+zNIeYbjvd9PXMXH4AFujvHalAiNB9IBUSAzBQc1RGHWds/3mash0AYD3mmVi8TvoNnOVZ7O4qwjN8FvbUmmFkyYi/cBkruJVFbslTEehOtrd6SMfLGZvnRVjMtkcE6o/68gHS7fJrP6V7gjzeTjxgCNBwloo8xgI5EjEhk7YM4hiwgsEqHcud9YisK9wrf/bQt9w/pukotPpzGSNhiFuWuGSrjNlWOCSy4AW3jfYiVPImfCqhWO8Pax9/vi8V5ICziHEaeDC7lhcYcxBxOOKjII/fPzUdNFgXNFv17k2yhWFY0lLpSJJamxzWO4y4nUgkIIOjuV+OFuAi3jOnT2bXXUti7er0CbBLIrdRJ0X8G1baYbzB1wScbKR4Wu7Uyv89/tARAxD4f1IHjIMRnS7wChu4DlwqYxQXQym4oibHZHDpOTQlncmLm/oCaLAqeeRrmK9l20Dxf1y0WlK1olUQm3xMnVBEAajWr5ZSfYQjlB5vAYn2BbLVtd34alVyey3aKo1clTvyGAewa30FkQdIF5qGrLX4cqmKbiPcEXKpV0Pt/f/yr4y3L/G2EJ36OFnye7uEINutKMVtRiDZf68JdhHWQXGXK2MFwkHHGwu5bBr+23eLVZ4ujVZAclkfoPUA+BRhQohrCyA2td5qkNGZ1js62Q2rIhrf7fTWLkbEAkNNZpfpapVWNbLCw3CeNm38+lICH71oW4v6bmiaV+fgQSlZc5ltXTYjdOo1ZwJCkJI0liuZQ3Y3OdYY4H7KqyPOoG0czav2TNDaamX4sxPbguSU4v4Agtn5KW5cTFjrVr+Yjxyf35uCtNltnaYBN5S/GMxtyxMbkxANtaGu8nZj4BZDUn+Ymxta8BjM5KzingSOkZAOPgQ32H/mIwvDUJKqnGA8ktUxQ2zRHSx55nwvi0kLWPVDF/VQb6dC6Yt7S1rs7aOx228RADmgPX8h98XZM1ZpptkBp/TBtfQ8Zp/CdoHIL2D5m7B7DZYPZW887/2t8qxoHHgceBx4HHgceBx4HHgceBx4HHgceBx4H/LeDHXUROMznHdwPav73gRfuIEWRrnWeEvEo9D4/UK3cVvDzldv8Ddqj+nsY0wBGSr/huaDoS6Nuer7oRPM05MiI98v96+g7h/b2TNiJ4wf/WsXFoCs54zdXZEvnvQg59gsXYfv+syc1q4mg1lKHUbKHuUOygXYy23T7qAcRSqRBZJI63LXN2urSo9liVuvMYL8IozO7JrEnt4qV1E7uFuYpAMicMj+PkUY0imVBg0RFMR4cPNFcqwSJ2k1nnHGlHzsh36/yH0I/BrUt7CbrgjeTjksZwNtvmx87BD/gAvfYS7vfA/RgkkK1TX6lo0gosq3UNl+UkIc15zsq0plbosFuya/N61OF82xCJ0SEPOcH0yV3gkDOMLYDgcZpEUcrrGU7bCOUt3W3QOuzaoOY0vr1aWFtuw+3xZHf0aDpr6boRWU6URGdY4grSOD0PQKeGSnQzGpRmbSRRbGqJeOshebShJ9Y6y9+CfiINxXZ/Kc1FKcEaeihyBpLM7cmSX5+UqNNfJljbCNQO9XZegUx8cLfRxHGYjgAyLrhYKaSxXCGFtZRhKs3YVzDNCuXNoPch6X2/9y3QIHEiGpgFpkGONQm3xHKRRGLZXOlY5w8GpHALCal8h5ER0ivgK3aEjASeU9I4/ekjZNhrCyDkitrc/o8kOE5itI6ysZPmv5C+qNRUuhWWrtJNtTnKlqufiUwlz0DhRG0JmcfP8tIv+LuApMZSJBUStA/beTyjVsD/li3Usa/54vGEH8W33hXGQntc1oKGXSwkmAU5Wigf/CPhBppz9kkGzpDRvy/ghN7xq4A9Q5gPDQ9mQak+DhzwJZXyYVlAZgkxyBQMB9X3lMlf6gYuSSJDezdlciTuwnMqSJ9EvXeHkmuOE3/FoyTiV5SJAgH8Mijvkr25sHDESA59u00Cxr0V4M4qdPAKAO5boIPJqyPgCn3pWEtz6JDjOxowF1/siGiSF83YbmqUZP0q7AeUAZVi/LBTi6lQ6DuVuCOJJaqA0kpLQr4xsH8HzTEFbJlUNO2aCvZ/kEQizKlpnaQ1yjNda83NXmCLeRUGtvkqk2xJ4ktV+p42204HO2EkoD23SQM2FaieQu4wfKUmY2pnMjrGEPK16uIEBC8BOvtWqY3mc7dSnAi3xSkl6EoxBv1yJHWh8CzvPovr5YPf2qntkYRgo7U4FNBekzt4VoVlRobqYVHu5MrkCnyv3a9SPBlxf0+iPiivOprdFN0zsKQN1xcXqslBAf5fJEzdTPJSnh8p7/kgn2ncalGl2kKqjbe/6b9fby1zg8zQ2ZlJplCgRKkHJe/9YqS7QI2QIL/LQP0nHNwd4mD1EF4D9RUxjMwmh+GYdFBgPIgepF1LHKUQVuGTd74xonNNPsxpKQJROgDCEW4PGbwUw26GiVyimfdP+U2MrSpNo27JvstNXO1MwXqWW4DfCX0ESjRpyLiW0WI+/W1LgaOdPANLJykN211cyGRAiA5wLdr/BWsGBPLWE3rn90qHT2P9jaWGODfExh7HXAtmrZWRU8bu758F2A1au0ZTxcbRwXpbec9TJCOqt+GzUYLtO4GN0c3YaCcbYo/AMb3kmVjeZsLi+EofxvlG6Y5CgnqNfc0nsPhtB7t5Fctvmj/Uthj3FF7W2Mg5SmEmNS4Mlew87PKEzW2rny5SlyrS97h4gFkSRVPAu61qUNx1kGYVxNa6WbBr+dKAL070Jx+b/jdkDA2b7zApptzjOiyyoEOlVUQs3xCqDcmJ52M19VT5Jt09ON3CPdgeTo62n2VM1UU47qotdoOQseRGNDe0ajRYvJlm4icfdYKj4VNIhQNyYnp650AyCmnoGCSZQUlACU1pt0imPYX73+Xibp50DDhOJFjZJSQvHIDbPBp/gYcI8gXY/K57t8/7eCH2FRZq90faTOrISnYSrMGpQYsNYLldvRbDYUN++VEJ6bFcz/DU0C2wcD/zh/6o1g2VPAfyKCJS/Rzy1tKfBpeviGZPR1xto2rqOYscg5nrO8UXYad/qxSu1JFvoIB9B6qwgLjeUyn5MAUpg4oWlLbVT9i+10jgKuyn5ZthaIHtdjWkV4n/PirFXcKX70gHC2B3CKync3chEP4Pzxpli+5WspNhjr5tjAMq8J/wMjolloYttquSgY8UWD+hi+8h4hvR3Gmj+eWZUsSNfc70s286+uYoDKdGkc6ZM2SnYgCxM2irsMWeYEtrrGD46BGSxnCXK9B9ADVS4jOB+22VUnGUoXZZqxzscoPAisbE0QiXLk7lN5svbhqNqfrKMoj8w6hr/qmSJjI307xh8q4XzMEpLLeDqPe2f065mYqvz5PLexssR3CmI8f5ppuk3mZVTO2yK0Uz3sjtHAAr8h62uHO9Ykhur9HOeA/y+1YlWRyel7Vadw+BSLhBalbO7Oc0u543B5dUWrw3WYMqRi34LVCKqW8Ci5eHT853oz85UJ7rsCgYe47Da2d5LuFqBOxMkNBYoDVFNtMWCbrn5F4RDG7PaepnHx0NtL1Kwn3UoikFxgC6QECrGA0L069MXIK9S/3tXzSvbg30ojsMDKG390KynBehE+zjVGKBUsfpMMNZpIS0zNRr4JfzP302H+wwzfPpGE4DB8Dnnm3fblL4TWYac6yoGG7t6EhN4OXaRQ5r5oJOcR0cNJFKGZ7mMhts+aVUMHL2CLq8Ym3+sdE12nl6uwlN7ZvWvR07/B37BDVnernFeSZ6+Gk/BnaXO7yKnly6ovXJYv86OBWFrKhns2Nr4PQUpL78efIPVJdMbL2kauhMnohIJ0fgdL9rZAbrwC1DFM3F6T1f+k0otRabXwwl+Qq++5zKZup4T76JoG6H5zzqw9V8Pt1yvHfkXA9g6wCOIrkJtM5JQUFVWEL7GTPVBdw4eS00b2bAKheQA3q3uUc1c06NztSBAXtbS5nRpMLK58l9Qmw+5hmV2fQssTmWQaIEd2D2Kp3RyaHvjhsmEmuP4+8CWySnzDq/ZnNnbW+zoVnbvHMLz9CbR9h7cVZtfO/DCMdIRLbQdFxoOi0np1b4N1yJ05n2+MBx5e7IbTHSXctnTlyD8TjV6Hg2x7g+Y0O87LNrbWdalXMGHKbelzr41ox7O6pGA3xHniW+dxNWH+cJvEcfyKYPnIvyjUZWJdGaCJbLhI9I4s7YxF0Z9apnmp+l5K+kopn9pUmroafGWP92s3Tj5lGZn69275VPd4vKtDxb7J7VF4WJ51Rk57p6Ds5pvW1P4TVj3TZqcHhn29IXQmK+HhXJe9UL1s7MlQUJ7LoDDAfzee91QM5P1O6ni7F+0YSsGQowiXax0S5wEwwq725+QRF/iCTyYMOBcJg9EbEvrEB7MNJ2bPBSNPuKc1GiWgWW30aX21XWI8c6g05Yfy/HHkVWQsPmIWj6fJDTnYC/tUf9UldIl9Q58GDHMonsx2e1SZjdszaXDyta2rfE8Y8ceH08a/RqCguWKN7AjtwKm4/cqiafeioX2uRNbrRHYf0HF8XKcdYWHP/RquPHbb1aG94EwzLpC7fytRQWbDPVGy6nb8+upaWZBuoLC7TcyNC7m7rPNWrXtNaeza2mncyDqyO7SOPe3njPeg2wXtPcJNEzQpZEKxvIHBVtAs6DMD+roCW4dyBHMPmmeALi6ilvJfpY+55FeV2yx0yjpDqD7ca0OzlKGbzRjxXycHyoiOQnzu+zaRmO62nPkeAyKEGJ/spf/YOpWnapNOekj3bAnXEsUwP5eqtIg65JHOEkVoCvwBGG6cHQE9zctLmypvCyYh9SIAauxuv2espuDDSX0EJ8nmL0s4DitolumLo8dbwidzgi3b9NrUzrpDl3FMf/5cZC1QDYnzD7Rz9B8l+YxZTTR84AR199g2S5HkHfJJjh3DKc3p7NSzMocvSjm4+u7aSCcBHzkRhnJ+eEOZGfHjqZ9D0YNvLLNPRgDUGI730LfvqjR9OqwWm4VK7FgazEnxna9jXSOdSGNeGra1Zt++p/AFBLAwQUAAIACAAbRdRIY1AdNksAAABqAAAAGwAAAHVuaXZlcnNhbC91bml2ZXJzYWwucG5nLnhtbLOxr8jNUShLLSrOzM+zVTLUM1Cyt+PlsikoSi3LTC1XqACKAQUhQEmhEsg1QnDLM1NKMmyVzE2NEWIZqZnpGSW2SqZmpnBBfaCRAFBLAQIAABQAAgAIABpF1EjXp5f2WAQAAOUQAAAdAAAAAAAAAAEAAAAAAAAAAAB1bml2ZXJzYWwvY29tbW9uX21lc3NhZ2VzLmxuZ1BLAQIAABQAAgAIABpF1EikbscF9AMAAN4QAAAnAAAAAAAAAAEAAAAAAJMEAAB1bml2ZXJzYWwvZmxhc2hfcHVibGlzaGluZ19zZXR0aW5ncy54bWxQSwECAAAUAAIACAAaRdRIOLIa9sACAABQCgAAIQAAAAAAAAABAAAAAADMCAAAdW5pdmVyc2FsL2ZsYXNoX3NraW5fc2V0dGluZ3MueG1sUEsBAgAAFAACAAgAGkXUSNpcjNvHAwAA7w8AACYAAAAAAAAAAQAAAAAAywsAAHVuaXZlcnNhbC9odG1sX3B1Ymxpc2hpbmdfc2V0dGluZ3MueG1sUEsBAgAAFAACAAgAGkXUSHzC6uumAQAAJAYAAB8AAAAAAAAAAQAAAAAA1g8AAHVuaXZlcnNhbC9odG1sX3NraW5fc2V0dGluZ3MuanNQSwECAAAUAAIACAAaRdRIPTwv0cEAAADlAQAAGgAAAAAAAAABAAAAAAC5EQAAdW5pdmVyc2FsL2kxOG5fcHJlc2V0cy54bWxQSwECAAAUAAIACAAaRdRIsuC9bWQAAABlAAAAHAAAAAAAAAABAAAAAACyEgAAdW5pdmVyc2FsL2xvY2FsX3NldHRpbmdzLnhtbFBLAQIAABQAAgAIAPeSU0cjtE77+wIAALAIAAAUAAAAAAAAAAEAAAAAAFATAAB1bml2ZXJzYWwvcGxheWVyLnhtbFBLAQIAABQAAgAIABpF1EgGCTn9RwgAACMgAAApAAAAAAAAAAEAAAAAAH0WAAB1bml2ZXJzYWwvc2tpbl9jdXN0b21pemF0aW9uX3NldHRpbmdzLnhtbFBLAQIAABQAAgAIABtF1EjFe8CSyxgAABM2AAAXAAAAAAAAAAAAAAAAAAsfAAB1bml2ZXJzYWwvdW5pdmVyc2FsLnBuZ1BLAQIAABQAAgAIABtF1EhjUB02SwAAAGoAAAAbAAAAAAAAAAEAAAAAAAs4AAB1bml2ZXJzYWwvdW5pdmVyc2FsLnBuZy54bWxQSwUGAAAAAAsACwBJAwAAjzgAAAAA"/>
  <p:tag name="ISPRING_PRESENTATION_TITLE" val="唯美水彩花鸟年终汇报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1822</Words>
  <Application>Microsoft Office PowerPoint</Application>
  <PresentationFormat>自定义</PresentationFormat>
  <Paragraphs>257</Paragraphs>
  <Slides>24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华文细黑</vt:lpstr>
      <vt:lpstr>宋体</vt:lpstr>
      <vt:lpstr>微软雅黑</vt:lpstr>
      <vt:lpstr>微软雅黑 Light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专属你的PPT</dc:creator>
  <cp:keywords>www.51pptmoban.com</cp:keywords>
  <cp:lastModifiedBy>YANGS</cp:lastModifiedBy>
  <cp:revision>2</cp:revision>
  <dcterms:created xsi:type="dcterms:W3CDTF">2015-10-16T11:59:26Z</dcterms:created>
  <dcterms:modified xsi:type="dcterms:W3CDTF">2017-11-02T13:01:48Z</dcterms:modified>
</cp:coreProperties>
</file>