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60" r:id="rId4"/>
    <p:sldId id="257" r:id="rId5"/>
    <p:sldId id="274" r:id="rId6"/>
    <p:sldId id="286" r:id="rId7"/>
    <p:sldId id="285" r:id="rId8"/>
    <p:sldId id="289" r:id="rId9"/>
    <p:sldId id="270" r:id="rId10"/>
    <p:sldId id="287" r:id="rId11"/>
    <p:sldId id="284" r:id="rId12"/>
    <p:sldId id="277" r:id="rId13"/>
    <p:sldId id="290" r:id="rId14"/>
    <p:sldId id="278" r:id="rId15"/>
    <p:sldId id="280" r:id="rId16"/>
    <p:sldId id="262" r:id="rId17"/>
    <p:sldId id="276" r:id="rId18"/>
    <p:sldId id="291" r:id="rId19"/>
    <p:sldId id="264" r:id="rId20"/>
    <p:sldId id="282" r:id="rId21"/>
    <p:sldId id="281" r:id="rId22"/>
    <p:sldId id="268" r:id="rId23"/>
    <p:sldId id="283" r:id="rId24"/>
    <p:sldId id="279" r:id="rId25"/>
    <p:sldId id="292" r:id="rId26"/>
    <p:sldId id="265" r:id="rId27"/>
    <p:sldId id="293" r:id="rId28"/>
    <p:sldId id="267" r:id="rId29"/>
    <p:sldId id="294" r:id="rId30"/>
    <p:sldId id="271" r:id="rId31"/>
    <p:sldId id="288" r:id="rId32"/>
    <p:sldId id="272" r:id="rId33"/>
    <p:sldId id="259" r:id="rId34"/>
    <p:sldId id="295" r:id="rId35"/>
    <p:sldId id="296" r:id="rId36"/>
  </p:sldIdLst>
  <p:sldSz cx="12192000" cy="6858000"/>
  <p:notesSz cx="6858000" cy="9144000"/>
  <p:embeddedFontLst>
    <p:embeddedFont>
      <p:font typeface="Open Sans" panose="020B0604020202020204" charset="0"/>
      <p:regular r:id="rId37"/>
      <p:bold r:id="rId38"/>
      <p:italic r:id="rId39"/>
      <p:boldItalic r:id="rId40"/>
    </p:embeddedFont>
    <p:embeddedFont>
      <p:font typeface="张海山锐谐体" panose="02000000000000000000" pitchFamily="2" charset="-122"/>
      <p:regular r:id="rId41"/>
    </p:embeddedFont>
    <p:embeddedFont>
      <p:font typeface="等线 Light" panose="02010600030101010101" pitchFamily="2" charset="-122"/>
      <p:regular r:id="rId42"/>
    </p:embeddedFont>
    <p:embeddedFont>
      <p:font typeface="Open Sans Semibold" panose="020B0604020202020204" charset="0"/>
      <p:bold r:id="rId43"/>
      <p:boldItalic r:id="rId44"/>
    </p:embeddedFont>
    <p:embeddedFont>
      <p:font typeface="Roboto" pitchFamily="2" charset="0"/>
      <p:regular r:id="rId45"/>
      <p:bold r:id="rId46"/>
      <p:italic r:id="rId47"/>
      <p:boldItalic r:id="rId48"/>
    </p:embeddedFont>
    <p:embeddedFont>
      <p:font typeface="微软雅黑" panose="020B0503020204020204" pitchFamily="34" charset="-122"/>
      <p:regular r:id="rId49"/>
      <p:bold r:id="rId50"/>
    </p:embeddedFont>
    <p:embeddedFont>
      <p:font typeface="等线" panose="02010600030101010101" pitchFamily="2" charset="-122"/>
      <p:regular r:id="rId51"/>
      <p:bold r:id="rId52"/>
    </p:embeddedFont>
    <p:embeddedFont>
      <p:font typeface="方正粗圆简体" panose="03000509000000000000" pitchFamily="65" charset="-122"/>
      <p:regular r:id="rId5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265"/>
    <a:srgbClr val="FF4E50"/>
    <a:srgbClr val="FF2223"/>
    <a:srgbClr val="FF3032"/>
    <a:srgbClr val="FFFFFF"/>
    <a:srgbClr val="FF6669"/>
    <a:srgbClr val="FF0000"/>
    <a:srgbClr val="FF6600"/>
    <a:srgbClr val="3366FF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2" autoAdjust="0"/>
    <p:restoredTop sz="94660"/>
  </p:normalViewPr>
  <p:slideViewPr>
    <p:cSldViewPr snapToGrid="0">
      <p:cViewPr>
        <p:scale>
          <a:sx n="66" d="100"/>
          <a:sy n="66" d="100"/>
        </p:scale>
        <p:origin x="816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-756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font" Target="fonts/font17.fntdata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3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font" Target="fonts/font16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698425196850399"/>
          <c:y val="6.5879220839199198E-2"/>
          <c:w val="0.746031692913386"/>
          <c:h val="0.8374537861901829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FF6669"/>
              </a:solidFill>
              <a:ln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78C-4494-9245-D3DD8C0D64BF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78C-4494-9245-D3DD8C0D64BF}"/>
              </c:ext>
            </c:extLst>
          </c:dPt>
          <c:dPt>
            <c:idx val="2"/>
            <c:bubble3D val="0"/>
            <c:spPr>
              <a:solidFill>
                <a:srgbClr val="3366FF"/>
              </a:solidFill>
              <a:ln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78C-4494-9245-D3DD8C0D64BF}"/>
              </c:ext>
            </c:extLst>
          </c:dPt>
          <c:dPt>
            <c:idx val="3"/>
            <c:bubble3D val="0"/>
            <c:spPr>
              <a:solidFill>
                <a:srgbClr val="FFFF00"/>
              </a:solidFill>
              <a:ln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78C-4494-9245-D3DD8C0D64BF}"/>
              </c:ext>
            </c:extLst>
          </c:dPt>
          <c:dPt>
            <c:idx val="4"/>
            <c:bubble3D val="0"/>
            <c:spPr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78C-4494-9245-D3DD8C0D64B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378C-4494-9245-D3DD8C0D64BF}"/>
              </c:ext>
            </c:extLst>
          </c:dPt>
          <c:dLbls>
            <c:delete val="1"/>
          </c:dLbls>
          <c:cat>
            <c:strRef>
              <c:f>Sheet1!$A$2:$A$6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0.35</c:v>
                </c:pt>
                <c:pt idx="1">
                  <c:v>0.16</c:v>
                </c:pt>
                <c:pt idx="2">
                  <c:v>0.21</c:v>
                </c:pt>
                <c:pt idx="3">
                  <c:v>0.19</c:v>
                </c:pt>
                <c:pt idx="4">
                  <c:v>0.23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378C-4494-9245-D3DD8C0D64B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F1A3D5-7EEB-402D-969C-929F1299B3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D57F622-DDBC-4D6E-A5F2-A04E658255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7B2AE43-6E2F-4D5B-A5D5-987F6281A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E63D9-A65B-41AF-93FB-A342D26BAF28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92F2EE5-59F3-4BC0-94E1-183BD02E6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F661EBD-377B-465A-A1E5-11490BC6C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4DC04-8776-4748-A143-D26C28E6F1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768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0289961-5FEE-4284-B31B-D7F10594B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1A82909-143E-429D-AB6B-996F11E537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4D5B520-48D0-4AA2-9585-A0F5501A0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E63D9-A65B-41AF-93FB-A342D26BAF28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E56B256-EBC3-4923-914B-85E97681C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7FC585E-9BD7-40E2-B99B-2EA77E721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4DC04-8776-4748-A143-D26C28E6F1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386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4198E242-64C1-4951-A5A6-5A3FA10B26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82FB9D7-71CF-465A-A80B-7E1D99259B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8CCC1EE-DF33-4083-BB42-8C25696B9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E63D9-A65B-41AF-93FB-A342D26BAF28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EC6BC95-E0F2-47FB-B078-11BC0D88A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3FBF888-F42B-415B-A12B-5FA64C29B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4DC04-8776-4748-A143-D26C28E6F1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3073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17280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5641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6186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87798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32260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78138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40745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771871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32">
          <p15:clr>
            <a:srgbClr val="FBAE40"/>
          </p15:clr>
        </p15:guide>
        <p15:guide id="3" pos="7248">
          <p15:clr>
            <a:srgbClr val="FBAE40"/>
          </p15:clr>
        </p15:guide>
        <p15:guide id="4" orient="horz" pos="432">
          <p15:clr>
            <a:srgbClr val="FBAE40"/>
          </p15:clr>
        </p15:guide>
        <p15:guide id="5" orient="horz" pos="3888">
          <p15:clr>
            <a:srgbClr val="FBAE40"/>
          </p15:clr>
        </p15:guide>
        <p15:guide id="6" pos="3840">
          <p15:clr>
            <a:srgbClr val="FBAE40"/>
          </p15:clr>
        </p15:guide>
        <p15:guide id="7" pos="1128">
          <p15:clr>
            <a:srgbClr val="FBAE40"/>
          </p15:clr>
        </p15:guide>
        <p15:guide id="8" pos="6552">
          <p15:clr>
            <a:srgbClr val="FBAE40"/>
          </p15:clr>
        </p15:guide>
        <p15:guide id="9" orient="horz" pos="194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A02A56F-61E9-45F0-9AAE-B15C906617D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3479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1819552" y="1"/>
            <a:ext cx="6250905" cy="6857999"/>
          </a:xfrm>
          <a:custGeom>
            <a:avLst/>
            <a:gdLst>
              <a:gd name="connsiteX0" fmla="*/ 1383736 w 6250905"/>
              <a:gd name="connsiteY0" fmla="*/ 2536370 h 6857999"/>
              <a:gd name="connsiteX1" fmla="*/ 1678670 w 6250905"/>
              <a:gd name="connsiteY1" fmla="*/ 2536370 h 6857999"/>
              <a:gd name="connsiteX2" fmla="*/ 1678670 w 6250905"/>
              <a:gd name="connsiteY2" fmla="*/ 6857999 h 6857999"/>
              <a:gd name="connsiteX3" fmla="*/ 1383736 w 6250905"/>
              <a:gd name="connsiteY3" fmla="*/ 6857999 h 6857999"/>
              <a:gd name="connsiteX4" fmla="*/ 4262533 w 6250905"/>
              <a:gd name="connsiteY4" fmla="*/ 1256023 h 6857999"/>
              <a:gd name="connsiteX5" fmla="*/ 3967829 w 6250905"/>
              <a:gd name="connsiteY5" fmla="*/ 1752809 h 6857999"/>
              <a:gd name="connsiteX6" fmla="*/ 4262533 w 6250905"/>
              <a:gd name="connsiteY6" fmla="*/ 2232754 h 6857999"/>
              <a:gd name="connsiteX7" fmla="*/ 4557236 w 6250905"/>
              <a:gd name="connsiteY7" fmla="*/ 1752809 h 6857999"/>
              <a:gd name="connsiteX8" fmla="*/ 4262533 w 6250905"/>
              <a:gd name="connsiteY8" fmla="*/ 1256023 h 6857999"/>
              <a:gd name="connsiteX9" fmla="*/ 5103667 w 6250905"/>
              <a:gd name="connsiteY9" fmla="*/ 1028680 h 6857999"/>
              <a:gd name="connsiteX10" fmla="*/ 5594137 w 6250905"/>
              <a:gd name="connsiteY10" fmla="*/ 1028680 h 6857999"/>
              <a:gd name="connsiteX11" fmla="*/ 5939362 w 6250905"/>
              <a:gd name="connsiteY11" fmla="*/ 2207494 h 6857999"/>
              <a:gd name="connsiteX12" fmla="*/ 5960412 w 6250905"/>
              <a:gd name="connsiteY12" fmla="*/ 2207494 h 6857999"/>
              <a:gd name="connsiteX13" fmla="*/ 5960412 w 6250905"/>
              <a:gd name="connsiteY13" fmla="*/ 1028680 h 6857999"/>
              <a:gd name="connsiteX14" fmla="*/ 6250905 w 6250905"/>
              <a:gd name="connsiteY14" fmla="*/ 1028680 h 6857999"/>
              <a:gd name="connsiteX15" fmla="*/ 6250905 w 6250905"/>
              <a:gd name="connsiteY15" fmla="*/ 2460097 h 6857999"/>
              <a:gd name="connsiteX16" fmla="*/ 5773065 w 6250905"/>
              <a:gd name="connsiteY16" fmla="*/ 2460097 h 6857999"/>
              <a:gd name="connsiteX17" fmla="*/ 5415211 w 6250905"/>
              <a:gd name="connsiteY17" fmla="*/ 1281283 h 6857999"/>
              <a:gd name="connsiteX18" fmla="*/ 5394160 w 6250905"/>
              <a:gd name="connsiteY18" fmla="*/ 1281283 h 6857999"/>
              <a:gd name="connsiteX19" fmla="*/ 5394160 w 6250905"/>
              <a:gd name="connsiteY19" fmla="*/ 2460097 h 6857999"/>
              <a:gd name="connsiteX20" fmla="*/ 5103667 w 6250905"/>
              <a:gd name="connsiteY20" fmla="*/ 2460097 h 6857999"/>
              <a:gd name="connsiteX21" fmla="*/ 3131991 w 6250905"/>
              <a:gd name="connsiteY21" fmla="*/ 1028680 h 6857999"/>
              <a:gd name="connsiteX22" fmla="*/ 3422485 w 6250905"/>
              <a:gd name="connsiteY22" fmla="*/ 1028680 h 6857999"/>
              <a:gd name="connsiteX23" fmla="*/ 3422485 w 6250905"/>
              <a:gd name="connsiteY23" fmla="*/ 2460097 h 6857999"/>
              <a:gd name="connsiteX24" fmla="*/ 3131991 w 6250905"/>
              <a:gd name="connsiteY24" fmla="*/ 2460097 h 6857999"/>
              <a:gd name="connsiteX25" fmla="*/ 1388917 w 6250905"/>
              <a:gd name="connsiteY25" fmla="*/ 1028680 h 6857999"/>
              <a:gd name="connsiteX26" fmla="*/ 1679410 w 6250905"/>
              <a:gd name="connsiteY26" fmla="*/ 1028680 h 6857999"/>
              <a:gd name="connsiteX27" fmla="*/ 1679410 w 6250905"/>
              <a:gd name="connsiteY27" fmla="*/ 2460097 h 6857999"/>
              <a:gd name="connsiteX28" fmla="*/ 1388917 w 6250905"/>
              <a:gd name="connsiteY28" fmla="*/ 2460097 h 6857999"/>
              <a:gd name="connsiteX29" fmla="*/ 0 w 6250905"/>
              <a:gd name="connsiteY29" fmla="*/ 1028680 h 6857999"/>
              <a:gd name="connsiteX30" fmla="*/ 305228 w 6250905"/>
              <a:gd name="connsiteY30" fmla="*/ 1028680 h 6857999"/>
              <a:gd name="connsiteX31" fmla="*/ 553621 w 6250905"/>
              <a:gd name="connsiteY31" fmla="*/ 2207494 h 6857999"/>
              <a:gd name="connsiteX32" fmla="*/ 648348 w 6250905"/>
              <a:gd name="connsiteY32" fmla="*/ 2207494 h 6857999"/>
              <a:gd name="connsiteX33" fmla="*/ 896740 w 6250905"/>
              <a:gd name="connsiteY33" fmla="*/ 1028680 h 6857999"/>
              <a:gd name="connsiteX34" fmla="*/ 1201969 w 6250905"/>
              <a:gd name="connsiteY34" fmla="*/ 1028680 h 6857999"/>
              <a:gd name="connsiteX35" fmla="*/ 869375 w 6250905"/>
              <a:gd name="connsiteY35" fmla="*/ 2460097 h 6857999"/>
              <a:gd name="connsiteX36" fmla="*/ 332594 w 6250905"/>
              <a:gd name="connsiteY36" fmla="*/ 2460097 h 6857999"/>
              <a:gd name="connsiteX37" fmla="*/ 4262533 w 6250905"/>
              <a:gd name="connsiteY37" fmla="*/ 1003420 h 6857999"/>
              <a:gd name="connsiteX38" fmla="*/ 4856150 w 6250905"/>
              <a:gd name="connsiteY38" fmla="*/ 1752809 h 6857999"/>
              <a:gd name="connsiteX39" fmla="*/ 4262533 w 6250905"/>
              <a:gd name="connsiteY39" fmla="*/ 2485357 h 6857999"/>
              <a:gd name="connsiteX40" fmla="*/ 3668916 w 6250905"/>
              <a:gd name="connsiteY40" fmla="*/ 1752809 h 6857999"/>
              <a:gd name="connsiteX41" fmla="*/ 4262533 w 6250905"/>
              <a:gd name="connsiteY41" fmla="*/ 1003420 h 6857999"/>
              <a:gd name="connsiteX42" fmla="*/ 2399472 w 6250905"/>
              <a:gd name="connsiteY42" fmla="*/ 1003420 h 6857999"/>
              <a:gd name="connsiteX43" fmla="*/ 2870997 w 6250905"/>
              <a:gd name="connsiteY43" fmla="*/ 1060255 h 6857999"/>
              <a:gd name="connsiteX44" fmla="*/ 2847842 w 6250905"/>
              <a:gd name="connsiteY44" fmla="*/ 1289703 h 6857999"/>
              <a:gd name="connsiteX45" fmla="*/ 2428942 w 6250905"/>
              <a:gd name="connsiteY45" fmla="*/ 1256023 h 6857999"/>
              <a:gd name="connsiteX46" fmla="*/ 2199494 w 6250905"/>
              <a:gd name="connsiteY46" fmla="*/ 1407585 h 6857999"/>
              <a:gd name="connsiteX47" fmla="*/ 2496302 w 6250905"/>
              <a:gd name="connsiteY47" fmla="*/ 1605457 h 6857999"/>
              <a:gd name="connsiteX48" fmla="*/ 2900467 w 6250905"/>
              <a:gd name="connsiteY48" fmla="*/ 2028567 h 6857999"/>
              <a:gd name="connsiteX49" fmla="*/ 2405786 w 6250905"/>
              <a:gd name="connsiteY49" fmla="*/ 2485357 h 6857999"/>
              <a:gd name="connsiteX50" fmla="*/ 1927946 w 6250905"/>
              <a:gd name="connsiteY50" fmla="*/ 2420101 h 6857999"/>
              <a:gd name="connsiteX51" fmla="*/ 1957416 w 6250905"/>
              <a:gd name="connsiteY51" fmla="*/ 2194864 h 6857999"/>
              <a:gd name="connsiteX52" fmla="*/ 2388946 w 6250905"/>
              <a:gd name="connsiteY52" fmla="*/ 2232754 h 6857999"/>
              <a:gd name="connsiteX53" fmla="*/ 2612079 w 6250905"/>
              <a:gd name="connsiteY53" fmla="*/ 2047512 h 6857999"/>
              <a:gd name="connsiteX54" fmla="*/ 2355266 w 6250905"/>
              <a:gd name="connsiteY54" fmla="*/ 1860165 h 6857999"/>
              <a:gd name="connsiteX55" fmla="*/ 1911106 w 6250905"/>
              <a:gd name="connsiteY55" fmla="*/ 1428635 h 6857999"/>
              <a:gd name="connsiteX56" fmla="*/ 2399472 w 6250905"/>
              <a:gd name="connsiteY56" fmla="*/ 1003420 h 6857999"/>
              <a:gd name="connsiteX57" fmla="*/ 3123597 w 6250905"/>
              <a:gd name="connsiteY57" fmla="*/ 0 h 6857999"/>
              <a:gd name="connsiteX58" fmla="*/ 3418531 w 6250905"/>
              <a:gd name="connsiteY58" fmla="*/ 0 h 6857999"/>
              <a:gd name="connsiteX59" fmla="*/ 3418531 w 6250905"/>
              <a:gd name="connsiteY59" fmla="*/ 945622 h 6857999"/>
              <a:gd name="connsiteX60" fmla="*/ 3123597 w 6250905"/>
              <a:gd name="connsiteY60" fmla="*/ 94562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6250905" h="6857999">
                <a:moveTo>
                  <a:pt x="1383736" y="2536370"/>
                </a:moveTo>
                <a:lnTo>
                  <a:pt x="1678670" y="2536370"/>
                </a:lnTo>
                <a:lnTo>
                  <a:pt x="1678670" y="6857999"/>
                </a:lnTo>
                <a:lnTo>
                  <a:pt x="1383736" y="6857999"/>
                </a:lnTo>
                <a:close/>
                <a:moveTo>
                  <a:pt x="4262533" y="1256023"/>
                </a:moveTo>
                <a:cubicBezTo>
                  <a:pt x="4026770" y="1256023"/>
                  <a:pt x="3967829" y="1422320"/>
                  <a:pt x="3967829" y="1752809"/>
                </a:cubicBezTo>
                <a:cubicBezTo>
                  <a:pt x="3967829" y="2083298"/>
                  <a:pt x="4026770" y="2232754"/>
                  <a:pt x="4262533" y="2232754"/>
                </a:cubicBezTo>
                <a:cubicBezTo>
                  <a:pt x="4498296" y="2232754"/>
                  <a:pt x="4557236" y="2083298"/>
                  <a:pt x="4557236" y="1752809"/>
                </a:cubicBezTo>
                <a:cubicBezTo>
                  <a:pt x="4557236" y="1422320"/>
                  <a:pt x="4498296" y="1256023"/>
                  <a:pt x="4262533" y="1256023"/>
                </a:cubicBezTo>
                <a:close/>
                <a:moveTo>
                  <a:pt x="5103667" y="1028680"/>
                </a:moveTo>
                <a:lnTo>
                  <a:pt x="5594137" y="1028680"/>
                </a:lnTo>
                <a:lnTo>
                  <a:pt x="5939362" y="2207494"/>
                </a:lnTo>
                <a:lnTo>
                  <a:pt x="5960412" y="2207494"/>
                </a:lnTo>
                <a:lnTo>
                  <a:pt x="5960412" y="1028680"/>
                </a:lnTo>
                <a:lnTo>
                  <a:pt x="6250905" y="1028680"/>
                </a:lnTo>
                <a:lnTo>
                  <a:pt x="6250905" y="2460097"/>
                </a:lnTo>
                <a:lnTo>
                  <a:pt x="5773065" y="2460097"/>
                </a:lnTo>
                <a:lnTo>
                  <a:pt x="5415211" y="1281283"/>
                </a:lnTo>
                <a:lnTo>
                  <a:pt x="5394160" y="1281283"/>
                </a:lnTo>
                <a:lnTo>
                  <a:pt x="5394160" y="2460097"/>
                </a:lnTo>
                <a:lnTo>
                  <a:pt x="5103667" y="2460097"/>
                </a:lnTo>
                <a:close/>
                <a:moveTo>
                  <a:pt x="3131991" y="1028680"/>
                </a:moveTo>
                <a:lnTo>
                  <a:pt x="3422485" y="1028680"/>
                </a:lnTo>
                <a:lnTo>
                  <a:pt x="3422485" y="2460097"/>
                </a:lnTo>
                <a:lnTo>
                  <a:pt x="3131991" y="2460097"/>
                </a:lnTo>
                <a:close/>
                <a:moveTo>
                  <a:pt x="1388917" y="1028680"/>
                </a:moveTo>
                <a:lnTo>
                  <a:pt x="1679410" y="1028680"/>
                </a:lnTo>
                <a:lnTo>
                  <a:pt x="1679410" y="2460097"/>
                </a:lnTo>
                <a:lnTo>
                  <a:pt x="1388917" y="2460097"/>
                </a:lnTo>
                <a:close/>
                <a:moveTo>
                  <a:pt x="0" y="1028680"/>
                </a:moveTo>
                <a:lnTo>
                  <a:pt x="305228" y="1028680"/>
                </a:lnTo>
                <a:lnTo>
                  <a:pt x="553621" y="2207494"/>
                </a:lnTo>
                <a:lnTo>
                  <a:pt x="648348" y="2207494"/>
                </a:lnTo>
                <a:lnTo>
                  <a:pt x="896740" y="1028680"/>
                </a:lnTo>
                <a:lnTo>
                  <a:pt x="1201969" y="1028680"/>
                </a:lnTo>
                <a:lnTo>
                  <a:pt x="869375" y="2460097"/>
                </a:lnTo>
                <a:lnTo>
                  <a:pt x="332594" y="2460097"/>
                </a:lnTo>
                <a:close/>
                <a:moveTo>
                  <a:pt x="4262533" y="1003420"/>
                </a:moveTo>
                <a:cubicBezTo>
                  <a:pt x="4713008" y="1003420"/>
                  <a:pt x="4856150" y="1268653"/>
                  <a:pt x="4856150" y="1752809"/>
                </a:cubicBezTo>
                <a:cubicBezTo>
                  <a:pt x="4856150" y="2236964"/>
                  <a:pt x="4713008" y="2485357"/>
                  <a:pt x="4262533" y="2485357"/>
                </a:cubicBezTo>
                <a:cubicBezTo>
                  <a:pt x="3812057" y="2485357"/>
                  <a:pt x="3668916" y="2236964"/>
                  <a:pt x="3668916" y="1752809"/>
                </a:cubicBezTo>
                <a:cubicBezTo>
                  <a:pt x="3668916" y="1268653"/>
                  <a:pt x="3812057" y="1003420"/>
                  <a:pt x="4262533" y="1003420"/>
                </a:cubicBezTo>
                <a:close/>
                <a:moveTo>
                  <a:pt x="2399472" y="1003420"/>
                </a:moveTo>
                <a:cubicBezTo>
                  <a:pt x="2591028" y="1003420"/>
                  <a:pt x="2870997" y="1060255"/>
                  <a:pt x="2870997" y="1060255"/>
                </a:cubicBezTo>
                <a:lnTo>
                  <a:pt x="2847842" y="1289703"/>
                </a:lnTo>
                <a:cubicBezTo>
                  <a:pt x="2847842" y="1289703"/>
                  <a:pt x="2551033" y="1256023"/>
                  <a:pt x="2428942" y="1256023"/>
                </a:cubicBezTo>
                <a:cubicBezTo>
                  <a:pt x="2273170" y="1256023"/>
                  <a:pt x="2199494" y="1312858"/>
                  <a:pt x="2199494" y="1407585"/>
                </a:cubicBezTo>
                <a:cubicBezTo>
                  <a:pt x="2199494" y="1498101"/>
                  <a:pt x="2256330" y="1529676"/>
                  <a:pt x="2496302" y="1605457"/>
                </a:cubicBezTo>
                <a:cubicBezTo>
                  <a:pt x="2805741" y="1704393"/>
                  <a:pt x="2900467" y="1790699"/>
                  <a:pt x="2900467" y="2028567"/>
                </a:cubicBezTo>
                <a:cubicBezTo>
                  <a:pt x="2900467" y="2340110"/>
                  <a:pt x="2687860" y="2485357"/>
                  <a:pt x="2405786" y="2485357"/>
                </a:cubicBezTo>
                <a:cubicBezTo>
                  <a:pt x="2210019" y="2485357"/>
                  <a:pt x="1927946" y="2420101"/>
                  <a:pt x="1927946" y="2420101"/>
                </a:cubicBezTo>
                <a:lnTo>
                  <a:pt x="1957416" y="2194864"/>
                </a:lnTo>
                <a:cubicBezTo>
                  <a:pt x="1957416" y="2194864"/>
                  <a:pt x="2239490" y="2232754"/>
                  <a:pt x="2388946" y="2232754"/>
                </a:cubicBezTo>
                <a:cubicBezTo>
                  <a:pt x="2544718" y="2232754"/>
                  <a:pt x="2612079" y="2159078"/>
                  <a:pt x="2612079" y="2047512"/>
                </a:cubicBezTo>
                <a:cubicBezTo>
                  <a:pt x="2612079" y="1959101"/>
                  <a:pt x="2561558" y="1919106"/>
                  <a:pt x="2355266" y="1860165"/>
                </a:cubicBezTo>
                <a:cubicBezTo>
                  <a:pt x="2033197" y="1767544"/>
                  <a:pt x="1911106" y="1658083"/>
                  <a:pt x="1911106" y="1428635"/>
                </a:cubicBezTo>
                <a:cubicBezTo>
                  <a:pt x="1911106" y="1131826"/>
                  <a:pt x="2108978" y="1003420"/>
                  <a:pt x="2399472" y="1003420"/>
                </a:cubicBezTo>
                <a:close/>
                <a:moveTo>
                  <a:pt x="3123597" y="0"/>
                </a:moveTo>
                <a:lnTo>
                  <a:pt x="3418531" y="0"/>
                </a:lnTo>
                <a:lnTo>
                  <a:pt x="3418531" y="945622"/>
                </a:lnTo>
                <a:lnTo>
                  <a:pt x="3123597" y="945622"/>
                </a:lnTo>
                <a:close/>
              </a:path>
            </a:pathLst>
          </a:cu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359719057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32">
          <p15:clr>
            <a:srgbClr val="FBAE40"/>
          </p15:clr>
        </p15:guide>
        <p15:guide id="3" pos="7248">
          <p15:clr>
            <a:srgbClr val="FBAE40"/>
          </p15:clr>
        </p15:guide>
        <p15:guide id="4" orient="horz" pos="432">
          <p15:clr>
            <a:srgbClr val="FBAE40"/>
          </p15:clr>
        </p15:guide>
        <p15:guide id="5" orient="horz" pos="3888">
          <p15:clr>
            <a:srgbClr val="FBAE40"/>
          </p15:clr>
        </p15:guide>
        <p15:guide id="6" pos="3840">
          <p15:clr>
            <a:srgbClr val="FBAE40"/>
          </p15:clr>
        </p15:guide>
        <p15:guide id="7" pos="1128">
          <p15:clr>
            <a:srgbClr val="FBAE40"/>
          </p15:clr>
        </p15:guide>
        <p15:guide id="8" pos="6552">
          <p15:clr>
            <a:srgbClr val="FBAE40"/>
          </p15:clr>
        </p15:guide>
        <p15:guide id="9" orient="horz" pos="1944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33419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5461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14F91DE-987E-403A-9016-E7B3252C9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F9267ED-17F6-4F5C-AB71-FF4E8B24CA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4BCE29E-25C3-4E96-9556-C26255B3A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E63D9-A65B-41AF-93FB-A342D26BAF28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688D9F3-BE00-48A9-8091-81BF29DFE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B1DBD66-64AF-41B2-8587-79EDEFA54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4DC04-8776-4748-A143-D26C28E6F1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777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DFBE1A7-83B6-44D6-87E7-E58F22380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E6ED7AA-D790-4F46-82B7-A2465B3503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6AE1B2D-948F-4756-A96E-4F503D138F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D8065AD-EBD4-45F7-A7F3-9B0854ADF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E63D9-A65B-41AF-93FB-A342D26BAF28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0068F48-0DFE-43DE-A734-ED0BEC14B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DA96C5A-E4F0-472E-8136-3FAE510E4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4DC04-8776-4748-A143-D26C28E6F1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793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35C4F45-B10E-4B88-8B1B-0A13F8639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6E6B4B7-82B9-4CC9-AC3A-4CC213084F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27374ED-0788-4D97-9757-CFADE80CF2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B0D4A1D-BF15-4139-9B6B-D183190E96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7ACA589B-A38A-4BEA-8373-9C00E856B6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13C6A39-47AE-42D7-B5C9-6306D373C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E63D9-A65B-41AF-93FB-A342D26BAF28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0DB689B6-23E1-4192-A980-9BFB202C7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F652B04-20D2-4D9E-AF08-35196AF15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4DC04-8776-4748-A143-D26C28E6F1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359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0B07559-C912-49AA-B209-371252EAC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2783C0C-C45E-4604-B5A5-5048403CB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E63D9-A65B-41AF-93FB-A342D26BAF28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39E6359-A0D4-46BE-8EAF-96A66CCAA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F5E338A-237C-4335-AF63-904C15C8E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4DC04-8776-4748-A143-D26C28E6F1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308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B12D57A-EB13-4688-97B8-451BA89E8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E63D9-A65B-41AF-93FB-A342D26BAF28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76DAA3B-1859-4CE7-BD0E-A89EE7F76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119A81B-1E39-4FC6-9FA7-955BD50A8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4DC04-8776-4748-A143-D26C28E6F1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574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497EECD-78C5-4E35-896E-FA94C8AB5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A66B691-FBEE-400D-A50D-8C7F8C6CB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2FFA5C4-3645-4527-AB29-13081E48AA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B1EA9DF-168D-4D3E-9D10-80EA97A96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E63D9-A65B-41AF-93FB-A342D26BAF28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859DED7-B57C-47E5-8D08-6861D8686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88E69A0-7390-41AE-8029-1C81F4691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4DC04-8776-4748-A143-D26C28E6F1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695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3ACDC2E-EC03-49DB-9395-BADB2293A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833C7B4-5599-4F8C-9F14-4E58F66871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6AAB924-EDBA-45BB-AECB-BB3C88AB90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626547F-4FF9-4D32-827A-FB27942E7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E63D9-A65B-41AF-93FB-A342D26BAF28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34C21EA-3D6A-477C-81C1-67BB85CB8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AC26B7C-E572-4CBA-B6E3-3D1ACD976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4DC04-8776-4748-A143-D26C28E6F1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289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8AC89DD0-C37D-45E3-850F-3A18E57A8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785BB3F-D776-43EC-9E10-C08BCABD42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EA3B7FD-6515-4AFE-AD6A-58FEF185E7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E63D9-A65B-41AF-93FB-A342D26BAF28}" type="datetimeFigureOut">
              <a:rPr lang="zh-CN" altLang="en-US" smtClean="0"/>
              <a:t>2017/11/2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6716868-DB9D-4A80-8FDE-42A8A74BA4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5D8899D-C469-4347-ADF9-4B8F985F51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4DC04-8776-4748-A143-D26C28E6F1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76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1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tags" Target="../tags/tag28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18.xml"/><Relationship Id="rId21" Type="http://schemas.openxmlformats.org/officeDocument/2006/relationships/image" Target="../media/image10.png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17" Type="http://schemas.openxmlformats.org/officeDocument/2006/relationships/tags" Target="../tags/tag32.xml"/><Relationship Id="rId2" Type="http://schemas.openxmlformats.org/officeDocument/2006/relationships/tags" Target="../tags/tag17.xml"/><Relationship Id="rId16" Type="http://schemas.openxmlformats.org/officeDocument/2006/relationships/tags" Target="../tags/tag31.xml"/><Relationship Id="rId20" Type="http://schemas.openxmlformats.org/officeDocument/2006/relationships/image" Target="../media/image3.png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5" Type="http://schemas.openxmlformats.org/officeDocument/2006/relationships/tags" Target="../tags/tag30.xml"/><Relationship Id="rId10" Type="http://schemas.openxmlformats.org/officeDocument/2006/relationships/tags" Target="../tags/tag25.xml"/><Relationship Id="rId19" Type="http://schemas.openxmlformats.org/officeDocument/2006/relationships/chart" Target="../charts/chart1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tags" Target="../tags/tag29.xml"/><Relationship Id="rId22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18" Type="http://schemas.openxmlformats.org/officeDocument/2006/relationships/tags" Target="../tags/tag50.xml"/><Relationship Id="rId26" Type="http://schemas.openxmlformats.org/officeDocument/2006/relationships/tags" Target="../tags/tag58.xml"/><Relationship Id="rId3" Type="http://schemas.openxmlformats.org/officeDocument/2006/relationships/tags" Target="../tags/tag35.xml"/><Relationship Id="rId21" Type="http://schemas.openxmlformats.org/officeDocument/2006/relationships/tags" Target="../tags/tag53.xml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17" Type="http://schemas.openxmlformats.org/officeDocument/2006/relationships/tags" Target="../tags/tag49.xml"/><Relationship Id="rId25" Type="http://schemas.openxmlformats.org/officeDocument/2006/relationships/tags" Target="../tags/tag57.xml"/><Relationship Id="rId2" Type="http://schemas.openxmlformats.org/officeDocument/2006/relationships/tags" Target="../tags/tag34.xml"/><Relationship Id="rId16" Type="http://schemas.openxmlformats.org/officeDocument/2006/relationships/tags" Target="../tags/tag48.xml"/><Relationship Id="rId20" Type="http://schemas.openxmlformats.org/officeDocument/2006/relationships/tags" Target="../tags/tag52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24" Type="http://schemas.openxmlformats.org/officeDocument/2006/relationships/tags" Target="../tags/tag56.xml"/><Relationship Id="rId5" Type="http://schemas.openxmlformats.org/officeDocument/2006/relationships/tags" Target="../tags/tag37.xml"/><Relationship Id="rId15" Type="http://schemas.openxmlformats.org/officeDocument/2006/relationships/tags" Target="../tags/tag47.xml"/><Relationship Id="rId23" Type="http://schemas.openxmlformats.org/officeDocument/2006/relationships/tags" Target="../tags/tag55.xml"/><Relationship Id="rId28" Type="http://schemas.openxmlformats.org/officeDocument/2006/relationships/image" Target="../media/image9.png"/><Relationship Id="rId10" Type="http://schemas.openxmlformats.org/officeDocument/2006/relationships/tags" Target="../tags/tag42.xml"/><Relationship Id="rId19" Type="http://schemas.openxmlformats.org/officeDocument/2006/relationships/tags" Target="../tags/tag51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tags" Target="../tags/tag46.xml"/><Relationship Id="rId22" Type="http://schemas.openxmlformats.org/officeDocument/2006/relationships/tags" Target="../tags/tag54.xml"/><Relationship Id="rId27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13" Type="http://schemas.openxmlformats.org/officeDocument/2006/relationships/tags" Target="../tags/tag71.xml"/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12" Type="http://schemas.openxmlformats.org/officeDocument/2006/relationships/tags" Target="../tags/tag70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11" Type="http://schemas.openxmlformats.org/officeDocument/2006/relationships/tags" Target="../tags/tag69.xml"/><Relationship Id="rId5" Type="http://schemas.openxmlformats.org/officeDocument/2006/relationships/tags" Target="../tags/tag63.xml"/><Relationship Id="rId15" Type="http://schemas.openxmlformats.org/officeDocument/2006/relationships/slideLayout" Target="../slideLayouts/slideLayout13.xml"/><Relationship Id="rId10" Type="http://schemas.openxmlformats.org/officeDocument/2006/relationships/tags" Target="../tags/tag68.xml"/><Relationship Id="rId4" Type="http://schemas.openxmlformats.org/officeDocument/2006/relationships/tags" Target="../tags/tag62.xml"/><Relationship Id="rId9" Type="http://schemas.openxmlformats.org/officeDocument/2006/relationships/tags" Target="../tags/tag67.xml"/><Relationship Id="rId14" Type="http://schemas.openxmlformats.org/officeDocument/2006/relationships/tags" Target="../tags/tag7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tb.am/gvf9t" TargetMode="External"/><Relationship Id="rId2" Type="http://schemas.openxmlformats.org/officeDocument/2006/relationships/hyperlink" Target="http://rapidppt.taobao.com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1685C17A-B3DD-46B5-9EFC-89C65A631A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5AEB6F00-6EED-4D8A-A913-A9915D44A48E}"/>
              </a:ext>
            </a:extLst>
          </p:cNvPr>
          <p:cNvSpPr/>
          <p:nvPr/>
        </p:nvSpPr>
        <p:spPr>
          <a:xfrm>
            <a:off x="2562052" y="2092297"/>
            <a:ext cx="680936" cy="680936"/>
          </a:xfrm>
          <a:prstGeom prst="ellipse">
            <a:avLst/>
          </a:prstGeom>
          <a:gradFill flip="none" rotWithShape="1">
            <a:gsLst>
              <a:gs pos="0">
                <a:srgbClr val="6666FF"/>
              </a:gs>
              <a:gs pos="51900">
                <a:srgbClr val="FF6600">
                  <a:alpha val="53000"/>
                </a:srgbClr>
              </a:gs>
              <a:gs pos="67000">
                <a:srgbClr val="FFA500">
                  <a:alpha val="0"/>
                </a:srgbClr>
              </a:gs>
              <a:gs pos="100000">
                <a:srgbClr val="FFC00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xmlns="" id="{20042772-8EFE-47CD-9CAD-4529171E97F8}"/>
              </a:ext>
            </a:extLst>
          </p:cNvPr>
          <p:cNvSpPr/>
          <p:nvPr/>
        </p:nvSpPr>
        <p:spPr>
          <a:xfrm rot="19800000">
            <a:off x="8233566" y="4787176"/>
            <a:ext cx="512459" cy="461948"/>
          </a:xfrm>
          <a:prstGeom prst="hexagon">
            <a:avLst/>
          </a:prstGeom>
          <a:gradFill flip="none" rotWithShape="1">
            <a:gsLst>
              <a:gs pos="64415">
                <a:srgbClr val="7C78FF"/>
              </a:gs>
              <a:gs pos="86051">
                <a:srgbClr val="506DFF"/>
              </a:gs>
              <a:gs pos="30000">
                <a:srgbClr val="C58BFF">
                  <a:alpha val="45000"/>
                </a:srgbClr>
              </a:gs>
              <a:gs pos="0">
                <a:srgbClr val="FF99FF">
                  <a:alpha val="0"/>
                </a:srgbClr>
              </a:gs>
              <a:gs pos="100000">
                <a:srgbClr val="3366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5D7FAC2-DE85-4A80-920F-86ECD7E684D6}"/>
              </a:ext>
            </a:extLst>
          </p:cNvPr>
          <p:cNvSpPr txBox="1"/>
          <p:nvPr/>
        </p:nvSpPr>
        <p:spPr>
          <a:xfrm>
            <a:off x="-65343" y="4677530"/>
            <a:ext cx="85380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solidFill>
                  <a:schemeClr val="bg1">
                    <a:alpha val="10000"/>
                  </a:schemeClr>
                </a:solidFill>
                <a:latin typeface="Neo Sans Std Medium" panose="020B0704030504040204" pitchFamily="34" charset="0"/>
              </a:rPr>
              <a:t>RAPIDESIGN</a:t>
            </a:r>
            <a:endParaRPr lang="zh-CN" altLang="en-US" sz="8800" dirty="0">
              <a:solidFill>
                <a:schemeClr val="bg1">
                  <a:alpha val="10000"/>
                </a:schemeClr>
              </a:solidFill>
              <a:latin typeface="Neo Sans Std Medium" panose="020B0704030504040204" pitchFamily="34" charset="0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F1AB0535-BFDD-4853-B710-8D540BC9E7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3629">
            <a:off x="6084722" y="984033"/>
            <a:ext cx="3399155" cy="3356185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A55F059-2420-463D-97BF-76F15FBD0C51}"/>
              </a:ext>
            </a:extLst>
          </p:cNvPr>
          <p:cNvSpPr txBox="1"/>
          <p:nvPr/>
        </p:nvSpPr>
        <p:spPr>
          <a:xfrm>
            <a:off x="3706424" y="2321680"/>
            <a:ext cx="4955665" cy="1446550"/>
          </a:xfrm>
          <a:prstGeom prst="rect">
            <a:avLst/>
          </a:prstGeom>
          <a:noFill/>
          <a:scene3d>
            <a:camera prst="isometricOffAxis1Right">
              <a:rot lat="1200000" lon="210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rgbClr val="FF99FF"/>
                </a:solidFill>
                <a:effectLst>
                  <a:reflection blurRad="88900" stA="30000" endPos="37000" dist="50800" dir="5400000" sy="-100000" algn="bl" rotWithShape="0"/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锐普演示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0942C29-370A-4AAF-8D28-D2B33479794E}"/>
              </a:ext>
            </a:extLst>
          </p:cNvPr>
          <p:cNvSpPr txBox="1"/>
          <p:nvPr/>
        </p:nvSpPr>
        <p:spPr>
          <a:xfrm>
            <a:off x="3744524" y="2286902"/>
            <a:ext cx="4955665" cy="1446550"/>
          </a:xfrm>
          <a:prstGeom prst="rect">
            <a:avLst/>
          </a:prstGeom>
          <a:noFill/>
          <a:scene3d>
            <a:camera prst="isometricOffAxis1Right">
              <a:rot lat="1200000" lon="210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rgbClr val="6699FF"/>
                </a:solidFill>
                <a:effectLst>
                  <a:reflection blurRad="88900" stA="30000" endPos="37000" dist="50800" dir="5400000" sy="-100000" algn="bl" rotWithShape="0"/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锐普演示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1BB0703-928A-4F62-ABFF-106B96286F14}"/>
              </a:ext>
            </a:extLst>
          </p:cNvPr>
          <p:cNvSpPr txBox="1"/>
          <p:nvPr/>
        </p:nvSpPr>
        <p:spPr>
          <a:xfrm>
            <a:off x="3718434" y="2295153"/>
            <a:ext cx="4955665" cy="1446550"/>
          </a:xfrm>
          <a:prstGeom prst="rect">
            <a:avLst/>
          </a:prstGeom>
          <a:noFill/>
          <a:scene3d>
            <a:camera prst="isometricOffAxis1Right">
              <a:rot lat="1200000" lon="210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chemeClr val="bg1"/>
                </a:solidFill>
                <a:effectLst>
                  <a:reflection blurRad="88900" stA="30000" endPos="37000" dist="50800" dir="5400000" sy="-100000" algn="bl" rotWithShape="0"/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锐普演示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15F71D3-B690-4963-8CDD-8226439ED46D}"/>
              </a:ext>
            </a:extLst>
          </p:cNvPr>
          <p:cNvSpPr txBox="1"/>
          <p:nvPr/>
        </p:nvSpPr>
        <p:spPr>
          <a:xfrm>
            <a:off x="4068782" y="3805702"/>
            <a:ext cx="44210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Neo Sans Std Medium" panose="020B0704030504040204" pitchFamily="34" charset="0"/>
              </a:rPr>
              <a:t>RAPIDESIGN</a:t>
            </a:r>
            <a:endParaRPr lang="zh-CN" altLang="en-US" sz="2000" dirty="0">
              <a:solidFill>
                <a:schemeClr val="bg1"/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6E304BB-4D10-4F14-B6D8-F577A9A6EE6C}"/>
              </a:ext>
            </a:extLst>
          </p:cNvPr>
          <p:cNvSpPr txBox="1"/>
          <p:nvPr/>
        </p:nvSpPr>
        <p:spPr>
          <a:xfrm>
            <a:off x="4068782" y="4160779"/>
            <a:ext cx="4421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锐意进取</a:t>
            </a:r>
            <a:r>
              <a:rPr lang="en-US" altLang="zh-CN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普及精品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C06B494-D0DB-4DC2-ACAC-6B844DA7FEE1}"/>
              </a:ext>
            </a:extLst>
          </p:cNvPr>
          <p:cNvSpPr txBox="1"/>
          <p:nvPr/>
        </p:nvSpPr>
        <p:spPr>
          <a:xfrm>
            <a:off x="7407247" y="1818601"/>
            <a:ext cx="1090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Neo Sans Std Medium" panose="020B0704030504040204" pitchFamily="34" charset="0"/>
                <a:ea typeface="思源黑体 CN ExtraLight" panose="020B0200000000000000" pitchFamily="34" charset="-122"/>
              </a:rPr>
              <a:t>2017</a:t>
            </a:r>
            <a:endParaRPr lang="zh-CN" altLang="en-US" sz="2400" dirty="0">
              <a:solidFill>
                <a:schemeClr val="bg1"/>
              </a:solidFill>
              <a:latin typeface="Neo Sans Std Medium" panose="020B0704030504040204" pitchFamily="34" charset="0"/>
              <a:ea typeface="思源黑体 CN ExtraLight" panose="020B0200000000000000" pitchFamily="34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87C1B165-5953-43DF-BABA-F5A2EF92B835}"/>
              </a:ext>
            </a:extLst>
          </p:cNvPr>
          <p:cNvCxnSpPr/>
          <p:nvPr/>
        </p:nvCxnSpPr>
        <p:spPr>
          <a:xfrm>
            <a:off x="5701490" y="4746443"/>
            <a:ext cx="120623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23A33ED1-5E77-408F-A007-862588382D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404" y="5471970"/>
            <a:ext cx="1320918" cy="1304219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90896661-8188-4D3A-831E-9A6989BD13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3735" y="5344455"/>
            <a:ext cx="667764" cy="659322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96A2E9C-A0B6-4991-9A4C-A18C7410EBF3}"/>
              </a:ext>
            </a:extLst>
          </p:cNvPr>
          <p:cNvGrpSpPr/>
          <p:nvPr/>
        </p:nvGrpSpPr>
        <p:grpSpPr>
          <a:xfrm>
            <a:off x="11326660" y="3087041"/>
            <a:ext cx="708660" cy="1255916"/>
            <a:chOff x="11326660" y="3087041"/>
            <a:chExt cx="708660" cy="125591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7097C342-9406-43AD-8C96-869820D8D9EE}"/>
                </a:ext>
              </a:extLst>
            </p:cNvPr>
            <p:cNvSpPr txBox="1"/>
            <p:nvPr/>
          </p:nvSpPr>
          <p:spPr>
            <a:xfrm>
              <a:off x="11326660" y="3124870"/>
              <a:ext cx="7086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Neo Sans Std Medium" panose="020B0704030504040204" pitchFamily="34" charset="0"/>
                </a:rPr>
                <a:t>09</a:t>
              </a:r>
              <a:endParaRPr lang="zh-CN" altLang="en-US" sz="3200" dirty="0">
                <a:solidFill>
                  <a:schemeClr val="bg1"/>
                </a:solidFill>
                <a:latin typeface="Neo Sans Std Medium" panose="020B0704030504040204" pitchFamily="34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AE04F326-3428-402C-A6C4-246AC97FF6CF}"/>
                </a:ext>
              </a:extLst>
            </p:cNvPr>
            <p:cNvSpPr txBox="1"/>
            <p:nvPr/>
          </p:nvSpPr>
          <p:spPr>
            <a:xfrm>
              <a:off x="11326660" y="3758182"/>
              <a:ext cx="7086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Neo Sans Std Medium" panose="020B0704030504040204" pitchFamily="34" charset="0"/>
                </a:rPr>
                <a:t>18</a:t>
              </a:r>
              <a:endParaRPr lang="zh-CN" altLang="en-US" sz="3200" dirty="0">
                <a:solidFill>
                  <a:schemeClr val="bg1"/>
                </a:solidFill>
                <a:latin typeface="Neo Sans Std Medium" panose="020B0704030504040204" pitchFamily="34" charset="0"/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12090797-1662-4C82-B41D-299A24017AD2}"/>
                </a:ext>
              </a:extLst>
            </p:cNvPr>
            <p:cNvCxnSpPr>
              <a:cxnSpLocks/>
            </p:cNvCxnSpPr>
            <p:nvPr/>
          </p:nvCxnSpPr>
          <p:spPr>
            <a:xfrm>
              <a:off x="11326660" y="3724854"/>
              <a:ext cx="607153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5361BB5F-2B7F-4899-8720-18FB192B0A72}"/>
                </a:ext>
              </a:extLst>
            </p:cNvPr>
            <p:cNvCxnSpPr>
              <a:cxnSpLocks/>
            </p:cNvCxnSpPr>
            <p:nvPr/>
          </p:nvCxnSpPr>
          <p:spPr>
            <a:xfrm>
              <a:off x="11326660" y="3087041"/>
              <a:ext cx="607153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E99D1310-25B3-4271-B6D1-0FE148F77EA0}"/>
              </a:ext>
            </a:extLst>
          </p:cNvPr>
          <p:cNvSpPr/>
          <p:nvPr/>
        </p:nvSpPr>
        <p:spPr>
          <a:xfrm>
            <a:off x="3411396" y="2072630"/>
            <a:ext cx="5676900" cy="2992767"/>
          </a:xfrm>
          <a:custGeom>
            <a:avLst/>
            <a:gdLst>
              <a:gd name="connsiteX0" fmla="*/ 5076825 w 5676900"/>
              <a:gd name="connsiteY0" fmla="*/ 0 h 2305050"/>
              <a:gd name="connsiteX1" fmla="*/ 5676900 w 5676900"/>
              <a:gd name="connsiteY1" fmla="*/ 0 h 2305050"/>
              <a:gd name="connsiteX2" fmla="*/ 5676900 w 5676900"/>
              <a:gd name="connsiteY2" fmla="*/ 2305050 h 2305050"/>
              <a:gd name="connsiteX3" fmla="*/ 0 w 5676900"/>
              <a:gd name="connsiteY3" fmla="*/ 2305050 h 2305050"/>
              <a:gd name="connsiteX4" fmla="*/ 0 w 5676900"/>
              <a:gd name="connsiteY4" fmla="*/ 0 h 2305050"/>
              <a:gd name="connsiteX5" fmla="*/ 4010025 w 5676900"/>
              <a:gd name="connsiteY5" fmla="*/ 0 h 230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76900" h="2305050">
                <a:moveTo>
                  <a:pt x="5076825" y="0"/>
                </a:moveTo>
                <a:lnTo>
                  <a:pt x="5676900" y="0"/>
                </a:lnTo>
                <a:lnTo>
                  <a:pt x="5676900" y="2305050"/>
                </a:lnTo>
                <a:lnTo>
                  <a:pt x="0" y="2305050"/>
                </a:lnTo>
                <a:lnTo>
                  <a:pt x="0" y="0"/>
                </a:lnTo>
                <a:lnTo>
                  <a:pt x="4010025" y="0"/>
                </a:lnTo>
              </a:path>
            </a:pathLst>
          </a:custGeom>
          <a:noFill/>
          <a:ln w="76200">
            <a:gradFill>
              <a:gsLst>
                <a:gs pos="35100">
                  <a:srgbClr val="B7C9FF">
                    <a:alpha val="0"/>
                  </a:srgbClr>
                </a:gs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E2677F54-F918-4621-AE64-879BF6BC9E2E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chemeClr val="bg1">
                    <a:alpha val="15000"/>
                  </a:scheme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chemeClr val="bg1">
                  <a:alpha val="15000"/>
                </a:scheme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6F93AA0F-CAD6-462F-873F-A276C14F6D31}"/>
              </a:ext>
            </a:extLst>
          </p:cNvPr>
          <p:cNvSpPr/>
          <p:nvPr/>
        </p:nvSpPr>
        <p:spPr>
          <a:xfrm>
            <a:off x="-239907" y="610993"/>
            <a:ext cx="945219" cy="945219"/>
          </a:xfrm>
          <a:prstGeom prst="ellipse">
            <a:avLst/>
          </a:prstGeom>
          <a:gradFill>
            <a:gsLst>
              <a:gs pos="64415">
                <a:srgbClr val="7C78FF"/>
              </a:gs>
              <a:gs pos="86051">
                <a:srgbClr val="506DFF"/>
              </a:gs>
              <a:gs pos="30000">
                <a:srgbClr val="C58BFF">
                  <a:alpha val="45000"/>
                </a:srgbClr>
              </a:gs>
              <a:gs pos="0">
                <a:srgbClr val="FF99FF">
                  <a:alpha val="0"/>
                </a:srgbClr>
              </a:gs>
              <a:gs pos="100000">
                <a:srgbClr val="3366FF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xmlns="" id="{85291AAE-B3BD-4A98-B0F5-EDFA1798EAA6}"/>
              </a:ext>
            </a:extLst>
          </p:cNvPr>
          <p:cNvSpPr/>
          <p:nvPr/>
        </p:nvSpPr>
        <p:spPr>
          <a:xfrm rot="1668213">
            <a:off x="8899802" y="737974"/>
            <a:ext cx="692150" cy="596681"/>
          </a:xfrm>
          <a:prstGeom prst="triangle">
            <a:avLst/>
          </a:prstGeom>
          <a:gradFill>
            <a:gsLst>
              <a:gs pos="0">
                <a:srgbClr val="6666FF">
                  <a:alpha val="7000"/>
                </a:srgbClr>
              </a:gs>
              <a:gs pos="100000">
                <a:srgbClr val="3366FF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02B1EC49-6567-45D8-98C6-C460E9EA01E0}"/>
              </a:ext>
            </a:extLst>
          </p:cNvPr>
          <p:cNvSpPr txBox="1"/>
          <p:nvPr/>
        </p:nvSpPr>
        <p:spPr>
          <a:xfrm>
            <a:off x="9735996" y="6254728"/>
            <a:ext cx="18083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PINKY</a:t>
            </a:r>
            <a:endParaRPr lang="zh-CN" altLang="en-US" sz="16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8136BE6-BCE5-49BF-8AFB-2B87A07EFF10}"/>
              </a:ext>
            </a:extLst>
          </p:cNvPr>
          <p:cNvSpPr/>
          <p:nvPr/>
        </p:nvSpPr>
        <p:spPr>
          <a:xfrm>
            <a:off x="11827230" y="6333861"/>
            <a:ext cx="812578" cy="652109"/>
          </a:xfrm>
          <a:prstGeom prst="rect">
            <a:avLst/>
          </a:prstGeom>
          <a:solidFill>
            <a:srgbClr val="FF2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125F39E8-89F8-4416-B4EA-5F57D2FB5B37}"/>
              </a:ext>
            </a:extLst>
          </p:cNvPr>
          <p:cNvSpPr/>
          <p:nvPr/>
        </p:nvSpPr>
        <p:spPr>
          <a:xfrm>
            <a:off x="11665150" y="6333861"/>
            <a:ext cx="158772" cy="1587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John H. Clarke - A Walk to the Lake">
            <a:hlinkClick r:id="" action="ppaction://media"/>
            <a:extLst>
              <a:ext uri="{FF2B5EF4-FFF2-40B4-BE49-F238E27FC236}">
                <a16:creationId xmlns:a16="http://schemas.microsoft.com/office/drawing/2014/main" xmlns="" id="{670A0C22-01C6-4BF3-8D97-192832BD482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0416"/>
                  <p14:fade in="1250" out="15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5712" y="-13010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979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path" presetSubtype="0" decel="10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2.59259E-6 L 0.01276 0.01528 " pathEditMode="relative" rAng="0" ptsTypes="AA">
                                      <p:cBhvr>
                                        <p:cTn id="46" dur="10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8" y="76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decel="10000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33333E-6 2.59259E-6 L 0.01276 0.01528 " pathEditMode="relative" rAng="0" ptsTypes="AA">
                                      <p:cBhvr>
                                        <p:cTn id="5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8" y="76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" presetClass="entr" presetSubtype="1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path" presetSubtype="0" decel="10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3.33333E-6 2.59259E-6 L -0.00833 0.03773 " pathEditMode="relative" rAng="0" ptsTypes="AA">
                                      <p:cBhvr>
                                        <p:cTn id="57" dur="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1875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decel="10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8.33333E-7 -4.81481E-6 L -1.66667E-6 -7.40741E-7 " pathEditMode="relative" rAng="0" ptsTypes="AA">
                                      <p:cBhvr>
                                        <p:cTn id="6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" y="671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path" presetSubtype="0" decel="100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1.875E-6 -4.07407E-6 L 0.01055 -0.02847 " pathEditMode="relative" rAng="0" ptsTypes="AA">
                                      <p:cBhvr>
                                        <p:cTn id="69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1" y="-1435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path" presetSubtype="0" decel="10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2.59259E-6 L 0.01276 0.01528 " pathEditMode="relative" rAng="0" ptsTypes="AA">
                                      <p:cBhvr>
                                        <p:cTn id="74" dur="1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8" y="764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7" presetClass="entr" presetSubtype="1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37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9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9" grpId="0"/>
      <p:bldP spid="18" grpId="0"/>
      <p:bldP spid="17" grpId="0"/>
      <p:bldP spid="4" grpId="0"/>
      <p:bldP spid="5" grpId="0"/>
      <p:bldP spid="13" grpId="0"/>
      <p:bldP spid="14" grpId="0"/>
      <p:bldP spid="39" grpId="0" animBg="1"/>
      <p:bldP spid="40" grpId="0"/>
      <p:bldP spid="44" grpId="0" animBg="1"/>
      <p:bldP spid="44" grpId="1" animBg="1"/>
      <p:bldP spid="12" grpId="0" animBg="1"/>
      <p:bldP spid="12" grpId="1" animBg="1"/>
      <p:bldP spid="49" grpId="0"/>
      <p:bldP spid="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17F27E0-D7FA-44CE-9AC4-4C0A316DC7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3629">
            <a:off x="4368398" y="1488151"/>
            <a:ext cx="3399155" cy="335618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7285C2D-0A52-4868-BB02-2C83AD68C6A4}"/>
              </a:ext>
            </a:extLst>
          </p:cNvPr>
          <p:cNvSpPr txBox="1"/>
          <p:nvPr/>
        </p:nvSpPr>
        <p:spPr>
          <a:xfrm>
            <a:off x="-65343" y="4677530"/>
            <a:ext cx="85380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solidFill>
                  <a:schemeClr val="bg1">
                    <a:alpha val="10000"/>
                  </a:schemeClr>
                </a:solidFill>
                <a:latin typeface="Neo Sans Std Medium" panose="020B0704030504040204" pitchFamily="34" charset="0"/>
              </a:rPr>
              <a:t>RAPIDESIGN</a:t>
            </a:r>
            <a:endParaRPr lang="zh-CN" altLang="en-US" sz="8800" dirty="0">
              <a:solidFill>
                <a:schemeClr val="bg1">
                  <a:alpha val="10000"/>
                </a:scheme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B6CE790-CCC0-4893-963F-88DB9310C11F}"/>
              </a:ext>
            </a:extLst>
          </p:cNvPr>
          <p:cNvSpPr txBox="1"/>
          <p:nvPr/>
        </p:nvSpPr>
        <p:spPr>
          <a:xfrm>
            <a:off x="3881208" y="2024410"/>
            <a:ext cx="4297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用演示改变世界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7B09CEA-ACB7-4692-92DC-E1591F6292B8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chemeClr val="bg1">
                    <a:alpha val="15000"/>
                  </a:scheme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chemeClr val="bg1">
                  <a:alpha val="15000"/>
                </a:scheme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7A57D5E-17BB-4D7F-9097-5A78EC66131E}"/>
              </a:ext>
            </a:extLst>
          </p:cNvPr>
          <p:cNvSpPr/>
          <p:nvPr/>
        </p:nvSpPr>
        <p:spPr>
          <a:xfrm>
            <a:off x="1181100" y="6705600"/>
            <a:ext cx="2973349" cy="1524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051C0C98-5760-4053-B1E4-1572E8F1852E}"/>
              </a:ext>
            </a:extLst>
          </p:cNvPr>
          <p:cNvCxnSpPr>
            <a:cxnSpLocks/>
          </p:cNvCxnSpPr>
          <p:nvPr/>
        </p:nvCxnSpPr>
        <p:spPr>
          <a:xfrm>
            <a:off x="2997200" y="0"/>
            <a:ext cx="0" cy="16256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27F7BD94-3999-409D-899C-6164BBCB4337}"/>
              </a:ext>
            </a:extLst>
          </p:cNvPr>
          <p:cNvCxnSpPr>
            <a:cxnSpLocks/>
          </p:cNvCxnSpPr>
          <p:nvPr/>
        </p:nvCxnSpPr>
        <p:spPr>
          <a:xfrm>
            <a:off x="9626600" y="5232400"/>
            <a:ext cx="0" cy="16256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E7EA5711-859E-459D-B19E-B682241F7927}"/>
              </a:ext>
            </a:extLst>
          </p:cNvPr>
          <p:cNvSpPr txBox="1"/>
          <p:nvPr/>
        </p:nvSpPr>
        <p:spPr>
          <a:xfrm>
            <a:off x="5420275" y="2504481"/>
            <a:ext cx="121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chemeClr val="bg1"/>
                </a:solidFill>
                <a:latin typeface="Neo Sans Std Medium" panose="020B0704030504040204" pitchFamily="34" charset="0"/>
              </a:rPr>
              <a:t>03</a:t>
            </a:r>
            <a:endParaRPr lang="zh-CN" altLang="en-US" sz="5400" dirty="0">
              <a:solidFill>
                <a:schemeClr val="bg1"/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DAFEAE7F-0E78-4EC1-9F20-A84ED1547D78}"/>
              </a:ext>
            </a:extLst>
          </p:cNvPr>
          <p:cNvSpPr txBox="1"/>
          <p:nvPr/>
        </p:nvSpPr>
        <p:spPr>
          <a:xfrm>
            <a:off x="4749800" y="3572790"/>
            <a:ext cx="271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专业演示服务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49A34C0D-0EDC-4F1B-941F-7DF5F000B615}"/>
              </a:ext>
            </a:extLst>
          </p:cNvPr>
          <p:cNvGrpSpPr/>
          <p:nvPr/>
        </p:nvGrpSpPr>
        <p:grpSpPr>
          <a:xfrm>
            <a:off x="4473480" y="3326806"/>
            <a:ext cx="279400" cy="279400"/>
            <a:chOff x="2108200" y="2565400"/>
            <a:chExt cx="279400" cy="279400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C58293D5-9C25-4D28-8837-17ECBD7D3B0A}"/>
                </a:ext>
              </a:extLst>
            </p:cNvPr>
            <p:cNvCxnSpPr/>
            <p:nvPr/>
          </p:nvCxnSpPr>
          <p:spPr>
            <a:xfrm>
              <a:off x="2108200" y="2705100"/>
              <a:ext cx="279400" cy="0"/>
            </a:xfrm>
            <a:prstGeom prst="line">
              <a:avLst/>
            </a:prstGeom>
            <a:ln w="444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7F8C3970-07AF-40B5-AF1C-05267BFC3C7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107398" y="2705100"/>
              <a:ext cx="279400" cy="0"/>
            </a:xfrm>
            <a:prstGeom prst="line">
              <a:avLst/>
            </a:prstGeom>
            <a:ln w="444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E191C74B-9110-483F-BB21-E6DCFEAC5DD9}"/>
              </a:ext>
            </a:extLst>
          </p:cNvPr>
          <p:cNvSpPr/>
          <p:nvPr/>
        </p:nvSpPr>
        <p:spPr>
          <a:xfrm>
            <a:off x="4604747" y="3467100"/>
            <a:ext cx="3015253" cy="714375"/>
          </a:xfrm>
          <a:custGeom>
            <a:avLst/>
            <a:gdLst>
              <a:gd name="connsiteX0" fmla="*/ 271462 w 2569369"/>
              <a:gd name="connsiteY0" fmla="*/ 0 h 714375"/>
              <a:gd name="connsiteX1" fmla="*/ 2569369 w 2569369"/>
              <a:gd name="connsiteY1" fmla="*/ 0 h 714375"/>
              <a:gd name="connsiteX2" fmla="*/ 2569369 w 2569369"/>
              <a:gd name="connsiteY2" fmla="*/ 714375 h 714375"/>
              <a:gd name="connsiteX3" fmla="*/ 0 w 2569369"/>
              <a:gd name="connsiteY3" fmla="*/ 714375 h 714375"/>
              <a:gd name="connsiteX4" fmla="*/ 0 w 2569369"/>
              <a:gd name="connsiteY4" fmla="*/ 254794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9369" h="714375">
                <a:moveTo>
                  <a:pt x="271462" y="0"/>
                </a:moveTo>
                <a:lnTo>
                  <a:pt x="2569369" y="0"/>
                </a:lnTo>
                <a:lnTo>
                  <a:pt x="2569369" y="714375"/>
                </a:lnTo>
                <a:lnTo>
                  <a:pt x="0" y="714375"/>
                </a:lnTo>
                <a:lnTo>
                  <a:pt x="0" y="254794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8417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animBg="1"/>
      <p:bldP spid="21" grpId="0"/>
      <p:bldP spid="22" grpId="0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E11355C0-4D5E-49CD-9922-3E9C56025F81}"/>
              </a:ext>
            </a:extLst>
          </p:cNvPr>
          <p:cNvSpPr txBox="1"/>
          <p:nvPr/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RAPIDESIGN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CED6030-1D7C-4474-9852-98F7AE8CC24F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rgbClr val="FF7C80">
                  <a:alpha val="15000"/>
                </a:srgbClr>
              </a:solidFill>
              <a:latin typeface="Neo Sans Std Medium" panose="020B070403050404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4328877" y="860364"/>
            <a:ext cx="1501687" cy="862880"/>
          </a:xfrm>
          <a:prstGeom prst="line">
            <a:avLst/>
          </a:prstGeom>
          <a:ln w="25400">
            <a:solidFill>
              <a:srgbClr val="FF6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778137" y="2679459"/>
            <a:ext cx="1918973" cy="1102655"/>
          </a:xfrm>
          <a:prstGeom prst="line">
            <a:avLst/>
          </a:prstGeom>
          <a:ln>
            <a:solidFill>
              <a:schemeClr val="tx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2182266" y="4308474"/>
            <a:ext cx="514844" cy="295832"/>
          </a:xfrm>
          <a:prstGeom prst="line">
            <a:avLst/>
          </a:prstGeom>
          <a:ln w="38100">
            <a:solidFill>
              <a:schemeClr val="tx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060397" y="5130666"/>
            <a:ext cx="3058259" cy="1757297"/>
          </a:xfrm>
          <a:prstGeom prst="line">
            <a:avLst/>
          </a:prstGeom>
          <a:ln w="25400">
            <a:solidFill>
              <a:srgbClr val="FF6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1D52A12-3A9A-4948-B664-34D15938883A}"/>
              </a:ext>
            </a:extLst>
          </p:cNvPr>
          <p:cNvGrpSpPr/>
          <p:nvPr/>
        </p:nvGrpSpPr>
        <p:grpSpPr>
          <a:xfrm>
            <a:off x="6072948" y="2120732"/>
            <a:ext cx="4404552" cy="1698606"/>
            <a:chOff x="6072948" y="2120732"/>
            <a:chExt cx="4404552" cy="1698606"/>
          </a:xfrm>
        </p:grpSpPr>
        <p:sp>
          <p:nvSpPr>
            <p:cNvPr id="6" name="Title 4"/>
            <p:cNvSpPr txBox="1">
              <a:spLocks/>
            </p:cNvSpPr>
            <p:nvPr/>
          </p:nvSpPr>
          <p:spPr>
            <a:xfrm>
              <a:off x="6072948" y="2909634"/>
              <a:ext cx="3205806" cy="640389"/>
            </a:xfrm>
            <a:prstGeom prst="rect">
              <a:avLst/>
            </a:prstGeom>
            <a:effectLst/>
          </p:spPr>
          <p:txBody>
            <a:bodyPr vert="horz" lIns="0" tIns="192024" rIns="0" bIns="0" rtlCol="0" anchor="t" anchorCtr="0">
              <a:noAutofit/>
            </a:bodyPr>
            <a:lstStyle>
              <a:lvl1pPr algn="l" defTabSz="914318" rtl="0" eaLnBrk="1" latinLnBrk="0" hangingPunct="1">
                <a:lnSpc>
                  <a:spcPct val="80000"/>
                </a:lnSpc>
                <a:spcBef>
                  <a:spcPct val="0"/>
                </a:spcBef>
                <a:buNone/>
                <a:defRPr sz="3600" kern="1200" spc="-151" baseline="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dist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演示方案定制</a:t>
              </a:r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096000" y="3542339"/>
              <a:ext cx="4381500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1200" b="1" spc="300" dirty="0">
                  <a:solidFill>
                    <a:srgbClr val="FF666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HEXAGON MINIMAL DESIGN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068B70DF-2E34-476E-B4EB-263D55C6AA94}"/>
                </a:ext>
              </a:extLst>
            </p:cNvPr>
            <p:cNvSpPr txBox="1"/>
            <p:nvPr/>
          </p:nvSpPr>
          <p:spPr>
            <a:xfrm>
              <a:off x="8182225" y="2120732"/>
              <a:ext cx="1219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5400" dirty="0">
                  <a:solidFill>
                    <a:srgbClr val="FF6669">
                      <a:alpha val="69000"/>
                    </a:srgbClr>
                  </a:solidFill>
                  <a:latin typeface="Neo Sans Std Medium" panose="020B0704030504040204" pitchFamily="34" charset="0"/>
                </a:rPr>
                <a:t>-1</a:t>
              </a:r>
              <a:endParaRPr lang="zh-CN" altLang="en-US" sz="5400" dirty="0">
                <a:solidFill>
                  <a:srgbClr val="FF6669">
                    <a:alpha val="69000"/>
                  </a:srgbClr>
                </a:solidFill>
                <a:latin typeface="Neo Sans Std Medium" panose="020B0704030504040204" pitchFamily="34" charset="0"/>
              </a:endParaRP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0173EC5D-3AA1-4A13-8B0C-F2CABBD9D7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81117">
            <a:off x="2048035" y="1450437"/>
            <a:ext cx="4187348" cy="4134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332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052 -1.85185E-6 L 2.5E-6 -1.85185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0525FF9A-6E8D-486F-9877-90F3756458B2}"/>
              </a:ext>
            </a:extLst>
          </p:cNvPr>
          <p:cNvSpPr/>
          <p:nvPr/>
        </p:nvSpPr>
        <p:spPr>
          <a:xfrm>
            <a:off x="0" y="4826000"/>
            <a:ext cx="12192000" cy="1257300"/>
          </a:xfrm>
          <a:prstGeom prst="rect">
            <a:avLst/>
          </a:prstGeom>
          <a:gradFill>
            <a:gsLst>
              <a:gs pos="0">
                <a:srgbClr val="FF6669"/>
              </a:gs>
              <a:gs pos="100000">
                <a:srgbClr val="FF000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087133" y="3469057"/>
            <a:ext cx="718145" cy="1765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Semibold" charset="0"/>
              </a:rPr>
              <a:t>工作汇报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Semibold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03457" y="3469057"/>
            <a:ext cx="737381" cy="1765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Semibold" charset="0"/>
              </a:rPr>
              <a:t>项目竞标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Semibold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36371" y="3469057"/>
            <a:ext cx="737381" cy="1765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Semibold" charset="0"/>
              </a:rPr>
              <a:t>工作评比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Semibold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007063" y="3469057"/>
            <a:ext cx="737381" cy="1765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Semibold" charset="0"/>
              </a:rPr>
              <a:t>培训课件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Semibold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2217484" y="3933233"/>
            <a:ext cx="393405" cy="393405"/>
          </a:xfrm>
          <a:prstGeom prst="ellipse">
            <a:avLst/>
          </a:prstGeom>
          <a:solidFill>
            <a:srgbClr val="FF6669"/>
          </a:solidFill>
          <a:ln w="6350">
            <a:solidFill>
              <a:srgbClr val="FF66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1</a:t>
            </a:r>
          </a:p>
        </p:txBody>
      </p:sp>
      <p:sp>
        <p:nvSpPr>
          <p:cNvPr id="17" name="Oval 16"/>
          <p:cNvSpPr/>
          <p:nvPr/>
        </p:nvSpPr>
        <p:spPr>
          <a:xfrm>
            <a:off x="4475445" y="3933233"/>
            <a:ext cx="393405" cy="393405"/>
          </a:xfrm>
          <a:prstGeom prst="ellipse">
            <a:avLst/>
          </a:prstGeom>
          <a:solidFill>
            <a:schemeClr val="bg2">
              <a:lumMod val="9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>
                    <a:alpha val="4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2</a:t>
            </a:r>
          </a:p>
        </p:txBody>
      </p:sp>
      <p:sp>
        <p:nvSpPr>
          <p:cNvPr id="18" name="Oval 17"/>
          <p:cNvSpPr/>
          <p:nvPr/>
        </p:nvSpPr>
        <p:spPr>
          <a:xfrm>
            <a:off x="6899034" y="3933233"/>
            <a:ext cx="393405" cy="393405"/>
          </a:xfrm>
          <a:prstGeom prst="ellipse">
            <a:avLst/>
          </a:prstGeom>
          <a:solidFill>
            <a:schemeClr val="bg2">
              <a:lumMod val="9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>
                    <a:alpha val="4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3</a:t>
            </a:r>
          </a:p>
        </p:txBody>
      </p:sp>
      <p:sp>
        <p:nvSpPr>
          <p:cNvPr id="19" name="Oval 18"/>
          <p:cNvSpPr/>
          <p:nvPr/>
        </p:nvSpPr>
        <p:spPr>
          <a:xfrm>
            <a:off x="9152205" y="3933233"/>
            <a:ext cx="393405" cy="393405"/>
          </a:xfrm>
          <a:prstGeom prst="ellipse">
            <a:avLst/>
          </a:prstGeom>
          <a:solidFill>
            <a:schemeClr val="bg2">
              <a:lumMod val="9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>
                    <a:alpha val="4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4</a:t>
            </a:r>
          </a:p>
        </p:txBody>
      </p:sp>
      <p:cxnSp>
        <p:nvCxnSpPr>
          <p:cNvPr id="20" name="Straight Connector 19"/>
          <p:cNvCxnSpPr>
            <a:cxnSpLocks/>
          </p:cNvCxnSpPr>
          <p:nvPr/>
        </p:nvCxnSpPr>
        <p:spPr>
          <a:xfrm>
            <a:off x="2617874" y="4135126"/>
            <a:ext cx="1669312" cy="0"/>
          </a:xfrm>
          <a:prstGeom prst="line">
            <a:avLst/>
          </a:prstGeom>
          <a:ln>
            <a:solidFill>
              <a:schemeClr val="tx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862288" y="4135126"/>
            <a:ext cx="1830942" cy="0"/>
          </a:xfrm>
          <a:prstGeom prst="line">
            <a:avLst/>
          </a:prstGeom>
          <a:ln>
            <a:solidFill>
              <a:schemeClr val="tx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7285028" y="4129935"/>
            <a:ext cx="1669312" cy="0"/>
          </a:xfrm>
          <a:prstGeom prst="line">
            <a:avLst/>
          </a:prstGeom>
          <a:ln>
            <a:solidFill>
              <a:schemeClr val="tx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524000" y="4957062"/>
            <a:ext cx="9410700" cy="969496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There are many variations of passages of </a:t>
            </a:r>
            <a:r>
              <a:rPr lang="en-US" sz="1400" dirty="0" err="1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Lorem</a:t>
            </a:r>
            <a:r>
              <a:rPr lang="en-US" sz="1400" dirty="0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 </a:t>
            </a:r>
            <a:r>
              <a:rPr lang="en-US" sz="1400" dirty="0" err="1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Ipsum</a:t>
            </a:r>
            <a:r>
              <a:rPr lang="en-US" sz="1400" dirty="0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 available, but the majority have suffered alteration in some form, by injected </a:t>
            </a:r>
            <a:r>
              <a:rPr lang="en-US" sz="1400" dirty="0" err="1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humour</a:t>
            </a:r>
            <a:r>
              <a:rPr lang="en-US" sz="1400" dirty="0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, or </a:t>
            </a:r>
            <a:r>
              <a:rPr lang="en-US" sz="1400" dirty="0" err="1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randomised</a:t>
            </a:r>
            <a:r>
              <a:rPr lang="en-US" sz="1400" dirty="0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 words which don't look even slightly believable. There are many variations of passages of </a:t>
            </a:r>
            <a:r>
              <a:rPr lang="en-US" sz="1400" dirty="0" err="1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Lorem</a:t>
            </a:r>
            <a:r>
              <a:rPr lang="en-US" sz="1400" dirty="0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 </a:t>
            </a:r>
            <a:r>
              <a:rPr lang="en-US" sz="1400" dirty="0" err="1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Ipsum</a:t>
            </a:r>
            <a:r>
              <a:rPr lang="en-US" sz="1400" dirty="0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 available, but the majority have suffered alteration in some form.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6DB16B88-4EBD-437F-BA4D-C51BDE29BE1D}"/>
              </a:ext>
            </a:extLst>
          </p:cNvPr>
          <p:cNvSpPr/>
          <p:nvPr/>
        </p:nvSpPr>
        <p:spPr>
          <a:xfrm flipV="1">
            <a:off x="5806819" y="671901"/>
            <a:ext cx="503355" cy="49049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F6F61EB2-FAFD-40F7-B480-469B63D21243}"/>
              </a:ext>
            </a:extLst>
          </p:cNvPr>
          <p:cNvSpPr txBox="1"/>
          <p:nvPr/>
        </p:nvSpPr>
        <p:spPr>
          <a:xfrm>
            <a:off x="4868075" y="762993"/>
            <a:ext cx="2421725" cy="12003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000">
                <a:gradFill>
                  <a:gsLst>
                    <a:gs pos="0">
                      <a:srgbClr val="FF1E1F"/>
                    </a:gs>
                    <a:gs pos="100000">
                      <a:srgbClr val="FF7C80"/>
                    </a:gs>
                  </a:gsLst>
                  <a:lin ang="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j-cs"/>
              </a:defRPr>
            </a:lvl1pPr>
          </a:lstStyle>
          <a:p>
            <a:pPr algn="dist"/>
            <a:r>
              <a:rPr lang="zh-CN" altLang="en-US" dirty="0"/>
              <a:t>运用领域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54774B08-DACE-470B-AD81-5EC72B194ACC}"/>
              </a:ext>
            </a:extLst>
          </p:cNvPr>
          <p:cNvSpPr txBox="1"/>
          <p:nvPr/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RAPIDESIGN</a:t>
            </a:r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95119FEB-8F82-430A-81BE-FC8255D6BA4D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rgbClr val="FF7C80">
                  <a:alpha val="15000"/>
                </a:srgb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5911D5B7-FCA0-40F9-B165-76898E2DB5D3}"/>
              </a:ext>
            </a:extLst>
          </p:cNvPr>
          <p:cNvSpPr txBox="1"/>
          <p:nvPr/>
        </p:nvSpPr>
        <p:spPr>
          <a:xfrm>
            <a:off x="5221395" y="573594"/>
            <a:ext cx="173554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gradFill>
                  <a:gsLst>
                    <a:gs pos="0">
                      <a:srgbClr val="FF1E1F">
                        <a:alpha val="0"/>
                      </a:srgbClr>
                    </a:gs>
                    <a:gs pos="100000">
                      <a:srgbClr val="FF7C80">
                        <a:alpha val="58000"/>
                      </a:srgbClr>
                    </a:gs>
                  </a:gsLst>
                  <a:lin ang="1800000" scaled="0"/>
                </a:gradFill>
                <a:latin typeface="Neo Sans Std Medium" panose="020B0704030504040204" pitchFamily="34" charset="0"/>
              </a:rPr>
              <a:t>01</a:t>
            </a:r>
            <a:endParaRPr lang="zh-CN" altLang="en-US" sz="8800" dirty="0">
              <a:gradFill>
                <a:gsLst>
                  <a:gs pos="0">
                    <a:srgbClr val="FF1E1F">
                      <a:alpha val="0"/>
                    </a:srgbClr>
                  </a:gs>
                  <a:gs pos="100000">
                    <a:srgbClr val="FF7C80">
                      <a:alpha val="58000"/>
                    </a:srgbClr>
                  </a:gs>
                </a:gsLst>
                <a:lin ang="1800000" scaled="0"/>
              </a:gradFill>
              <a:latin typeface="Neo Sans Std Medium" panose="020B0704030504040204" pitchFamily="34" charset="0"/>
            </a:endParaRPr>
          </a:p>
        </p:txBody>
      </p:sp>
      <p:sp>
        <p:nvSpPr>
          <p:cNvPr id="30" name="Shape 3611">
            <a:extLst>
              <a:ext uri="{FF2B5EF4-FFF2-40B4-BE49-F238E27FC236}">
                <a16:creationId xmlns:a16="http://schemas.microsoft.com/office/drawing/2014/main" xmlns="" id="{ECA1F7FA-475B-4661-B536-FD3A070CE013}"/>
              </a:ext>
            </a:extLst>
          </p:cNvPr>
          <p:cNvSpPr/>
          <p:nvPr/>
        </p:nvSpPr>
        <p:spPr>
          <a:xfrm>
            <a:off x="2243006" y="2791647"/>
            <a:ext cx="406399" cy="4967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5891"/>
                </a:moveTo>
                <a:lnTo>
                  <a:pt x="1200" y="5891"/>
                </a:lnTo>
                <a:lnTo>
                  <a:pt x="1200" y="3927"/>
                </a:lnTo>
                <a:lnTo>
                  <a:pt x="6000" y="3927"/>
                </a:lnTo>
                <a:cubicBezTo>
                  <a:pt x="6000" y="4469"/>
                  <a:pt x="6538" y="4909"/>
                  <a:pt x="7200" y="4909"/>
                </a:cubicBezTo>
                <a:lnTo>
                  <a:pt x="14400" y="4909"/>
                </a:lnTo>
                <a:cubicBezTo>
                  <a:pt x="15062" y="4909"/>
                  <a:pt x="15600" y="4469"/>
                  <a:pt x="15600" y="3927"/>
                </a:cubicBezTo>
                <a:lnTo>
                  <a:pt x="20400" y="3927"/>
                </a:lnTo>
                <a:cubicBezTo>
                  <a:pt x="20400" y="3927"/>
                  <a:pt x="20400" y="5891"/>
                  <a:pt x="20400" y="5891"/>
                </a:cubicBezTo>
                <a:close/>
                <a:moveTo>
                  <a:pt x="20400" y="20618"/>
                </a:moveTo>
                <a:lnTo>
                  <a:pt x="1200" y="20618"/>
                </a:lnTo>
                <a:lnTo>
                  <a:pt x="1200" y="6873"/>
                </a:lnTo>
                <a:lnTo>
                  <a:pt x="20400" y="6873"/>
                </a:lnTo>
                <a:cubicBezTo>
                  <a:pt x="20400" y="6873"/>
                  <a:pt x="20400" y="20618"/>
                  <a:pt x="20400" y="20618"/>
                </a:cubicBezTo>
                <a:close/>
                <a:moveTo>
                  <a:pt x="7200" y="1964"/>
                </a:moveTo>
                <a:lnTo>
                  <a:pt x="14400" y="1964"/>
                </a:lnTo>
                <a:lnTo>
                  <a:pt x="14400" y="3927"/>
                </a:lnTo>
                <a:lnTo>
                  <a:pt x="7200" y="3927"/>
                </a:lnTo>
                <a:cubicBezTo>
                  <a:pt x="7200" y="3927"/>
                  <a:pt x="7200" y="1964"/>
                  <a:pt x="7200" y="1964"/>
                </a:cubicBezTo>
                <a:close/>
                <a:moveTo>
                  <a:pt x="20400" y="2945"/>
                </a:moveTo>
                <a:lnTo>
                  <a:pt x="15600" y="2945"/>
                </a:lnTo>
                <a:lnTo>
                  <a:pt x="15600" y="1964"/>
                </a:lnTo>
                <a:cubicBezTo>
                  <a:pt x="15600" y="1422"/>
                  <a:pt x="15062" y="982"/>
                  <a:pt x="14400" y="982"/>
                </a:cubicBezTo>
                <a:lnTo>
                  <a:pt x="12000" y="982"/>
                </a:lnTo>
                <a:cubicBezTo>
                  <a:pt x="12000" y="440"/>
                  <a:pt x="11462" y="0"/>
                  <a:pt x="10800" y="0"/>
                </a:cubicBezTo>
                <a:cubicBezTo>
                  <a:pt x="10138" y="0"/>
                  <a:pt x="9600" y="440"/>
                  <a:pt x="9600" y="982"/>
                </a:cubicBezTo>
                <a:lnTo>
                  <a:pt x="7200" y="982"/>
                </a:lnTo>
                <a:cubicBezTo>
                  <a:pt x="6538" y="982"/>
                  <a:pt x="6000" y="1422"/>
                  <a:pt x="6000" y="1964"/>
                </a:cubicBezTo>
                <a:lnTo>
                  <a:pt x="6000" y="2945"/>
                </a:lnTo>
                <a:lnTo>
                  <a:pt x="1200" y="2945"/>
                </a:lnTo>
                <a:cubicBezTo>
                  <a:pt x="538" y="2945"/>
                  <a:pt x="0" y="3386"/>
                  <a:pt x="0" y="3927"/>
                </a:cubicBezTo>
                <a:lnTo>
                  <a:pt x="0" y="20618"/>
                </a:lnTo>
                <a:cubicBezTo>
                  <a:pt x="0" y="21160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3927"/>
                </a:lnTo>
                <a:cubicBezTo>
                  <a:pt x="21600" y="3386"/>
                  <a:pt x="21062" y="2945"/>
                  <a:pt x="20400" y="2945"/>
                </a:cubicBezTo>
                <a:moveTo>
                  <a:pt x="4200" y="16691"/>
                </a:moveTo>
                <a:lnTo>
                  <a:pt x="15000" y="16691"/>
                </a:lnTo>
                <a:cubicBezTo>
                  <a:pt x="15331" y="16691"/>
                  <a:pt x="15600" y="16472"/>
                  <a:pt x="15600" y="16200"/>
                </a:cubicBezTo>
                <a:cubicBezTo>
                  <a:pt x="15600" y="15929"/>
                  <a:pt x="15331" y="15709"/>
                  <a:pt x="15000" y="15709"/>
                </a:cubicBezTo>
                <a:lnTo>
                  <a:pt x="4200" y="15709"/>
                </a:lnTo>
                <a:cubicBezTo>
                  <a:pt x="3869" y="15709"/>
                  <a:pt x="3600" y="15929"/>
                  <a:pt x="3600" y="16200"/>
                </a:cubicBezTo>
                <a:cubicBezTo>
                  <a:pt x="3600" y="16472"/>
                  <a:pt x="3869" y="16691"/>
                  <a:pt x="4200" y="16691"/>
                </a:cubicBezTo>
                <a:moveTo>
                  <a:pt x="4200" y="13745"/>
                </a:moveTo>
                <a:lnTo>
                  <a:pt x="17400" y="13745"/>
                </a:lnTo>
                <a:cubicBezTo>
                  <a:pt x="17731" y="13745"/>
                  <a:pt x="18000" y="13526"/>
                  <a:pt x="18000" y="13255"/>
                </a:cubicBezTo>
                <a:cubicBezTo>
                  <a:pt x="18000" y="12984"/>
                  <a:pt x="17731" y="12764"/>
                  <a:pt x="17400" y="12764"/>
                </a:cubicBezTo>
                <a:lnTo>
                  <a:pt x="4200" y="12764"/>
                </a:lnTo>
                <a:cubicBezTo>
                  <a:pt x="3869" y="12764"/>
                  <a:pt x="3600" y="12984"/>
                  <a:pt x="3600" y="13255"/>
                </a:cubicBezTo>
                <a:cubicBezTo>
                  <a:pt x="3600" y="13526"/>
                  <a:pt x="3869" y="13745"/>
                  <a:pt x="4200" y="13745"/>
                </a:cubicBezTo>
                <a:moveTo>
                  <a:pt x="4200" y="10800"/>
                </a:moveTo>
                <a:lnTo>
                  <a:pt x="11400" y="10800"/>
                </a:lnTo>
                <a:cubicBezTo>
                  <a:pt x="11731" y="10800"/>
                  <a:pt x="12000" y="10581"/>
                  <a:pt x="12000" y="10309"/>
                </a:cubicBezTo>
                <a:cubicBezTo>
                  <a:pt x="12000" y="10038"/>
                  <a:pt x="11731" y="9818"/>
                  <a:pt x="11400" y="9818"/>
                </a:cubicBezTo>
                <a:lnTo>
                  <a:pt x="4200" y="9818"/>
                </a:lnTo>
                <a:cubicBezTo>
                  <a:pt x="3869" y="9818"/>
                  <a:pt x="3600" y="10038"/>
                  <a:pt x="3600" y="10309"/>
                </a:cubicBezTo>
                <a:cubicBezTo>
                  <a:pt x="3600" y="10581"/>
                  <a:pt x="3869" y="10800"/>
                  <a:pt x="4200" y="10800"/>
                </a:cubicBezTo>
              </a:path>
            </a:pathLst>
          </a:custGeom>
          <a:solidFill>
            <a:srgbClr val="FF6669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1" name="Shape 3785">
            <a:extLst>
              <a:ext uri="{FF2B5EF4-FFF2-40B4-BE49-F238E27FC236}">
                <a16:creationId xmlns:a16="http://schemas.microsoft.com/office/drawing/2014/main" xmlns="" id="{B1A364E3-E0A4-4E9C-A5CB-5879F62E4BCA}"/>
              </a:ext>
            </a:extLst>
          </p:cNvPr>
          <p:cNvSpPr/>
          <p:nvPr/>
        </p:nvSpPr>
        <p:spPr>
          <a:xfrm>
            <a:off x="4423791" y="2791647"/>
            <a:ext cx="496712" cy="4967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20593"/>
                </a:moveTo>
                <a:lnTo>
                  <a:pt x="11291" y="17648"/>
                </a:lnTo>
                <a:cubicBezTo>
                  <a:pt x="14694" y="17407"/>
                  <a:pt x="17408" y="14694"/>
                  <a:pt x="17649" y="11291"/>
                </a:cubicBezTo>
                <a:lnTo>
                  <a:pt x="20594" y="11291"/>
                </a:lnTo>
                <a:cubicBezTo>
                  <a:pt x="20345" y="16320"/>
                  <a:pt x="16320" y="20344"/>
                  <a:pt x="11291" y="20593"/>
                </a:cubicBezTo>
                <a:moveTo>
                  <a:pt x="11291" y="13206"/>
                </a:moveTo>
                <a:cubicBezTo>
                  <a:pt x="12252" y="13010"/>
                  <a:pt x="13005" y="12252"/>
                  <a:pt x="13201" y="11291"/>
                </a:cubicBezTo>
                <a:lnTo>
                  <a:pt x="16667" y="11291"/>
                </a:lnTo>
                <a:cubicBezTo>
                  <a:pt x="16431" y="14152"/>
                  <a:pt x="14152" y="16429"/>
                  <a:pt x="11291" y="16667"/>
                </a:cubicBezTo>
                <a:cubicBezTo>
                  <a:pt x="11291" y="16667"/>
                  <a:pt x="11291" y="13206"/>
                  <a:pt x="11291" y="13206"/>
                </a:cubicBezTo>
                <a:close/>
                <a:moveTo>
                  <a:pt x="11291" y="4934"/>
                </a:moveTo>
                <a:cubicBezTo>
                  <a:pt x="12233" y="5012"/>
                  <a:pt x="13111" y="5316"/>
                  <a:pt x="13875" y="5784"/>
                </a:cubicBezTo>
                <a:cubicBezTo>
                  <a:pt x="13793" y="5968"/>
                  <a:pt x="13745" y="6169"/>
                  <a:pt x="13745" y="6382"/>
                </a:cubicBezTo>
                <a:cubicBezTo>
                  <a:pt x="13745" y="7196"/>
                  <a:pt x="14405" y="7855"/>
                  <a:pt x="15218" y="7855"/>
                </a:cubicBezTo>
                <a:cubicBezTo>
                  <a:pt x="15432" y="7855"/>
                  <a:pt x="15633" y="7808"/>
                  <a:pt x="15816" y="7725"/>
                </a:cubicBezTo>
                <a:cubicBezTo>
                  <a:pt x="16286" y="8489"/>
                  <a:pt x="16589" y="9367"/>
                  <a:pt x="16667" y="10309"/>
                </a:cubicBezTo>
                <a:lnTo>
                  <a:pt x="13201" y="10309"/>
                </a:lnTo>
                <a:cubicBezTo>
                  <a:pt x="13005" y="9348"/>
                  <a:pt x="12252" y="8590"/>
                  <a:pt x="11291" y="8395"/>
                </a:cubicBezTo>
                <a:cubicBezTo>
                  <a:pt x="11291" y="8395"/>
                  <a:pt x="11291" y="4934"/>
                  <a:pt x="11291" y="4934"/>
                </a:cubicBezTo>
                <a:close/>
                <a:moveTo>
                  <a:pt x="11291" y="1007"/>
                </a:moveTo>
                <a:cubicBezTo>
                  <a:pt x="16320" y="1256"/>
                  <a:pt x="20345" y="5281"/>
                  <a:pt x="20594" y="10309"/>
                </a:cubicBezTo>
                <a:lnTo>
                  <a:pt x="17649" y="10309"/>
                </a:lnTo>
                <a:cubicBezTo>
                  <a:pt x="17563" y="9102"/>
                  <a:pt x="17162" y="7986"/>
                  <a:pt x="16534" y="7032"/>
                </a:cubicBezTo>
                <a:cubicBezTo>
                  <a:pt x="16631" y="6835"/>
                  <a:pt x="16691" y="6617"/>
                  <a:pt x="16691" y="6382"/>
                </a:cubicBezTo>
                <a:cubicBezTo>
                  <a:pt x="16691" y="5569"/>
                  <a:pt x="16032" y="4909"/>
                  <a:pt x="15218" y="4909"/>
                </a:cubicBezTo>
                <a:cubicBezTo>
                  <a:pt x="14984" y="4909"/>
                  <a:pt x="14765" y="4969"/>
                  <a:pt x="14568" y="5066"/>
                </a:cubicBezTo>
                <a:cubicBezTo>
                  <a:pt x="13614" y="4439"/>
                  <a:pt x="12498" y="4038"/>
                  <a:pt x="11291" y="3952"/>
                </a:cubicBezTo>
                <a:cubicBezTo>
                  <a:pt x="11291" y="3952"/>
                  <a:pt x="11291" y="1007"/>
                  <a:pt x="11291" y="1007"/>
                </a:cubicBezTo>
                <a:close/>
                <a:moveTo>
                  <a:pt x="10309" y="3949"/>
                </a:moveTo>
                <a:cubicBezTo>
                  <a:pt x="7225" y="4167"/>
                  <a:pt x="4703" y="6417"/>
                  <a:pt x="4078" y="9370"/>
                </a:cubicBezTo>
                <a:cubicBezTo>
                  <a:pt x="3590" y="9486"/>
                  <a:pt x="3196" y="9843"/>
                  <a:pt x="3030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cubicBezTo>
                  <a:pt x="10309" y="1007"/>
                  <a:pt x="10309" y="3949"/>
                  <a:pt x="10309" y="3949"/>
                </a:cubicBezTo>
                <a:close/>
                <a:moveTo>
                  <a:pt x="10309" y="8395"/>
                </a:moveTo>
                <a:cubicBezTo>
                  <a:pt x="9348" y="8590"/>
                  <a:pt x="8595" y="9348"/>
                  <a:pt x="8399" y="10309"/>
                </a:cubicBezTo>
                <a:lnTo>
                  <a:pt x="5796" y="10309"/>
                </a:lnTo>
                <a:cubicBezTo>
                  <a:pt x="5666" y="9949"/>
                  <a:pt x="5405" y="9649"/>
                  <a:pt x="5062" y="9482"/>
                </a:cubicBezTo>
                <a:cubicBezTo>
                  <a:pt x="5626" y="7018"/>
                  <a:pt x="7730" y="5144"/>
                  <a:pt x="10309" y="4930"/>
                </a:cubicBezTo>
                <a:cubicBezTo>
                  <a:pt x="10309" y="4930"/>
                  <a:pt x="10309" y="8395"/>
                  <a:pt x="10309" y="8395"/>
                </a:cubicBezTo>
                <a:close/>
                <a:moveTo>
                  <a:pt x="10309" y="16670"/>
                </a:moveTo>
                <a:cubicBezTo>
                  <a:pt x="7730" y="16457"/>
                  <a:pt x="5626" y="14582"/>
                  <a:pt x="5062" y="12118"/>
                </a:cubicBezTo>
                <a:cubicBezTo>
                  <a:pt x="5405" y="11951"/>
                  <a:pt x="5666" y="11652"/>
                  <a:pt x="5796" y="11291"/>
                </a:cubicBezTo>
                <a:lnTo>
                  <a:pt x="8399" y="11291"/>
                </a:lnTo>
                <a:cubicBezTo>
                  <a:pt x="8595" y="12252"/>
                  <a:pt x="9348" y="13010"/>
                  <a:pt x="10309" y="13206"/>
                </a:cubicBezTo>
                <a:cubicBezTo>
                  <a:pt x="10309" y="13206"/>
                  <a:pt x="10309" y="16670"/>
                  <a:pt x="10309" y="16670"/>
                </a:cubicBezTo>
                <a:close/>
                <a:moveTo>
                  <a:pt x="10309" y="20593"/>
                </a:moveTo>
                <a:cubicBezTo>
                  <a:pt x="5280" y="20344"/>
                  <a:pt x="1255" y="16320"/>
                  <a:pt x="1006" y="11291"/>
                </a:cubicBezTo>
                <a:lnTo>
                  <a:pt x="3030" y="11291"/>
                </a:lnTo>
                <a:cubicBezTo>
                  <a:pt x="3196" y="11757"/>
                  <a:pt x="3590" y="12114"/>
                  <a:pt x="4078" y="12230"/>
                </a:cubicBezTo>
                <a:cubicBezTo>
                  <a:pt x="4703" y="15183"/>
                  <a:pt x="7225" y="17434"/>
                  <a:pt x="10309" y="17652"/>
                </a:cubicBezTo>
                <a:cubicBezTo>
                  <a:pt x="10309" y="17652"/>
                  <a:pt x="10309" y="20593"/>
                  <a:pt x="10309" y="20593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FF6669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2" name="Shape 3654">
            <a:extLst>
              <a:ext uri="{FF2B5EF4-FFF2-40B4-BE49-F238E27FC236}">
                <a16:creationId xmlns:a16="http://schemas.microsoft.com/office/drawing/2014/main" xmlns="" id="{3D27F8A7-09C5-4EE6-9D92-6BD548EFB187}"/>
              </a:ext>
            </a:extLst>
          </p:cNvPr>
          <p:cNvSpPr/>
          <p:nvPr/>
        </p:nvSpPr>
        <p:spPr>
          <a:xfrm>
            <a:off x="6853049" y="2791647"/>
            <a:ext cx="504025" cy="5040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33" y="11950"/>
                </a:moveTo>
                <a:lnTo>
                  <a:pt x="12831" y="14045"/>
                </a:lnTo>
                <a:lnTo>
                  <a:pt x="11135" y="12801"/>
                </a:lnTo>
                <a:lnTo>
                  <a:pt x="10555" y="12375"/>
                </a:lnTo>
                <a:lnTo>
                  <a:pt x="9974" y="12801"/>
                </a:lnTo>
                <a:lnTo>
                  <a:pt x="8277" y="14045"/>
                </a:lnTo>
                <a:lnTo>
                  <a:pt x="8976" y="11950"/>
                </a:lnTo>
                <a:lnTo>
                  <a:pt x="9195" y="11291"/>
                </a:lnTo>
                <a:lnTo>
                  <a:pt x="8647" y="10864"/>
                </a:lnTo>
                <a:lnTo>
                  <a:pt x="7280" y="9801"/>
                </a:lnTo>
                <a:lnTo>
                  <a:pt x="9560" y="9801"/>
                </a:lnTo>
                <a:lnTo>
                  <a:pt x="9799" y="9167"/>
                </a:lnTo>
                <a:lnTo>
                  <a:pt x="10555" y="7167"/>
                </a:lnTo>
                <a:lnTo>
                  <a:pt x="11310" y="9167"/>
                </a:lnTo>
                <a:lnTo>
                  <a:pt x="11549" y="9801"/>
                </a:lnTo>
                <a:lnTo>
                  <a:pt x="13829" y="9801"/>
                </a:lnTo>
                <a:lnTo>
                  <a:pt x="12462" y="10864"/>
                </a:lnTo>
                <a:lnTo>
                  <a:pt x="11914" y="11291"/>
                </a:lnTo>
                <a:cubicBezTo>
                  <a:pt x="11914" y="11291"/>
                  <a:pt x="12133" y="11950"/>
                  <a:pt x="12133" y="11950"/>
                </a:cubicBezTo>
                <a:close/>
                <a:moveTo>
                  <a:pt x="12228" y="8820"/>
                </a:moveTo>
                <a:lnTo>
                  <a:pt x="10555" y="4388"/>
                </a:lnTo>
                <a:lnTo>
                  <a:pt x="8881" y="8820"/>
                </a:lnTo>
                <a:lnTo>
                  <a:pt x="4418" y="8820"/>
                </a:lnTo>
                <a:lnTo>
                  <a:pt x="8044" y="11639"/>
                </a:lnTo>
                <a:lnTo>
                  <a:pt x="6371" y="16660"/>
                </a:lnTo>
                <a:lnTo>
                  <a:pt x="10555" y="13592"/>
                </a:lnTo>
                <a:lnTo>
                  <a:pt x="14738" y="16660"/>
                </a:lnTo>
                <a:lnTo>
                  <a:pt x="13065" y="11639"/>
                </a:lnTo>
                <a:lnTo>
                  <a:pt x="16691" y="8820"/>
                </a:lnTo>
                <a:cubicBezTo>
                  <a:pt x="16691" y="8820"/>
                  <a:pt x="12228" y="8820"/>
                  <a:pt x="12228" y="8820"/>
                </a:cubicBezTo>
                <a:close/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FF6669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3" name="Shape 3717">
            <a:extLst>
              <a:ext uri="{FF2B5EF4-FFF2-40B4-BE49-F238E27FC236}">
                <a16:creationId xmlns:a16="http://schemas.microsoft.com/office/drawing/2014/main" xmlns="" id="{A53FF444-05E2-479F-969E-B47B259EDE28}"/>
              </a:ext>
            </a:extLst>
          </p:cNvPr>
          <p:cNvSpPr/>
          <p:nvPr/>
        </p:nvSpPr>
        <p:spPr>
          <a:xfrm>
            <a:off x="9146250" y="2836400"/>
            <a:ext cx="459006" cy="4590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9"/>
                  <a:pt x="6873" y="21109"/>
                </a:cubicBezTo>
                <a:cubicBezTo>
                  <a:pt x="6873" y="21380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0"/>
                  <a:pt x="14727" y="21109"/>
                </a:cubicBezTo>
                <a:cubicBezTo>
                  <a:pt x="14727" y="20839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FF6669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8C54D60A-4048-41D2-BA3D-36932B208C1E}"/>
              </a:ext>
            </a:extLst>
          </p:cNvPr>
          <p:cNvSpPr/>
          <p:nvPr/>
        </p:nvSpPr>
        <p:spPr>
          <a:xfrm>
            <a:off x="4401585" y="6705600"/>
            <a:ext cx="2973349" cy="152400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4494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3" grpId="0"/>
      <p:bldP spid="26" grpId="0"/>
      <p:bldP spid="3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1">
            <a:extLst>
              <a:ext uri="{FF2B5EF4-FFF2-40B4-BE49-F238E27FC236}">
                <a16:creationId xmlns:a16="http://schemas.microsoft.com/office/drawing/2014/main" xmlns="" id="{A3F2A01B-6733-4B13-A09C-2F33D34765A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4826000"/>
            <a:ext cx="12192000" cy="1257300"/>
          </a:xfrm>
          <a:prstGeom prst="rect">
            <a:avLst/>
          </a:prstGeom>
          <a:gradFill>
            <a:gsLst>
              <a:gs pos="0">
                <a:srgbClr val="FF6669"/>
              </a:gs>
              <a:gs pos="100000">
                <a:srgbClr val="FF000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文本框 5"/>
          <p:cNvSpPr txBox="1"/>
          <p:nvPr>
            <p:custDataLst>
              <p:tags r:id="rId2"/>
            </p:custDataLst>
          </p:nvPr>
        </p:nvSpPr>
        <p:spPr>
          <a:xfrm>
            <a:off x="2092299" y="3469057"/>
            <a:ext cx="718145" cy="1765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Semibold" charset="0"/>
              </a:rPr>
              <a:t>学术交流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Semibold" charset="0"/>
            </a:endParaRPr>
          </a:p>
        </p:txBody>
      </p:sp>
      <p:sp>
        <p:nvSpPr>
          <p:cNvPr id="9" name="PA_文本框 8"/>
          <p:cNvSpPr txBox="1"/>
          <p:nvPr>
            <p:custDataLst>
              <p:tags r:id="rId3"/>
            </p:custDataLst>
          </p:nvPr>
        </p:nvSpPr>
        <p:spPr>
          <a:xfrm>
            <a:off x="4322630" y="3469057"/>
            <a:ext cx="737381" cy="1765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Semibold" charset="0"/>
              </a:rPr>
              <a:t>融资路演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Semibold" charset="0"/>
            </a:endParaRPr>
          </a:p>
        </p:txBody>
      </p:sp>
      <p:sp>
        <p:nvSpPr>
          <p:cNvPr id="11" name="PA_形状 3620"/>
          <p:cNvSpPr/>
          <p:nvPr>
            <p:custDataLst>
              <p:tags r:id="rId4"/>
            </p:custDataLst>
          </p:nvPr>
        </p:nvSpPr>
        <p:spPr>
          <a:xfrm>
            <a:off x="6845460" y="2777632"/>
            <a:ext cx="511303" cy="5113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FF6669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 b="1">
              <a:solidFill>
                <a:prstClr val="black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12" name="PA_文本框 11"/>
          <p:cNvSpPr txBox="1"/>
          <p:nvPr>
            <p:custDataLst>
              <p:tags r:id="rId5"/>
            </p:custDataLst>
          </p:nvPr>
        </p:nvSpPr>
        <p:spPr>
          <a:xfrm>
            <a:off x="6744514" y="3469057"/>
            <a:ext cx="737381" cy="1765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Semibold" charset="0"/>
              </a:rPr>
              <a:t>招商宣传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Semibold" charset="0"/>
            </a:endParaRPr>
          </a:p>
        </p:txBody>
      </p:sp>
      <p:sp>
        <p:nvSpPr>
          <p:cNvPr id="14" name="PA_形状 3647"/>
          <p:cNvSpPr/>
          <p:nvPr>
            <p:custDataLst>
              <p:tags r:id="rId6"/>
            </p:custDataLst>
          </p:nvPr>
        </p:nvSpPr>
        <p:spPr>
          <a:xfrm>
            <a:off x="9127694" y="2777633"/>
            <a:ext cx="464820" cy="5113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32" y="4909"/>
                  <a:pt x="1080" y="4030"/>
                  <a:pt x="1080" y="2945"/>
                </a:cubicBezTo>
                <a:cubicBezTo>
                  <a:pt x="1080" y="1861"/>
                  <a:pt x="5432" y="982"/>
                  <a:pt x="10800" y="982"/>
                </a:cubicBezTo>
                <a:cubicBezTo>
                  <a:pt x="16168" y="982"/>
                  <a:pt x="20520" y="1861"/>
                  <a:pt x="20520" y="2945"/>
                </a:cubicBezTo>
                <a:cubicBezTo>
                  <a:pt x="20520" y="4030"/>
                  <a:pt x="16168" y="4909"/>
                  <a:pt x="10800" y="4909"/>
                </a:cubicBezTo>
                <a:moveTo>
                  <a:pt x="16305" y="8659"/>
                </a:moveTo>
                <a:cubicBezTo>
                  <a:pt x="14130" y="10260"/>
                  <a:pt x="11880" y="11916"/>
                  <a:pt x="11880" y="14727"/>
                </a:cubicBezTo>
                <a:cubicBezTo>
                  <a:pt x="11880" y="17561"/>
                  <a:pt x="11880" y="19270"/>
                  <a:pt x="11642" y="20135"/>
                </a:cubicBezTo>
                <a:cubicBezTo>
                  <a:pt x="11522" y="20573"/>
                  <a:pt x="11509" y="20618"/>
                  <a:pt x="10800" y="20618"/>
                </a:cubicBezTo>
                <a:cubicBezTo>
                  <a:pt x="10091" y="20618"/>
                  <a:pt x="10078" y="20573"/>
                  <a:pt x="9957" y="20135"/>
                </a:cubicBezTo>
                <a:cubicBezTo>
                  <a:pt x="9818" y="19627"/>
                  <a:pt x="9761" y="18820"/>
                  <a:pt x="9738" y="17673"/>
                </a:cubicBezTo>
                <a:lnTo>
                  <a:pt x="10260" y="17673"/>
                </a:lnTo>
                <a:cubicBezTo>
                  <a:pt x="10558" y="17673"/>
                  <a:pt x="10800" y="17453"/>
                  <a:pt x="10800" y="17182"/>
                </a:cubicBezTo>
                <a:cubicBezTo>
                  <a:pt x="10800" y="16911"/>
                  <a:pt x="10558" y="16691"/>
                  <a:pt x="10260" y="16691"/>
                </a:cubicBezTo>
                <a:lnTo>
                  <a:pt x="9724" y="16691"/>
                </a:lnTo>
                <a:cubicBezTo>
                  <a:pt x="9722" y="16381"/>
                  <a:pt x="9721" y="16059"/>
                  <a:pt x="9721" y="15709"/>
                </a:cubicBezTo>
                <a:lnTo>
                  <a:pt x="10260" y="15709"/>
                </a:lnTo>
                <a:cubicBezTo>
                  <a:pt x="10558" y="15709"/>
                  <a:pt x="10800" y="15489"/>
                  <a:pt x="10800" y="15218"/>
                </a:cubicBezTo>
                <a:cubicBezTo>
                  <a:pt x="10800" y="14947"/>
                  <a:pt x="10558" y="14727"/>
                  <a:pt x="10260" y="14727"/>
                </a:cubicBezTo>
                <a:lnTo>
                  <a:pt x="9720" y="14727"/>
                </a:lnTo>
                <a:cubicBezTo>
                  <a:pt x="9720" y="11916"/>
                  <a:pt x="7470" y="10260"/>
                  <a:pt x="5295" y="8659"/>
                </a:cubicBezTo>
                <a:cubicBezTo>
                  <a:pt x="3543" y="7370"/>
                  <a:pt x="1872" y="6139"/>
                  <a:pt x="1294" y="4344"/>
                </a:cubicBezTo>
                <a:cubicBezTo>
                  <a:pt x="3119" y="5266"/>
                  <a:pt x="6691" y="5891"/>
                  <a:pt x="10800" y="5891"/>
                </a:cubicBezTo>
                <a:cubicBezTo>
                  <a:pt x="14905" y="5891"/>
                  <a:pt x="18475" y="5266"/>
                  <a:pt x="20302" y="4347"/>
                </a:cubicBezTo>
                <a:cubicBezTo>
                  <a:pt x="19721" y="6143"/>
                  <a:pt x="18053" y="7373"/>
                  <a:pt x="16305" y="8659"/>
                </a:cubicBezTo>
                <a:moveTo>
                  <a:pt x="10800" y="0"/>
                </a:moveTo>
                <a:cubicBezTo>
                  <a:pt x="4835" y="0"/>
                  <a:pt x="0" y="1319"/>
                  <a:pt x="0" y="2945"/>
                </a:cubicBezTo>
                <a:cubicBezTo>
                  <a:pt x="0" y="8836"/>
                  <a:pt x="8640" y="9818"/>
                  <a:pt x="8640" y="14727"/>
                </a:cubicBezTo>
                <a:lnTo>
                  <a:pt x="8640" y="15217"/>
                </a:lnTo>
                <a:lnTo>
                  <a:pt x="8640" y="15218"/>
                </a:lnTo>
                <a:lnTo>
                  <a:pt x="8640" y="15219"/>
                </a:lnTo>
                <a:cubicBezTo>
                  <a:pt x="8641" y="15938"/>
                  <a:pt x="8642" y="16572"/>
                  <a:pt x="8649" y="17142"/>
                </a:cubicBezTo>
                <a:cubicBezTo>
                  <a:pt x="8647" y="17155"/>
                  <a:pt x="8640" y="17168"/>
                  <a:pt x="8640" y="17182"/>
                </a:cubicBezTo>
                <a:cubicBezTo>
                  <a:pt x="8640" y="17199"/>
                  <a:pt x="8648" y="17212"/>
                  <a:pt x="8651" y="17230"/>
                </a:cubicBezTo>
                <a:cubicBezTo>
                  <a:pt x="8699" y="20896"/>
                  <a:pt x="8995" y="21600"/>
                  <a:pt x="10800" y="21600"/>
                </a:cubicBezTo>
                <a:cubicBezTo>
                  <a:pt x="12960" y="21600"/>
                  <a:pt x="12960" y="20618"/>
                  <a:pt x="12960" y="14727"/>
                </a:cubicBezTo>
                <a:cubicBezTo>
                  <a:pt x="12960" y="9818"/>
                  <a:pt x="21600" y="8836"/>
                  <a:pt x="21600" y="2945"/>
                </a:cubicBezTo>
                <a:cubicBezTo>
                  <a:pt x="21600" y="1319"/>
                  <a:pt x="16765" y="0"/>
                  <a:pt x="10800" y="0"/>
                </a:cubicBezTo>
              </a:path>
            </a:pathLst>
          </a:custGeom>
          <a:solidFill>
            <a:srgbClr val="FF6669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 b="1">
              <a:solidFill>
                <a:prstClr val="black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15" name="PA_文本框 14"/>
          <p:cNvSpPr txBox="1"/>
          <p:nvPr>
            <p:custDataLst>
              <p:tags r:id="rId7"/>
            </p:custDataLst>
          </p:nvPr>
        </p:nvSpPr>
        <p:spPr>
          <a:xfrm>
            <a:off x="8997685" y="3469057"/>
            <a:ext cx="737381" cy="1765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Semibold" charset="0"/>
              </a:rPr>
              <a:t>产品发布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Semibold" charset="0"/>
            </a:endParaRPr>
          </a:p>
        </p:txBody>
      </p:sp>
      <p:sp>
        <p:nvSpPr>
          <p:cNvPr id="24" name="PA_矩形 23">
            <a:extLst>
              <a:ext uri="{FF2B5EF4-FFF2-40B4-BE49-F238E27FC236}">
                <a16:creationId xmlns:a16="http://schemas.microsoft.com/office/drawing/2014/main" xmlns="" id="{6DB16B88-4EBD-437F-BA4D-C51BDE29BE1D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flipV="1">
            <a:off x="5806819" y="671901"/>
            <a:ext cx="503355" cy="49049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PA_文本框 24">
            <a:extLst>
              <a:ext uri="{FF2B5EF4-FFF2-40B4-BE49-F238E27FC236}">
                <a16:creationId xmlns:a16="http://schemas.microsoft.com/office/drawing/2014/main" xmlns="" id="{F6F61EB2-FAFD-40F7-B480-469B63D21243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4868075" y="762993"/>
            <a:ext cx="2421725" cy="12003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000">
                <a:gradFill>
                  <a:gsLst>
                    <a:gs pos="0">
                      <a:srgbClr val="FF1E1F"/>
                    </a:gs>
                    <a:gs pos="100000">
                      <a:srgbClr val="FF7C80"/>
                    </a:gs>
                  </a:gsLst>
                  <a:lin ang="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j-cs"/>
              </a:defRPr>
            </a:lvl1pPr>
          </a:lstStyle>
          <a:p>
            <a:pPr algn="dist"/>
            <a:r>
              <a:rPr lang="zh-CN" altLang="en-US" dirty="0"/>
              <a:t>运用领域</a:t>
            </a:r>
          </a:p>
        </p:txBody>
      </p:sp>
      <p:sp>
        <p:nvSpPr>
          <p:cNvPr id="26" name="PA_文本框 25">
            <a:extLst>
              <a:ext uri="{FF2B5EF4-FFF2-40B4-BE49-F238E27FC236}">
                <a16:creationId xmlns:a16="http://schemas.microsoft.com/office/drawing/2014/main" xmlns="" id="{54774B08-DACE-470B-AD81-5EC72B194ACC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RAPIDESIGN</a:t>
            </a:r>
            <a:endParaRPr lang="zh-CN" altLang="en-US" dirty="0"/>
          </a:p>
        </p:txBody>
      </p:sp>
      <p:sp>
        <p:nvSpPr>
          <p:cNvPr id="27" name="PA_文本框 26">
            <a:extLst>
              <a:ext uri="{FF2B5EF4-FFF2-40B4-BE49-F238E27FC236}">
                <a16:creationId xmlns:a16="http://schemas.microsoft.com/office/drawing/2014/main" xmlns="" id="{95119FEB-8F82-430A-81BE-FC8255D6BA4D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rgbClr val="FF7C80">
                  <a:alpha val="15000"/>
                </a:srgb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28" name="PA_文本框 27">
            <a:extLst>
              <a:ext uri="{FF2B5EF4-FFF2-40B4-BE49-F238E27FC236}">
                <a16:creationId xmlns:a16="http://schemas.microsoft.com/office/drawing/2014/main" xmlns="" id="{5911D5B7-FCA0-40F9-B165-76898E2DB5D3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5201079" y="573594"/>
            <a:ext cx="17148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>
                <a:gradFill>
                  <a:gsLst>
                    <a:gs pos="0">
                      <a:srgbClr val="FF1E1F">
                        <a:alpha val="0"/>
                      </a:srgbClr>
                    </a:gs>
                    <a:gs pos="100000">
                      <a:srgbClr val="FF7C80">
                        <a:alpha val="58000"/>
                      </a:srgbClr>
                    </a:gs>
                  </a:gsLst>
                  <a:lin ang="1800000" scaled="0"/>
                </a:gra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9" name="PA_形状 3627">
            <a:extLst>
              <a:ext uri="{FF2B5EF4-FFF2-40B4-BE49-F238E27FC236}">
                <a16:creationId xmlns:a16="http://schemas.microsoft.com/office/drawing/2014/main" xmlns="" id="{7C2EAFF0-FA04-4865-B340-9806C87A21C6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2202205" y="2763982"/>
            <a:ext cx="570198" cy="518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rgbClr val="FF6669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1" name="PA_形状 3709">
            <a:extLst>
              <a:ext uri="{FF2B5EF4-FFF2-40B4-BE49-F238E27FC236}">
                <a16:creationId xmlns:a16="http://schemas.microsoft.com/office/drawing/2014/main" xmlns="" id="{E21194BD-6C6D-47DC-93B0-73067581B792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4431953" y="2722981"/>
            <a:ext cx="573243" cy="5737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31" h="21132" extrusionOk="0">
                <a:moveTo>
                  <a:pt x="19045" y="7530"/>
                </a:moveTo>
                <a:cubicBezTo>
                  <a:pt x="17544" y="9030"/>
                  <a:pt x="15110" y="9030"/>
                  <a:pt x="13610" y="7530"/>
                </a:cubicBezTo>
                <a:cubicBezTo>
                  <a:pt x="12108" y="6031"/>
                  <a:pt x="12108" y="3600"/>
                  <a:pt x="13610" y="2101"/>
                </a:cubicBezTo>
                <a:cubicBezTo>
                  <a:pt x="15110" y="601"/>
                  <a:pt x="17544" y="601"/>
                  <a:pt x="19045" y="2101"/>
                </a:cubicBezTo>
                <a:cubicBezTo>
                  <a:pt x="20546" y="3600"/>
                  <a:pt x="20546" y="6031"/>
                  <a:pt x="19045" y="7530"/>
                </a:cubicBezTo>
                <a:moveTo>
                  <a:pt x="7605" y="16245"/>
                </a:moveTo>
                <a:cubicBezTo>
                  <a:pt x="7256" y="16593"/>
                  <a:pt x="6776" y="16807"/>
                  <a:pt x="6245" y="16807"/>
                </a:cubicBezTo>
                <a:cubicBezTo>
                  <a:pt x="5184" y="16807"/>
                  <a:pt x="4324" y="15948"/>
                  <a:pt x="4324" y="14888"/>
                </a:cubicBezTo>
                <a:cubicBezTo>
                  <a:pt x="4324" y="14358"/>
                  <a:pt x="4539" y="13878"/>
                  <a:pt x="4887" y="13530"/>
                </a:cubicBezTo>
                <a:lnTo>
                  <a:pt x="11678" y="5991"/>
                </a:lnTo>
                <a:cubicBezTo>
                  <a:pt x="11884" y="6798"/>
                  <a:pt x="12298" y="7563"/>
                  <a:pt x="12930" y="8194"/>
                </a:cubicBezTo>
                <a:cubicBezTo>
                  <a:pt x="13569" y="8833"/>
                  <a:pt x="14344" y="9248"/>
                  <a:pt x="15160" y="9451"/>
                </a:cubicBezTo>
                <a:cubicBezTo>
                  <a:pt x="15160" y="9451"/>
                  <a:pt x="7605" y="16245"/>
                  <a:pt x="7605" y="16245"/>
                </a:cubicBezTo>
                <a:close/>
                <a:moveTo>
                  <a:pt x="19724" y="1406"/>
                </a:moveTo>
                <a:cubicBezTo>
                  <a:pt x="17848" y="-468"/>
                  <a:pt x="14806" y="-468"/>
                  <a:pt x="12930" y="1406"/>
                </a:cubicBezTo>
                <a:cubicBezTo>
                  <a:pt x="12024" y="2312"/>
                  <a:pt x="11560" y="3489"/>
                  <a:pt x="11529" y="4676"/>
                </a:cubicBezTo>
                <a:lnTo>
                  <a:pt x="4207" y="12851"/>
                </a:lnTo>
                <a:cubicBezTo>
                  <a:pt x="3686" y="13373"/>
                  <a:pt x="3363" y="14093"/>
                  <a:pt x="3363" y="14888"/>
                </a:cubicBezTo>
                <a:cubicBezTo>
                  <a:pt x="3363" y="15420"/>
                  <a:pt x="3518" y="15912"/>
                  <a:pt x="3770" y="16340"/>
                </a:cubicBezTo>
                <a:cubicBezTo>
                  <a:pt x="2436" y="17104"/>
                  <a:pt x="1907" y="17813"/>
                  <a:pt x="2425" y="19364"/>
                </a:cubicBezTo>
                <a:cubicBezTo>
                  <a:pt x="2487" y="19550"/>
                  <a:pt x="2434" y="19623"/>
                  <a:pt x="2409" y="19657"/>
                </a:cubicBezTo>
                <a:cubicBezTo>
                  <a:pt x="2160" y="20003"/>
                  <a:pt x="1132" y="20167"/>
                  <a:pt x="500" y="20172"/>
                </a:cubicBezTo>
                <a:cubicBezTo>
                  <a:pt x="493" y="20171"/>
                  <a:pt x="487" y="20167"/>
                  <a:pt x="480" y="20167"/>
                </a:cubicBezTo>
                <a:cubicBezTo>
                  <a:pt x="215" y="20167"/>
                  <a:pt x="0" y="20383"/>
                  <a:pt x="0" y="20647"/>
                </a:cubicBezTo>
                <a:cubicBezTo>
                  <a:pt x="0" y="20912"/>
                  <a:pt x="214" y="21126"/>
                  <a:pt x="479" y="21127"/>
                </a:cubicBezTo>
                <a:lnTo>
                  <a:pt x="479" y="21132"/>
                </a:lnTo>
                <a:cubicBezTo>
                  <a:pt x="821" y="21132"/>
                  <a:pt x="2562" y="21088"/>
                  <a:pt x="3189" y="20219"/>
                </a:cubicBezTo>
                <a:cubicBezTo>
                  <a:pt x="3355" y="19988"/>
                  <a:pt x="3516" y="19599"/>
                  <a:pt x="3336" y="19060"/>
                </a:cubicBezTo>
                <a:cubicBezTo>
                  <a:pt x="3029" y="18141"/>
                  <a:pt x="3071" y="17806"/>
                  <a:pt x="4399" y="17082"/>
                </a:cubicBezTo>
                <a:cubicBezTo>
                  <a:pt x="4900" y="17504"/>
                  <a:pt x="5539" y="17767"/>
                  <a:pt x="6245" y="17767"/>
                </a:cubicBezTo>
                <a:cubicBezTo>
                  <a:pt x="7042" y="17767"/>
                  <a:pt x="7762" y="17446"/>
                  <a:pt x="8284" y="16925"/>
                </a:cubicBezTo>
                <a:lnTo>
                  <a:pt x="16485" y="9593"/>
                </a:lnTo>
                <a:cubicBezTo>
                  <a:pt x="17661" y="9554"/>
                  <a:pt x="18826" y="9091"/>
                  <a:pt x="19724" y="8194"/>
                </a:cubicBezTo>
                <a:cubicBezTo>
                  <a:pt x="21600" y="6320"/>
                  <a:pt x="21600" y="3281"/>
                  <a:pt x="19724" y="1406"/>
                </a:cubicBezTo>
                <a:moveTo>
                  <a:pt x="8953" y="11504"/>
                </a:moveTo>
                <a:lnTo>
                  <a:pt x="9632" y="12183"/>
                </a:lnTo>
                <a:lnTo>
                  <a:pt x="12690" y="9807"/>
                </a:lnTo>
                <a:lnTo>
                  <a:pt x="11331" y="8449"/>
                </a:lnTo>
                <a:cubicBezTo>
                  <a:pt x="11331" y="8449"/>
                  <a:pt x="8953" y="11504"/>
                  <a:pt x="8953" y="11504"/>
                </a:cubicBezTo>
                <a:close/>
              </a:path>
            </a:pathLst>
          </a:custGeom>
          <a:solidFill>
            <a:srgbClr val="FF6669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2" name="PA_矩形 31">
            <a:extLst>
              <a:ext uri="{FF2B5EF4-FFF2-40B4-BE49-F238E27FC236}">
                <a16:creationId xmlns:a16="http://schemas.microsoft.com/office/drawing/2014/main" xmlns="" id="{4FA992A4-BF8E-480D-8F20-573C69516AE9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4401585" y="6705600"/>
            <a:ext cx="2973349" cy="152400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2">
            <a:extLst>
              <a:ext uri="{FF2B5EF4-FFF2-40B4-BE49-F238E27FC236}">
                <a16:creationId xmlns:a16="http://schemas.microsoft.com/office/drawing/2014/main" xmlns="" id="{D5339A46-CC4C-42BE-BD8E-D104D7272C01}"/>
              </a:ext>
            </a:extLst>
          </p:cNvPr>
          <p:cNvSpPr txBox="1"/>
          <p:nvPr/>
        </p:nvSpPr>
        <p:spPr>
          <a:xfrm>
            <a:off x="1524000" y="4957062"/>
            <a:ext cx="9410700" cy="969496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There are many variations of passages of </a:t>
            </a:r>
            <a:r>
              <a:rPr lang="en-US" sz="1400" dirty="0" err="1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Lorem</a:t>
            </a:r>
            <a:r>
              <a:rPr lang="en-US" sz="1400" dirty="0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 </a:t>
            </a:r>
            <a:r>
              <a:rPr lang="en-US" sz="1400" dirty="0" err="1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Ipsum</a:t>
            </a:r>
            <a:r>
              <a:rPr lang="en-US" sz="1400" dirty="0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 available, but the majority have suffered alteration in some form, by injected </a:t>
            </a:r>
            <a:r>
              <a:rPr lang="en-US" sz="1400" dirty="0" err="1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humour</a:t>
            </a:r>
            <a:r>
              <a:rPr lang="en-US" sz="1400" dirty="0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, or </a:t>
            </a:r>
            <a:r>
              <a:rPr lang="en-US" sz="1400" dirty="0" err="1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randomised</a:t>
            </a:r>
            <a:r>
              <a:rPr lang="en-US" sz="1400" dirty="0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 words which don't look even slightly believable. There are many variations of passages of </a:t>
            </a:r>
            <a:r>
              <a:rPr lang="en-US" sz="1400" dirty="0" err="1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Lorem</a:t>
            </a:r>
            <a:r>
              <a:rPr lang="en-US" sz="1400" dirty="0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 </a:t>
            </a:r>
            <a:r>
              <a:rPr lang="en-US" sz="1400" dirty="0" err="1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Ipsum</a:t>
            </a:r>
            <a:r>
              <a:rPr lang="en-US" sz="1400" dirty="0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 available, but the majority have suffered alteration in some form.</a:t>
            </a:r>
          </a:p>
        </p:txBody>
      </p:sp>
      <p:sp>
        <p:nvSpPr>
          <p:cNvPr id="33" name="Oval 15">
            <a:extLst>
              <a:ext uri="{FF2B5EF4-FFF2-40B4-BE49-F238E27FC236}">
                <a16:creationId xmlns:a16="http://schemas.microsoft.com/office/drawing/2014/main" xmlns="" id="{8B1E6B94-6D1C-4617-BC13-ECA65FB4BE57}"/>
              </a:ext>
            </a:extLst>
          </p:cNvPr>
          <p:cNvSpPr/>
          <p:nvPr/>
        </p:nvSpPr>
        <p:spPr>
          <a:xfrm>
            <a:off x="2217484" y="3933233"/>
            <a:ext cx="393405" cy="393405"/>
          </a:xfrm>
          <a:prstGeom prst="ellipse">
            <a:avLst/>
          </a:prstGeom>
          <a:solidFill>
            <a:srgbClr val="FF6669"/>
          </a:solidFill>
          <a:ln w="6350">
            <a:solidFill>
              <a:srgbClr val="FF66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5</a:t>
            </a:r>
          </a:p>
        </p:txBody>
      </p:sp>
      <p:sp>
        <p:nvSpPr>
          <p:cNvPr id="34" name="Oval 16">
            <a:extLst>
              <a:ext uri="{FF2B5EF4-FFF2-40B4-BE49-F238E27FC236}">
                <a16:creationId xmlns:a16="http://schemas.microsoft.com/office/drawing/2014/main" xmlns="" id="{81EFC6D4-5567-4B97-9E35-0294F352D6A8}"/>
              </a:ext>
            </a:extLst>
          </p:cNvPr>
          <p:cNvSpPr/>
          <p:nvPr/>
        </p:nvSpPr>
        <p:spPr>
          <a:xfrm>
            <a:off x="4475445" y="3933233"/>
            <a:ext cx="393405" cy="393405"/>
          </a:xfrm>
          <a:prstGeom prst="ellipse">
            <a:avLst/>
          </a:prstGeom>
          <a:solidFill>
            <a:schemeClr val="bg2">
              <a:lumMod val="9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>
                    <a:alpha val="4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6</a:t>
            </a:r>
          </a:p>
        </p:txBody>
      </p:sp>
      <p:sp>
        <p:nvSpPr>
          <p:cNvPr id="35" name="Oval 17">
            <a:extLst>
              <a:ext uri="{FF2B5EF4-FFF2-40B4-BE49-F238E27FC236}">
                <a16:creationId xmlns:a16="http://schemas.microsoft.com/office/drawing/2014/main" xmlns="" id="{E8532399-8B84-4B02-8950-A3F40A1BAF56}"/>
              </a:ext>
            </a:extLst>
          </p:cNvPr>
          <p:cNvSpPr/>
          <p:nvPr/>
        </p:nvSpPr>
        <p:spPr>
          <a:xfrm>
            <a:off x="6899034" y="3933233"/>
            <a:ext cx="393405" cy="393405"/>
          </a:xfrm>
          <a:prstGeom prst="ellipse">
            <a:avLst/>
          </a:prstGeom>
          <a:solidFill>
            <a:schemeClr val="bg2">
              <a:lumMod val="9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>
                    <a:alpha val="4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7</a:t>
            </a:r>
          </a:p>
        </p:txBody>
      </p:sp>
      <p:sp>
        <p:nvSpPr>
          <p:cNvPr id="36" name="Oval 18">
            <a:extLst>
              <a:ext uri="{FF2B5EF4-FFF2-40B4-BE49-F238E27FC236}">
                <a16:creationId xmlns:a16="http://schemas.microsoft.com/office/drawing/2014/main" xmlns="" id="{8444A848-8050-4AE5-B1AA-99D4833FD01F}"/>
              </a:ext>
            </a:extLst>
          </p:cNvPr>
          <p:cNvSpPr/>
          <p:nvPr/>
        </p:nvSpPr>
        <p:spPr>
          <a:xfrm>
            <a:off x="9152205" y="3933233"/>
            <a:ext cx="393405" cy="393405"/>
          </a:xfrm>
          <a:prstGeom prst="ellipse">
            <a:avLst/>
          </a:prstGeom>
          <a:solidFill>
            <a:schemeClr val="bg2">
              <a:lumMod val="9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>
                <a:solidFill>
                  <a:schemeClr val="tx1">
                    <a:alpha val="4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8</a:t>
            </a:r>
          </a:p>
        </p:txBody>
      </p:sp>
      <p:cxnSp>
        <p:nvCxnSpPr>
          <p:cNvPr id="37" name="Straight Connector 19">
            <a:extLst>
              <a:ext uri="{FF2B5EF4-FFF2-40B4-BE49-F238E27FC236}">
                <a16:creationId xmlns:a16="http://schemas.microsoft.com/office/drawing/2014/main" xmlns="" id="{7D2793EE-1586-4019-B9BE-FEDE7213BF7E}"/>
              </a:ext>
            </a:extLst>
          </p:cNvPr>
          <p:cNvCxnSpPr>
            <a:cxnSpLocks/>
          </p:cNvCxnSpPr>
          <p:nvPr/>
        </p:nvCxnSpPr>
        <p:spPr>
          <a:xfrm>
            <a:off x="2617874" y="4135126"/>
            <a:ext cx="1669312" cy="0"/>
          </a:xfrm>
          <a:prstGeom prst="line">
            <a:avLst/>
          </a:prstGeom>
          <a:ln>
            <a:solidFill>
              <a:schemeClr val="tx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20">
            <a:extLst>
              <a:ext uri="{FF2B5EF4-FFF2-40B4-BE49-F238E27FC236}">
                <a16:creationId xmlns:a16="http://schemas.microsoft.com/office/drawing/2014/main" xmlns="" id="{19E0E13C-0D07-4A33-84BF-B1A2FE836163}"/>
              </a:ext>
            </a:extLst>
          </p:cNvPr>
          <p:cNvCxnSpPr/>
          <p:nvPr/>
        </p:nvCxnSpPr>
        <p:spPr>
          <a:xfrm>
            <a:off x="4862288" y="4135126"/>
            <a:ext cx="1830942" cy="0"/>
          </a:xfrm>
          <a:prstGeom prst="line">
            <a:avLst/>
          </a:prstGeom>
          <a:ln>
            <a:solidFill>
              <a:schemeClr val="tx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21">
            <a:extLst>
              <a:ext uri="{FF2B5EF4-FFF2-40B4-BE49-F238E27FC236}">
                <a16:creationId xmlns:a16="http://schemas.microsoft.com/office/drawing/2014/main" xmlns="" id="{124F85BE-21C8-4C91-BEE9-32E48E29390A}"/>
              </a:ext>
            </a:extLst>
          </p:cNvPr>
          <p:cNvCxnSpPr/>
          <p:nvPr/>
        </p:nvCxnSpPr>
        <p:spPr>
          <a:xfrm>
            <a:off x="7285028" y="4129935"/>
            <a:ext cx="1669312" cy="0"/>
          </a:xfrm>
          <a:prstGeom prst="line">
            <a:avLst/>
          </a:prstGeom>
          <a:ln>
            <a:solidFill>
              <a:schemeClr val="tx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032385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3BBE3B8-EB05-44B7-BC3A-58D159E2A4AE}"/>
              </a:ext>
            </a:extLst>
          </p:cNvPr>
          <p:cNvSpPr/>
          <p:nvPr/>
        </p:nvSpPr>
        <p:spPr>
          <a:xfrm>
            <a:off x="0" y="4383314"/>
            <a:ext cx="12192000" cy="2474686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0" scaled="0"/>
          </a:gradFill>
          <a:effectLst/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endParaRPr lang="zh-CN" altLang="en-US" sz="1600">
              <a:solidFill>
                <a:schemeClr val="tx1"/>
              </a:solidFill>
              <a:latin typeface="Source Sans Pro" charset="0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929A716D-8B81-4D26-9D69-0E668836CFFF}"/>
              </a:ext>
            </a:extLst>
          </p:cNvPr>
          <p:cNvSpPr/>
          <p:nvPr/>
        </p:nvSpPr>
        <p:spPr>
          <a:xfrm>
            <a:off x="5585884" y="-512625"/>
            <a:ext cx="945219" cy="945219"/>
          </a:xfrm>
          <a:prstGeom prst="ellipse">
            <a:avLst/>
          </a:prstGeom>
          <a:gradFill flip="none" rotWithShape="1">
            <a:gsLst>
              <a:gs pos="0">
                <a:srgbClr val="FF6669">
                  <a:alpha val="0"/>
                </a:srgbClr>
              </a:gs>
              <a:gs pos="100000">
                <a:srgbClr val="FF000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B054852-6424-49DE-B210-C8ABA1479850}"/>
              </a:ext>
            </a:extLst>
          </p:cNvPr>
          <p:cNvSpPr txBox="1"/>
          <p:nvPr/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RAPIDESIGN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0DFAFD59-1D16-4525-9701-926AD053B2BC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rgbClr val="FF7C80">
                  <a:alpha val="15000"/>
                </a:srgb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C4906C4-3F3C-4CA9-8BE4-D72AF34302AE}"/>
              </a:ext>
            </a:extLst>
          </p:cNvPr>
          <p:cNvSpPr/>
          <p:nvPr/>
        </p:nvSpPr>
        <p:spPr>
          <a:xfrm flipV="1">
            <a:off x="5806819" y="671901"/>
            <a:ext cx="503355" cy="49049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234C612-38D0-46B6-9F93-DA4728899337}"/>
              </a:ext>
            </a:extLst>
          </p:cNvPr>
          <p:cNvSpPr txBox="1"/>
          <p:nvPr/>
        </p:nvSpPr>
        <p:spPr>
          <a:xfrm>
            <a:off x="5278055" y="671901"/>
            <a:ext cx="1560881" cy="7886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000">
                <a:gradFill>
                  <a:gsLst>
                    <a:gs pos="0">
                      <a:srgbClr val="FF1E1F"/>
                    </a:gs>
                    <a:gs pos="100000">
                      <a:srgbClr val="FF7C80"/>
                    </a:gs>
                  </a:gsLst>
                  <a:lin ang="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j-cs"/>
              </a:defRPr>
            </a:lvl1pPr>
          </a:lstStyle>
          <a:p>
            <a:pPr algn="dist"/>
            <a:r>
              <a:rPr lang="zh-CN" altLang="en-US" sz="2400" dirty="0"/>
              <a:t>我们相信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B22ABD2-CD3B-4DA6-9476-33CA8EB80C95}"/>
              </a:ext>
            </a:extLst>
          </p:cNvPr>
          <p:cNvSpPr txBox="1"/>
          <p:nvPr/>
        </p:nvSpPr>
        <p:spPr>
          <a:xfrm>
            <a:off x="3018974" y="1150514"/>
            <a:ext cx="6129589" cy="7886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000">
                <a:gradFill>
                  <a:gsLst>
                    <a:gs pos="0">
                      <a:srgbClr val="FF1E1F"/>
                    </a:gs>
                    <a:gs pos="100000">
                      <a:srgbClr val="FF7C80"/>
                    </a:gs>
                  </a:gsLst>
                  <a:lin ang="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j-cs"/>
              </a:defRPr>
            </a:lvl1pPr>
          </a:lstStyle>
          <a:p>
            <a:pPr algn="dist">
              <a:lnSpc>
                <a:spcPct val="120000"/>
              </a:lnSpc>
            </a:pPr>
            <a:r>
              <a:rPr lang="zh-CN" altLang="en-US" sz="3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高效精准的传达，让演示深入人心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3F57FBC-876A-43D0-9C37-273CE97506E2}"/>
              </a:ext>
            </a:extLst>
          </p:cNvPr>
          <p:cNvSpPr txBox="1"/>
          <p:nvPr/>
        </p:nvSpPr>
        <p:spPr>
          <a:xfrm>
            <a:off x="2196708" y="4650856"/>
            <a:ext cx="18322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精炼达意，</a:t>
            </a:r>
            <a:endParaRPr lang="en-US" altLang="zh-CN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用内容修饰内容。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2587CDC-25B6-4839-ADBF-77B9EA110CD0}"/>
              </a:ext>
            </a:extLst>
          </p:cNvPr>
          <p:cNvSpPr txBox="1"/>
          <p:nvPr/>
        </p:nvSpPr>
        <p:spPr>
          <a:xfrm>
            <a:off x="5238972" y="4650856"/>
            <a:ext cx="208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定制专属，</a:t>
            </a:r>
            <a:endParaRPr lang="en-US" altLang="zh-CN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让演示更具交互体验。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7877F66-D8A1-49EC-ABDF-E035DCDB90E9}"/>
              </a:ext>
            </a:extLst>
          </p:cNvPr>
          <p:cNvSpPr txBox="1"/>
          <p:nvPr/>
        </p:nvSpPr>
        <p:spPr>
          <a:xfrm>
            <a:off x="8644285" y="4650856"/>
            <a:ext cx="2087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专业配音，</a:t>
            </a:r>
            <a:endParaRPr lang="en-US" altLang="zh-CN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令专业更显专业。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F35172D0-1C93-459F-BDB4-108E2A2782CE}"/>
              </a:ext>
            </a:extLst>
          </p:cNvPr>
          <p:cNvSpPr/>
          <p:nvPr/>
        </p:nvSpPr>
        <p:spPr>
          <a:xfrm>
            <a:off x="4571820" y="6705600"/>
            <a:ext cx="2973349" cy="1524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50A9DE1-CD3B-49E5-B2CE-FA3B6A013B19}"/>
              </a:ext>
            </a:extLst>
          </p:cNvPr>
          <p:cNvGrpSpPr/>
          <p:nvPr/>
        </p:nvGrpSpPr>
        <p:grpSpPr>
          <a:xfrm>
            <a:off x="2403385" y="2591513"/>
            <a:ext cx="1450553" cy="1222080"/>
            <a:chOff x="2403385" y="2591513"/>
            <a:chExt cx="1450553" cy="1222080"/>
          </a:xfrm>
        </p:grpSpPr>
        <p:sp>
          <p:nvSpPr>
            <p:cNvPr id="18" name="Parallelogram 17"/>
            <p:cNvSpPr/>
            <p:nvPr/>
          </p:nvSpPr>
          <p:spPr>
            <a:xfrm>
              <a:off x="2403385" y="2591513"/>
              <a:ext cx="665912" cy="1125918"/>
            </a:xfrm>
            <a:prstGeom prst="parallelogram">
              <a:avLst>
                <a:gd name="adj" fmla="val 74678"/>
              </a:avLst>
            </a:prstGeom>
            <a:solidFill>
              <a:srgbClr val="FF6669">
                <a:alpha val="5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723E15D9-B4DC-41C6-BFB7-FF347351102D}"/>
                </a:ext>
              </a:extLst>
            </p:cNvPr>
            <p:cNvSpPr txBox="1"/>
            <p:nvPr/>
          </p:nvSpPr>
          <p:spPr>
            <a:xfrm>
              <a:off x="2823425" y="3228818"/>
              <a:ext cx="10305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gradFill>
                    <a:gsLst>
                      <a:gs pos="0">
                        <a:srgbClr val="FF1E1F"/>
                      </a:gs>
                      <a:gs pos="100000">
                        <a:srgbClr val="FF7C80"/>
                      </a:gs>
                    </a:gsLst>
                    <a:lin ang="18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策划</a:t>
              </a:r>
            </a:p>
          </p:txBody>
        </p:sp>
        <p:sp>
          <p:nvSpPr>
            <p:cNvPr id="35" name="Shape 3623">
              <a:extLst>
                <a:ext uri="{FF2B5EF4-FFF2-40B4-BE49-F238E27FC236}">
                  <a16:creationId xmlns:a16="http://schemas.microsoft.com/office/drawing/2014/main" xmlns="" id="{C06A06A5-5537-4ACF-A1E4-8EA3E389DB83}"/>
                </a:ext>
              </a:extLst>
            </p:cNvPr>
            <p:cNvSpPr/>
            <p:nvPr/>
          </p:nvSpPr>
          <p:spPr>
            <a:xfrm>
              <a:off x="3192780" y="2617326"/>
              <a:ext cx="548730" cy="5487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09" y="7364"/>
                  </a:moveTo>
                  <a:cubicBezTo>
                    <a:pt x="20838" y="7364"/>
                    <a:pt x="20618" y="7584"/>
                    <a:pt x="20618" y="7855"/>
                  </a:cubicBezTo>
                  <a:lnTo>
                    <a:pt x="20618" y="18655"/>
                  </a:lnTo>
                  <a:cubicBezTo>
                    <a:pt x="20618" y="19739"/>
                    <a:pt x="19739" y="20618"/>
                    <a:pt x="18655" y="20618"/>
                  </a:cubicBezTo>
                  <a:lnTo>
                    <a:pt x="2945" y="20618"/>
                  </a:lnTo>
                  <a:cubicBezTo>
                    <a:pt x="1861" y="20618"/>
                    <a:pt x="982" y="19739"/>
                    <a:pt x="982" y="18655"/>
                  </a:cubicBezTo>
                  <a:lnTo>
                    <a:pt x="982" y="2945"/>
                  </a:lnTo>
                  <a:cubicBezTo>
                    <a:pt x="982" y="1861"/>
                    <a:pt x="1861" y="982"/>
                    <a:pt x="2945" y="982"/>
                  </a:cubicBezTo>
                  <a:lnTo>
                    <a:pt x="13745" y="982"/>
                  </a:lnTo>
                  <a:cubicBezTo>
                    <a:pt x="14017" y="982"/>
                    <a:pt x="14236" y="762"/>
                    <a:pt x="14236" y="491"/>
                  </a:cubicBezTo>
                  <a:cubicBezTo>
                    <a:pt x="14236" y="220"/>
                    <a:pt x="14017" y="0"/>
                    <a:pt x="13745" y="0"/>
                  </a:cubicBezTo>
                  <a:lnTo>
                    <a:pt x="2945" y="0"/>
                  </a:lnTo>
                  <a:cubicBezTo>
                    <a:pt x="1318" y="0"/>
                    <a:pt x="0" y="1319"/>
                    <a:pt x="0" y="2945"/>
                  </a:cubicBezTo>
                  <a:lnTo>
                    <a:pt x="0" y="18655"/>
                  </a:lnTo>
                  <a:cubicBezTo>
                    <a:pt x="0" y="20282"/>
                    <a:pt x="1318" y="21600"/>
                    <a:pt x="2945" y="21600"/>
                  </a:cubicBezTo>
                  <a:lnTo>
                    <a:pt x="18655" y="21600"/>
                  </a:lnTo>
                  <a:cubicBezTo>
                    <a:pt x="20282" y="21600"/>
                    <a:pt x="21600" y="20282"/>
                    <a:pt x="21600" y="18655"/>
                  </a:cubicBezTo>
                  <a:lnTo>
                    <a:pt x="21600" y="7855"/>
                  </a:lnTo>
                  <a:cubicBezTo>
                    <a:pt x="21600" y="7584"/>
                    <a:pt x="21380" y="7364"/>
                    <a:pt x="21109" y="7364"/>
                  </a:cubicBezTo>
                  <a:moveTo>
                    <a:pt x="7006" y="12764"/>
                  </a:moveTo>
                  <a:lnTo>
                    <a:pt x="8836" y="12764"/>
                  </a:lnTo>
                  <a:lnTo>
                    <a:pt x="8836" y="14594"/>
                  </a:lnTo>
                  <a:lnTo>
                    <a:pt x="6627" y="14973"/>
                  </a:lnTo>
                  <a:cubicBezTo>
                    <a:pt x="6627" y="14973"/>
                    <a:pt x="7006" y="12764"/>
                    <a:pt x="7006" y="12764"/>
                  </a:cubicBezTo>
                  <a:close/>
                  <a:moveTo>
                    <a:pt x="16775" y="2742"/>
                  </a:moveTo>
                  <a:lnTo>
                    <a:pt x="18858" y="4825"/>
                  </a:lnTo>
                  <a:lnTo>
                    <a:pt x="9818" y="13865"/>
                  </a:lnTo>
                  <a:lnTo>
                    <a:pt x="9818" y="11782"/>
                  </a:lnTo>
                  <a:lnTo>
                    <a:pt x="7736" y="11782"/>
                  </a:lnTo>
                  <a:cubicBezTo>
                    <a:pt x="7736" y="11782"/>
                    <a:pt x="16775" y="2742"/>
                    <a:pt x="16775" y="2742"/>
                  </a:cubicBezTo>
                  <a:close/>
                  <a:moveTo>
                    <a:pt x="18104" y="1414"/>
                  </a:moveTo>
                  <a:cubicBezTo>
                    <a:pt x="18371" y="1147"/>
                    <a:pt x="18739" y="982"/>
                    <a:pt x="19145" y="982"/>
                  </a:cubicBezTo>
                  <a:cubicBezTo>
                    <a:pt x="19959" y="982"/>
                    <a:pt x="20618" y="1642"/>
                    <a:pt x="20618" y="2455"/>
                  </a:cubicBezTo>
                  <a:cubicBezTo>
                    <a:pt x="20618" y="2861"/>
                    <a:pt x="20453" y="3230"/>
                    <a:pt x="20187" y="3496"/>
                  </a:cubicBezTo>
                  <a:lnTo>
                    <a:pt x="19552" y="4131"/>
                  </a:lnTo>
                  <a:lnTo>
                    <a:pt x="17469" y="2048"/>
                  </a:lnTo>
                  <a:cubicBezTo>
                    <a:pt x="17469" y="2048"/>
                    <a:pt x="18104" y="1414"/>
                    <a:pt x="18104" y="1414"/>
                  </a:cubicBezTo>
                  <a:close/>
                  <a:moveTo>
                    <a:pt x="5400" y="16200"/>
                  </a:moveTo>
                  <a:lnTo>
                    <a:pt x="9590" y="15481"/>
                  </a:lnTo>
                  <a:lnTo>
                    <a:pt x="20881" y="4190"/>
                  </a:lnTo>
                  <a:cubicBezTo>
                    <a:pt x="21325" y="3746"/>
                    <a:pt x="21600" y="3133"/>
                    <a:pt x="21600" y="2455"/>
                  </a:cubicBezTo>
                  <a:cubicBezTo>
                    <a:pt x="21600" y="1099"/>
                    <a:pt x="20501" y="0"/>
                    <a:pt x="19145" y="0"/>
                  </a:cubicBezTo>
                  <a:cubicBezTo>
                    <a:pt x="18468" y="0"/>
                    <a:pt x="17854" y="275"/>
                    <a:pt x="17410" y="719"/>
                  </a:cubicBezTo>
                  <a:lnTo>
                    <a:pt x="6119" y="12010"/>
                  </a:lnTo>
                  <a:cubicBezTo>
                    <a:pt x="6119" y="12010"/>
                    <a:pt x="5400" y="16200"/>
                    <a:pt x="5400" y="16200"/>
                  </a:cubicBezTo>
                  <a:close/>
                </a:path>
              </a:pathLst>
            </a:custGeom>
            <a:solidFill>
              <a:srgbClr val="FF666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04EE56B-728E-441E-9A4D-C479FC54E99C}"/>
              </a:ext>
            </a:extLst>
          </p:cNvPr>
          <p:cNvGrpSpPr/>
          <p:nvPr/>
        </p:nvGrpSpPr>
        <p:grpSpPr>
          <a:xfrm>
            <a:off x="5436092" y="2576999"/>
            <a:ext cx="1449971" cy="1236594"/>
            <a:chOff x="5436092" y="2576999"/>
            <a:chExt cx="1449971" cy="1236594"/>
          </a:xfrm>
        </p:grpSpPr>
        <p:sp>
          <p:nvSpPr>
            <p:cNvPr id="19" name="Parallelogram 18"/>
            <p:cNvSpPr/>
            <p:nvPr/>
          </p:nvSpPr>
          <p:spPr>
            <a:xfrm>
              <a:off x="5436092" y="2576999"/>
              <a:ext cx="665912" cy="1125918"/>
            </a:xfrm>
            <a:prstGeom prst="parallelogram">
              <a:avLst>
                <a:gd name="adj" fmla="val 74678"/>
              </a:avLst>
            </a:prstGeom>
            <a:solidFill>
              <a:srgbClr val="FF6669">
                <a:alpha val="5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4EF2EBBE-B006-44D8-A4D7-9FD8A7966DBE}"/>
                </a:ext>
              </a:extLst>
            </p:cNvPr>
            <p:cNvSpPr txBox="1"/>
            <p:nvPr/>
          </p:nvSpPr>
          <p:spPr>
            <a:xfrm>
              <a:off x="5855550" y="3228818"/>
              <a:ext cx="10305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gradFill>
                    <a:gsLst>
                      <a:gs pos="0">
                        <a:srgbClr val="FF1E1F"/>
                      </a:gs>
                      <a:gs pos="100000">
                        <a:srgbClr val="FF7C80"/>
                      </a:gs>
                    </a:gsLst>
                    <a:lin ang="18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设计</a:t>
              </a:r>
            </a:p>
          </p:txBody>
        </p:sp>
        <p:sp>
          <p:nvSpPr>
            <p:cNvPr id="36" name="Shape 3716">
              <a:extLst>
                <a:ext uri="{FF2B5EF4-FFF2-40B4-BE49-F238E27FC236}">
                  <a16:creationId xmlns:a16="http://schemas.microsoft.com/office/drawing/2014/main" xmlns="" id="{D640D023-0BB2-4E95-9ACE-564CC283B9B9}"/>
                </a:ext>
              </a:extLst>
            </p:cNvPr>
            <p:cNvSpPr/>
            <p:nvPr/>
          </p:nvSpPr>
          <p:spPr>
            <a:xfrm>
              <a:off x="6087698" y="2594466"/>
              <a:ext cx="680689" cy="495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3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3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rgbClr val="FF666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A0D1DBC-6B00-42DF-AFFF-A1438D848AEA}"/>
              </a:ext>
            </a:extLst>
          </p:cNvPr>
          <p:cNvGrpSpPr/>
          <p:nvPr/>
        </p:nvGrpSpPr>
        <p:grpSpPr>
          <a:xfrm>
            <a:off x="8642885" y="2576999"/>
            <a:ext cx="1463621" cy="1236594"/>
            <a:chOff x="8642885" y="2576999"/>
            <a:chExt cx="1463621" cy="1236594"/>
          </a:xfrm>
        </p:grpSpPr>
        <p:sp>
          <p:nvSpPr>
            <p:cNvPr id="20" name="Parallelogram 19"/>
            <p:cNvSpPr/>
            <p:nvPr/>
          </p:nvSpPr>
          <p:spPr>
            <a:xfrm>
              <a:off x="8642885" y="2576999"/>
              <a:ext cx="665912" cy="1125918"/>
            </a:xfrm>
            <a:prstGeom prst="parallelogram">
              <a:avLst>
                <a:gd name="adj" fmla="val 74678"/>
              </a:avLst>
            </a:prstGeom>
            <a:solidFill>
              <a:srgbClr val="FF6669">
                <a:alpha val="5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3EC67765-1257-4AF4-8050-A6F0FDE20779}"/>
                </a:ext>
              </a:extLst>
            </p:cNvPr>
            <p:cNvSpPr txBox="1"/>
            <p:nvPr/>
          </p:nvSpPr>
          <p:spPr>
            <a:xfrm>
              <a:off x="9075993" y="3228818"/>
              <a:ext cx="10305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gradFill>
                    <a:gsLst>
                      <a:gs pos="0">
                        <a:srgbClr val="FF1E1F"/>
                      </a:gs>
                      <a:gs pos="100000">
                        <a:srgbClr val="FF7C80"/>
                      </a:gs>
                    </a:gsLst>
                    <a:lin ang="18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配音</a:t>
              </a:r>
            </a:p>
          </p:txBody>
        </p:sp>
        <p:sp>
          <p:nvSpPr>
            <p:cNvPr id="37" name="Shape 3708">
              <a:extLst>
                <a:ext uri="{FF2B5EF4-FFF2-40B4-BE49-F238E27FC236}">
                  <a16:creationId xmlns:a16="http://schemas.microsoft.com/office/drawing/2014/main" xmlns="" id="{29964545-4E03-44AE-AA3D-2CDE70387111}"/>
                </a:ext>
              </a:extLst>
            </p:cNvPr>
            <p:cNvSpPr/>
            <p:nvPr/>
          </p:nvSpPr>
          <p:spPr>
            <a:xfrm>
              <a:off x="9586760" y="2580342"/>
              <a:ext cx="368997" cy="676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2" y="14727"/>
                    <a:pt x="10800" y="14727"/>
                  </a:cubicBezTo>
                  <a:cubicBezTo>
                    <a:pt x="7818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8" y="982"/>
                    <a:pt x="10800" y="982"/>
                  </a:cubicBezTo>
                  <a:cubicBezTo>
                    <a:pt x="13782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9"/>
                    <a:pt x="21197" y="9818"/>
                    <a:pt x="20700" y="9818"/>
                  </a:cubicBezTo>
                  <a:cubicBezTo>
                    <a:pt x="20203" y="9818"/>
                    <a:pt x="19800" y="10039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0" y="16691"/>
                    <a:pt x="10800" y="16691"/>
                  </a:cubicBezTo>
                  <a:cubicBezTo>
                    <a:pt x="5830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9"/>
                    <a:pt x="1397" y="9818"/>
                    <a:pt x="900" y="9818"/>
                  </a:cubicBezTo>
                  <a:cubicBezTo>
                    <a:pt x="403" y="9818"/>
                    <a:pt x="0" y="10039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9"/>
                    <a:pt x="9900" y="17649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9"/>
                    <a:pt x="2700" y="21110"/>
                  </a:cubicBezTo>
                  <a:cubicBezTo>
                    <a:pt x="2700" y="21380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0"/>
                    <a:pt x="18900" y="21110"/>
                  </a:cubicBezTo>
                  <a:cubicBezTo>
                    <a:pt x="18900" y="20839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9"/>
                  </a:lnTo>
                  <a:cubicBezTo>
                    <a:pt x="17243" y="17399"/>
                    <a:pt x="21600" y="14870"/>
                    <a:pt x="21600" y="11782"/>
                  </a:cubicBezTo>
                </a:path>
              </a:pathLst>
            </a:custGeom>
            <a:solidFill>
              <a:srgbClr val="FF6669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51251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3" grpId="0"/>
      <p:bldP spid="24" grpId="0" animBg="1"/>
      <p:bldP spid="25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PA_ChartPlaceholder 18"/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27924138"/>
              </p:ext>
            </p:extLst>
          </p:nvPr>
        </p:nvGraphicFramePr>
        <p:xfrm>
          <a:off x="3581400" y="1167606"/>
          <a:ext cx="5029200" cy="4522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2A228AB-A5A7-487E-96BA-67B2C873B7B3}"/>
              </a:ext>
            </a:extLst>
          </p:cNvPr>
          <p:cNvGrpSpPr/>
          <p:nvPr/>
        </p:nvGrpSpPr>
        <p:grpSpPr>
          <a:xfrm>
            <a:off x="2421786" y="3092458"/>
            <a:ext cx="1610606" cy="601831"/>
            <a:chOff x="2421786" y="3092458"/>
            <a:chExt cx="1610606" cy="601831"/>
          </a:xfrm>
        </p:grpSpPr>
        <p:sp>
          <p:nvSpPr>
            <p:cNvPr id="9" name="PA_矩形 8"/>
            <p:cNvSpPr/>
            <p:nvPr>
              <p:custDataLst>
                <p:tags r:id="rId16"/>
              </p:custDataLst>
            </p:nvPr>
          </p:nvSpPr>
          <p:spPr>
            <a:xfrm>
              <a:off x="2421786" y="3092458"/>
              <a:ext cx="897682" cy="6018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3200" dirty="0">
                  <a:solidFill>
                    <a:schemeClr val="bg1"/>
                  </a:solidFill>
                  <a:latin typeface="Neo Sans Std Medium" panose="020B0704030504040204" pitchFamily="34" charset="0"/>
                  <a:ea typeface="Source Sans Pro Black" charset="0"/>
                  <a:cs typeface="Source Sans Pro Black" charset="0"/>
                </a:rPr>
                <a:t>15</a:t>
              </a:r>
              <a:r>
                <a:rPr lang="zh-CN" altLang="en-US" sz="1400" dirty="0">
                  <a:solidFill>
                    <a:schemeClr val="bg1"/>
                  </a:solidFill>
                  <a:latin typeface="Neo Sans Std Medium" panose="020B0704030504040204" pitchFamily="34" charset="0"/>
                </a:rPr>
                <a:t>名</a:t>
              </a:r>
              <a:endParaRPr lang="en-US" altLang="zh-CN" sz="1400" dirty="0">
                <a:solidFill>
                  <a:schemeClr val="bg1"/>
                </a:solidFill>
                <a:latin typeface="Neo Sans Std Medium" panose="020B0704030504040204" pitchFamily="34" charset="0"/>
              </a:endParaRPr>
            </a:p>
            <a:p>
              <a:pPr>
                <a:lnSpc>
                  <a:spcPct val="85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Neo Sans Std Medium" panose="020B0704030504040204" pitchFamily="34" charset="0"/>
                </a:rPr>
                <a:t>专职设计师</a:t>
              </a:r>
              <a:endParaRPr lang="en-US" sz="1400" dirty="0">
                <a:solidFill>
                  <a:schemeClr val="bg1"/>
                </a:solidFill>
                <a:latin typeface="Neo Sans Std Medium" panose="020B0704030504040204" pitchFamily="34" charset="0"/>
              </a:endParaRPr>
            </a:p>
          </p:txBody>
        </p:sp>
        <p:cxnSp>
          <p:nvCxnSpPr>
            <p:cNvPr id="11" name="PA_直接连接符 10"/>
            <p:cNvCxnSpPr/>
            <p:nvPr>
              <p:custDataLst>
                <p:tags r:id="rId17"/>
              </p:custDataLst>
            </p:nvPr>
          </p:nvCxnSpPr>
          <p:spPr>
            <a:xfrm flipH="1">
              <a:off x="3429335" y="3429000"/>
              <a:ext cx="603057" cy="0"/>
            </a:xfrm>
            <a:prstGeom prst="line">
              <a:avLst/>
            </a:prstGeom>
            <a:noFill/>
            <a:ln w="3175">
              <a:solidFill>
                <a:schemeClr val="accent4"/>
              </a:solidFill>
              <a:headEnd type="oval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1606D7E-356C-492B-951A-9C0719ECA8D9}"/>
              </a:ext>
            </a:extLst>
          </p:cNvPr>
          <p:cNvGrpSpPr/>
          <p:nvPr/>
        </p:nvGrpSpPr>
        <p:grpSpPr>
          <a:xfrm>
            <a:off x="2829289" y="1413649"/>
            <a:ext cx="1808770" cy="601703"/>
            <a:chOff x="2829289" y="1413649"/>
            <a:chExt cx="1808770" cy="601703"/>
          </a:xfrm>
        </p:grpSpPr>
        <p:sp>
          <p:nvSpPr>
            <p:cNvPr id="5" name="PA_矩形 4"/>
            <p:cNvSpPr/>
            <p:nvPr>
              <p:custDataLst>
                <p:tags r:id="rId14"/>
              </p:custDataLst>
            </p:nvPr>
          </p:nvSpPr>
          <p:spPr>
            <a:xfrm>
              <a:off x="2829289" y="1413649"/>
              <a:ext cx="744458" cy="60170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3200" dirty="0">
                  <a:solidFill>
                    <a:schemeClr val="bg1"/>
                  </a:solidFill>
                  <a:latin typeface="Neo Sans Std Medium" panose="020B0704030504040204" pitchFamily="34" charset="0"/>
                  <a:ea typeface="Source Sans Pro Black" charset="0"/>
                  <a:cs typeface="Source Sans Pro Black" charset="0"/>
                </a:rPr>
                <a:t>9</a:t>
              </a:r>
              <a:r>
                <a:rPr lang="zh-CN" altLang="en-US" sz="1400" dirty="0">
                  <a:solidFill>
                    <a:schemeClr val="bg1"/>
                  </a:solidFill>
                  <a:latin typeface="Neo Sans Std Medium" panose="020B0704030504040204" pitchFamily="34" charset="0"/>
                </a:rPr>
                <a:t>年</a:t>
              </a:r>
              <a:endParaRPr lang="en-US" altLang="zh-CN" sz="2400" dirty="0">
                <a:solidFill>
                  <a:schemeClr val="bg1"/>
                </a:solidFill>
                <a:latin typeface="Neo Sans Std Medium" panose="020B0704030504040204" pitchFamily="34" charset="0"/>
              </a:endParaRPr>
            </a:p>
            <a:p>
              <a:pPr>
                <a:lnSpc>
                  <a:spcPct val="85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Neo Sans Std Medium" panose="020B0704030504040204" pitchFamily="34" charset="0"/>
                </a:rPr>
                <a:t>行业经验</a:t>
              </a:r>
              <a:endParaRPr lang="en-US" sz="1400" dirty="0">
                <a:solidFill>
                  <a:schemeClr val="bg1"/>
                </a:solidFill>
                <a:latin typeface="Neo Sans Std Medium" panose="020B0704030504040204" pitchFamily="34" charset="0"/>
              </a:endParaRPr>
            </a:p>
          </p:txBody>
        </p:sp>
        <p:sp>
          <p:nvSpPr>
            <p:cNvPr id="13" name="PA_任意多边形 12"/>
            <p:cNvSpPr/>
            <p:nvPr>
              <p:custDataLst>
                <p:tags r:id="rId15"/>
              </p:custDataLst>
            </p:nvPr>
          </p:nvSpPr>
          <p:spPr>
            <a:xfrm>
              <a:off x="3625850" y="1718253"/>
              <a:ext cx="1012209" cy="260934"/>
            </a:xfrm>
            <a:custGeom>
              <a:avLst/>
              <a:gdLst>
                <a:gd name="connsiteX0" fmla="*/ 670560 w 670560"/>
                <a:gd name="connsiteY0" fmla="*/ 304800 h 304800"/>
                <a:gd name="connsiteX1" fmla="*/ 345440 w 670560"/>
                <a:gd name="connsiteY1" fmla="*/ 0 h 304800"/>
                <a:gd name="connsiteX2" fmla="*/ 0 w 670560"/>
                <a:gd name="connsiteY2" fmla="*/ 0 h 304800"/>
                <a:gd name="connsiteX0" fmla="*/ 481054 w 481054"/>
                <a:gd name="connsiteY0" fmla="*/ 290855 h 290855"/>
                <a:gd name="connsiteX1" fmla="*/ 345440 w 481054"/>
                <a:gd name="connsiteY1" fmla="*/ 0 h 290855"/>
                <a:gd name="connsiteX2" fmla="*/ 0 w 481054"/>
                <a:gd name="connsiteY2" fmla="*/ 0 h 290855"/>
                <a:gd name="connsiteX0" fmla="*/ 435573 w 435573"/>
                <a:gd name="connsiteY0" fmla="*/ 192310 h 192310"/>
                <a:gd name="connsiteX1" fmla="*/ 345440 w 435573"/>
                <a:gd name="connsiteY1" fmla="*/ 0 h 192310"/>
                <a:gd name="connsiteX2" fmla="*/ 0 w 435573"/>
                <a:gd name="connsiteY2" fmla="*/ 0 h 192310"/>
                <a:gd name="connsiteX0" fmla="*/ 438683 w 438683"/>
                <a:gd name="connsiteY0" fmla="*/ 199747 h 199747"/>
                <a:gd name="connsiteX1" fmla="*/ 345440 w 438683"/>
                <a:gd name="connsiteY1" fmla="*/ 0 h 199747"/>
                <a:gd name="connsiteX2" fmla="*/ 0 w 438683"/>
                <a:gd name="connsiteY2" fmla="*/ 0 h 199747"/>
                <a:gd name="connsiteX0" fmla="*/ 482551 w 482551"/>
                <a:gd name="connsiteY0" fmla="*/ 226698 h 226698"/>
                <a:gd name="connsiteX1" fmla="*/ 345440 w 482551"/>
                <a:gd name="connsiteY1" fmla="*/ 0 h 226698"/>
                <a:gd name="connsiteX2" fmla="*/ 0 w 482551"/>
                <a:gd name="connsiteY2" fmla="*/ 0 h 226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2551" h="226698">
                  <a:moveTo>
                    <a:pt x="482551" y="226698"/>
                  </a:moveTo>
                  <a:lnTo>
                    <a:pt x="345440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1"/>
              </a:solidFill>
              <a:headEnd type="oval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Source Sans Pro" charset="0"/>
              </a:endParaRPr>
            </a:p>
          </p:txBody>
        </p:sp>
      </p:grpSp>
      <p:sp>
        <p:nvSpPr>
          <p:cNvPr id="15" name="PA_标题 4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688883" y="2752335"/>
            <a:ext cx="2798829" cy="1128101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800" b="0" i="0" kern="1200">
                <a:solidFill>
                  <a:schemeClr val="tx1"/>
                </a:solidFill>
                <a:latin typeface="Butler Medium" charset="0"/>
                <a:ea typeface="Butler Medium" charset="0"/>
                <a:cs typeface="Butler Medium" charset="0"/>
              </a:defRPr>
            </a:lvl1pPr>
          </a:lstStyle>
          <a:p>
            <a:pPr algn="dist"/>
            <a:r>
              <a:rPr lang="zh-CN" altLang="en-US" sz="3600" dirty="0">
                <a:solidFill>
                  <a:schemeClr val="bg1"/>
                </a:solidFill>
                <a:effectLst>
                  <a:reflection blurRad="6350" stA="30000" endPos="35000" dir="5400000" sy="-100000" algn="bl" rotWithShape="0"/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演示设计</a:t>
            </a:r>
            <a:endParaRPr lang="en-US" sz="3600" dirty="0">
              <a:solidFill>
                <a:schemeClr val="bg1"/>
              </a:solidFill>
              <a:effectLst>
                <a:reflection blurRad="6350" stA="30000" endPos="35000" dir="5400000" sy="-100000" algn="bl" rotWithShape="0"/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PA_矩形 15"/>
          <p:cNvSpPr/>
          <p:nvPr>
            <p:custDataLst>
              <p:tags r:id="rId3"/>
            </p:custDataLst>
          </p:nvPr>
        </p:nvSpPr>
        <p:spPr>
          <a:xfrm>
            <a:off x="5436454" y="3918373"/>
            <a:ext cx="1319092" cy="24702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7" name="PA_文本框 16"/>
          <p:cNvSpPr txBox="1"/>
          <p:nvPr>
            <p:custDataLst>
              <p:tags r:id="rId4"/>
            </p:custDataLst>
          </p:nvPr>
        </p:nvSpPr>
        <p:spPr>
          <a:xfrm>
            <a:off x="5592001" y="3931072"/>
            <a:ext cx="1038747" cy="2308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900" spc="300" dirty="0">
                <a:solidFill>
                  <a:schemeClr val="bg1"/>
                </a:solidFill>
                <a:latin typeface="Neo Sans Std Medium" panose="020B0704030504040204" pitchFamily="34" charset="0"/>
                <a:ea typeface="Source Sans Pro" charset="0"/>
                <a:cs typeface="Source Sans Pro" charset="0"/>
              </a:rPr>
              <a:t>RAPIDESIGN</a:t>
            </a:r>
          </a:p>
        </p:txBody>
      </p:sp>
      <p:sp>
        <p:nvSpPr>
          <p:cNvPr id="18" name="PA_文本框 17">
            <a:extLst>
              <a:ext uri="{FF2B5EF4-FFF2-40B4-BE49-F238E27FC236}">
                <a16:creationId xmlns:a16="http://schemas.microsoft.com/office/drawing/2014/main" xmlns="" id="{0DEF00A9-6AB5-4696-8DCD-8ABF3F52FA1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>
                <a:solidFill>
                  <a:schemeClr val="bg1">
                    <a:alpha val="15000"/>
                  </a:schemeClr>
                </a:solidFill>
              </a:rPr>
              <a:t>RAPIDESIGN</a:t>
            </a:r>
            <a:endParaRPr lang="zh-CN" altLang="en-US" dirty="0">
              <a:solidFill>
                <a:schemeClr val="bg1">
                  <a:alpha val="15000"/>
                </a:schemeClr>
              </a:solidFill>
            </a:endParaRPr>
          </a:p>
        </p:txBody>
      </p:sp>
      <p:sp>
        <p:nvSpPr>
          <p:cNvPr id="19" name="PA_文本框 18">
            <a:extLst>
              <a:ext uri="{FF2B5EF4-FFF2-40B4-BE49-F238E27FC236}">
                <a16:creationId xmlns:a16="http://schemas.microsoft.com/office/drawing/2014/main" xmlns="" id="{53B845A9-DF64-4887-9737-AEA479B104A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chemeClr val="bg1">
                    <a:alpha val="15000"/>
                  </a:scheme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chemeClr val="bg1">
                  <a:alpha val="15000"/>
                </a:scheme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20" name="PA_矩形 19">
            <a:extLst>
              <a:ext uri="{FF2B5EF4-FFF2-40B4-BE49-F238E27FC236}">
                <a16:creationId xmlns:a16="http://schemas.microsoft.com/office/drawing/2014/main" xmlns="" id="{ADD14810-46AB-429E-BC08-7847FFDF009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V="1">
            <a:off x="5592001" y="2592005"/>
            <a:ext cx="913069" cy="45719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6B8BE5DB-31B1-40F7-81F1-9E58E1302694}"/>
              </a:ext>
            </a:extLst>
          </p:cNvPr>
          <p:cNvGrpSpPr/>
          <p:nvPr/>
        </p:nvGrpSpPr>
        <p:grpSpPr>
          <a:xfrm>
            <a:off x="7621388" y="1387174"/>
            <a:ext cx="2107570" cy="778108"/>
            <a:chOff x="7621388" y="1387174"/>
            <a:chExt cx="2107570" cy="778108"/>
          </a:xfrm>
        </p:grpSpPr>
        <p:sp>
          <p:nvSpPr>
            <p:cNvPr id="12" name="PA_任意多边形 11"/>
            <p:cNvSpPr/>
            <p:nvPr>
              <p:custDataLst>
                <p:tags r:id="rId12"/>
              </p:custDataLst>
            </p:nvPr>
          </p:nvSpPr>
          <p:spPr>
            <a:xfrm flipH="1">
              <a:off x="7621388" y="1707959"/>
              <a:ext cx="646007" cy="457323"/>
            </a:xfrm>
            <a:custGeom>
              <a:avLst/>
              <a:gdLst>
                <a:gd name="connsiteX0" fmla="*/ 670560 w 670560"/>
                <a:gd name="connsiteY0" fmla="*/ 304800 h 304800"/>
                <a:gd name="connsiteX1" fmla="*/ 345440 w 670560"/>
                <a:gd name="connsiteY1" fmla="*/ 0 h 304800"/>
                <a:gd name="connsiteX2" fmla="*/ 0 w 670560"/>
                <a:gd name="connsiteY2" fmla="*/ 0 h 304800"/>
                <a:gd name="connsiteX0" fmla="*/ 626054 w 626054"/>
                <a:gd name="connsiteY0" fmla="*/ 265258 h 265258"/>
                <a:gd name="connsiteX1" fmla="*/ 345440 w 626054"/>
                <a:gd name="connsiteY1" fmla="*/ 0 h 265258"/>
                <a:gd name="connsiteX2" fmla="*/ 0 w 626054"/>
                <a:gd name="connsiteY2" fmla="*/ 0 h 265258"/>
                <a:gd name="connsiteX0" fmla="*/ 626054 w 626054"/>
                <a:gd name="connsiteY0" fmla="*/ 278439 h 278439"/>
                <a:gd name="connsiteX1" fmla="*/ 345440 w 626054"/>
                <a:gd name="connsiteY1" fmla="*/ 0 h 278439"/>
                <a:gd name="connsiteX2" fmla="*/ 0 w 626054"/>
                <a:gd name="connsiteY2" fmla="*/ 0 h 278439"/>
                <a:gd name="connsiteX0" fmla="*/ 548910 w 548910"/>
                <a:gd name="connsiteY0" fmla="*/ 304800 h 304800"/>
                <a:gd name="connsiteX1" fmla="*/ 345440 w 548910"/>
                <a:gd name="connsiteY1" fmla="*/ 0 h 304800"/>
                <a:gd name="connsiteX2" fmla="*/ 0 w 548910"/>
                <a:gd name="connsiteY2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8910" h="304800">
                  <a:moveTo>
                    <a:pt x="548910" y="304800"/>
                  </a:moveTo>
                  <a:lnTo>
                    <a:pt x="345440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1"/>
              </a:solidFill>
              <a:headEnd type="oval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Source Sans Pro" charset="0"/>
              </a:endParaRPr>
            </a:p>
          </p:txBody>
        </p:sp>
        <p:sp>
          <p:nvSpPr>
            <p:cNvPr id="22" name="PA_矩形 4">
              <a:extLst>
                <a:ext uri="{FF2B5EF4-FFF2-40B4-BE49-F238E27FC236}">
                  <a16:creationId xmlns:a16="http://schemas.microsoft.com/office/drawing/2014/main" xmlns="" id="{E4DBA55A-9A63-43A7-8DB0-D17A9B3AA489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8507103" y="1387174"/>
              <a:ext cx="1221855" cy="60170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3200" dirty="0">
                  <a:solidFill>
                    <a:schemeClr val="bg1"/>
                  </a:solidFill>
                  <a:latin typeface="Neo Sans Std Medium" panose="020B0704030504040204" pitchFamily="34" charset="0"/>
                  <a:ea typeface="Source Sans Pro Black" charset="0"/>
                  <a:cs typeface="Source Sans Pro Black" charset="0"/>
                </a:rPr>
                <a:t>1000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家客户经验</a:t>
              </a:r>
              <a:endParaRPr 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EE1EBEAD-0C60-4B0A-A00C-5A02F4EA6E01}"/>
              </a:ext>
            </a:extLst>
          </p:cNvPr>
          <p:cNvGrpSpPr/>
          <p:nvPr/>
        </p:nvGrpSpPr>
        <p:grpSpPr>
          <a:xfrm>
            <a:off x="7523053" y="4669648"/>
            <a:ext cx="1851953" cy="603178"/>
            <a:chOff x="7523053" y="4669648"/>
            <a:chExt cx="1851953" cy="603178"/>
          </a:xfrm>
        </p:grpSpPr>
        <p:sp>
          <p:nvSpPr>
            <p:cNvPr id="4" name="PA_任意多边形 3"/>
            <p:cNvSpPr/>
            <p:nvPr>
              <p:custDataLst>
                <p:tags r:id="rId10"/>
              </p:custDataLst>
            </p:nvPr>
          </p:nvSpPr>
          <p:spPr>
            <a:xfrm flipH="1" flipV="1">
              <a:off x="7523053" y="4723296"/>
              <a:ext cx="600287" cy="272627"/>
            </a:xfrm>
            <a:custGeom>
              <a:avLst/>
              <a:gdLst>
                <a:gd name="connsiteX0" fmla="*/ 670560 w 670560"/>
                <a:gd name="connsiteY0" fmla="*/ 304800 h 304800"/>
                <a:gd name="connsiteX1" fmla="*/ 345440 w 670560"/>
                <a:gd name="connsiteY1" fmla="*/ 0 h 304800"/>
                <a:gd name="connsiteX2" fmla="*/ 0 w 670560"/>
                <a:gd name="connsiteY2" fmla="*/ 0 h 304800"/>
                <a:gd name="connsiteX0" fmla="*/ 525915 w 525915"/>
                <a:gd name="connsiteY0" fmla="*/ 265258 h 265258"/>
                <a:gd name="connsiteX1" fmla="*/ 345440 w 525915"/>
                <a:gd name="connsiteY1" fmla="*/ 0 h 265258"/>
                <a:gd name="connsiteX2" fmla="*/ 0 w 525915"/>
                <a:gd name="connsiteY2" fmla="*/ 0 h 2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5915" h="265258">
                  <a:moveTo>
                    <a:pt x="525915" y="265258"/>
                  </a:moveTo>
                  <a:lnTo>
                    <a:pt x="345440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1"/>
              </a:solidFill>
              <a:headEnd type="oval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Source Sans Pro" charset="0"/>
              </a:endParaRPr>
            </a:p>
          </p:txBody>
        </p:sp>
        <p:sp>
          <p:nvSpPr>
            <p:cNvPr id="23" name="PA_矩形 4">
              <a:extLst>
                <a:ext uri="{FF2B5EF4-FFF2-40B4-BE49-F238E27FC236}">
                  <a16:creationId xmlns:a16="http://schemas.microsoft.com/office/drawing/2014/main" xmlns="" id="{933C187C-7EEB-44A1-94FC-C32AF5DAA0B2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8314167" y="4669648"/>
              <a:ext cx="1060839" cy="6031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3200" dirty="0">
                  <a:solidFill>
                    <a:schemeClr val="bg1"/>
                  </a:solidFill>
                  <a:latin typeface="Neo Sans Std Medium" panose="020B0704030504040204" pitchFamily="34" charset="0"/>
                  <a:ea typeface="Source Sans Pro Black" charset="0"/>
                  <a:cs typeface="Source Sans Pro Black" charset="0"/>
                </a:rPr>
                <a:t>100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Source Sans Pro Black" charset="0"/>
                </a:rPr>
                <a:t>名后备设计师</a:t>
              </a:r>
              <a:endPara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A718B86B-B1C0-47FB-AB4F-7252CE3D0EFD}"/>
              </a:ext>
            </a:extLst>
          </p:cNvPr>
          <p:cNvSpPr/>
          <p:nvPr/>
        </p:nvSpPr>
        <p:spPr>
          <a:xfrm>
            <a:off x="1328566" y="-165239"/>
            <a:ext cx="915420" cy="915420"/>
          </a:xfrm>
          <a:prstGeom prst="ellipse">
            <a:avLst/>
          </a:prstGeom>
          <a:gradFill flip="none" rotWithShape="1">
            <a:gsLst>
              <a:gs pos="0">
                <a:srgbClr val="6666FF"/>
              </a:gs>
              <a:gs pos="51900">
                <a:srgbClr val="FF6600">
                  <a:alpha val="53000"/>
                </a:srgbClr>
              </a:gs>
              <a:gs pos="67000">
                <a:srgbClr val="FFA500">
                  <a:alpha val="0"/>
                </a:srgbClr>
              </a:gs>
              <a:gs pos="100000">
                <a:srgbClr val="FFC00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>
            <a:extLst>
              <a:ext uri="{FF2B5EF4-FFF2-40B4-BE49-F238E27FC236}">
                <a16:creationId xmlns:a16="http://schemas.microsoft.com/office/drawing/2014/main" xmlns="" id="{711F22D6-2375-4474-8407-215DA25F0117}"/>
              </a:ext>
            </a:extLst>
          </p:cNvPr>
          <p:cNvSpPr/>
          <p:nvPr/>
        </p:nvSpPr>
        <p:spPr>
          <a:xfrm rot="19800000">
            <a:off x="5099903" y="3987517"/>
            <a:ext cx="512459" cy="461948"/>
          </a:xfrm>
          <a:prstGeom prst="hexagon">
            <a:avLst/>
          </a:prstGeom>
          <a:gradFill flip="none" rotWithShape="1">
            <a:gsLst>
              <a:gs pos="64415">
                <a:srgbClr val="7C78FF"/>
              </a:gs>
              <a:gs pos="86051">
                <a:srgbClr val="506DFF"/>
              </a:gs>
              <a:gs pos="30000">
                <a:srgbClr val="C58BFF">
                  <a:alpha val="45000"/>
                </a:srgbClr>
              </a:gs>
              <a:gs pos="0">
                <a:srgbClr val="FF99FF">
                  <a:alpha val="0"/>
                </a:srgbClr>
              </a:gs>
              <a:gs pos="100000">
                <a:srgbClr val="3366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6E6DD747-1478-4123-ABA9-93B289851CDB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5074" y="5691186"/>
            <a:ext cx="667764" cy="659322"/>
          </a:xfrm>
          <a:prstGeom prst="rect">
            <a:avLst/>
          </a:prstGeom>
        </p:spPr>
      </p:pic>
      <p:sp>
        <p:nvSpPr>
          <p:cNvPr id="27" name="等腰三角形 26">
            <a:extLst>
              <a:ext uri="{FF2B5EF4-FFF2-40B4-BE49-F238E27FC236}">
                <a16:creationId xmlns:a16="http://schemas.microsoft.com/office/drawing/2014/main" xmlns="" id="{92D076EB-B958-4E31-BD74-CCC0ECCF7600}"/>
              </a:ext>
            </a:extLst>
          </p:cNvPr>
          <p:cNvSpPr/>
          <p:nvPr/>
        </p:nvSpPr>
        <p:spPr>
          <a:xfrm rot="1668213">
            <a:off x="9474211" y="419452"/>
            <a:ext cx="692150" cy="596681"/>
          </a:xfrm>
          <a:prstGeom prst="triangle">
            <a:avLst/>
          </a:prstGeom>
          <a:gradFill>
            <a:gsLst>
              <a:gs pos="0">
                <a:srgbClr val="6666FF">
                  <a:alpha val="7000"/>
                </a:srgbClr>
              </a:gs>
              <a:gs pos="100000">
                <a:srgbClr val="3366FF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ED6D825-307D-4978-B506-04C6DE5762E7}"/>
              </a:ext>
            </a:extLst>
          </p:cNvPr>
          <p:cNvGrpSpPr/>
          <p:nvPr/>
        </p:nvGrpSpPr>
        <p:grpSpPr>
          <a:xfrm>
            <a:off x="3067797" y="4878815"/>
            <a:ext cx="1755246" cy="667964"/>
            <a:chOff x="3067797" y="4878815"/>
            <a:chExt cx="1755246" cy="667964"/>
          </a:xfrm>
        </p:grpSpPr>
        <p:sp>
          <p:nvSpPr>
            <p:cNvPr id="7" name="PA_矩形 6"/>
            <p:cNvSpPr/>
            <p:nvPr>
              <p:custDataLst>
                <p:tags r:id="rId8"/>
              </p:custDataLst>
            </p:nvPr>
          </p:nvSpPr>
          <p:spPr>
            <a:xfrm>
              <a:off x="3067797" y="4995923"/>
              <a:ext cx="631583" cy="55085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800" dirty="0">
                  <a:solidFill>
                    <a:schemeClr val="bg1"/>
                  </a:solidFill>
                  <a:latin typeface="Neo Sans Std Medium" panose="020B0704030504040204" pitchFamily="34" charset="0"/>
                  <a:ea typeface="Source Sans Pro Black" charset="0"/>
                  <a:cs typeface="Source Sans Pro Black" charset="0"/>
                </a:rPr>
                <a:t>32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个</a:t>
              </a:r>
              <a:endPara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85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省市区</a:t>
              </a:r>
              <a:endParaRPr 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" name="PA_任意多边形 9"/>
            <p:cNvSpPr/>
            <p:nvPr>
              <p:custDataLst>
                <p:tags r:id="rId9"/>
              </p:custDataLst>
            </p:nvPr>
          </p:nvSpPr>
          <p:spPr>
            <a:xfrm flipV="1">
              <a:off x="3895895" y="4878815"/>
              <a:ext cx="927148" cy="336459"/>
            </a:xfrm>
            <a:custGeom>
              <a:avLst/>
              <a:gdLst>
                <a:gd name="connsiteX0" fmla="*/ 670560 w 670560"/>
                <a:gd name="connsiteY0" fmla="*/ 304800 h 304800"/>
                <a:gd name="connsiteX1" fmla="*/ 345440 w 670560"/>
                <a:gd name="connsiteY1" fmla="*/ 0 h 304800"/>
                <a:gd name="connsiteX2" fmla="*/ 0 w 670560"/>
                <a:gd name="connsiteY2" fmla="*/ 0 h 304800"/>
                <a:gd name="connsiteX0" fmla="*/ 552619 w 552619"/>
                <a:gd name="connsiteY0" fmla="*/ 255373 h 255373"/>
                <a:gd name="connsiteX1" fmla="*/ 345440 w 552619"/>
                <a:gd name="connsiteY1" fmla="*/ 0 h 255373"/>
                <a:gd name="connsiteX2" fmla="*/ 0 w 552619"/>
                <a:gd name="connsiteY2" fmla="*/ 0 h 25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2619" h="255373">
                  <a:moveTo>
                    <a:pt x="552619" y="255373"/>
                  </a:moveTo>
                  <a:lnTo>
                    <a:pt x="345440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3366FF"/>
              </a:solidFill>
              <a:headEnd type="oval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Source Sans Pro" charset="0"/>
              </a:endParaRPr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89E03185-6183-4B4C-A729-8A27EFC3613C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17132">
            <a:off x="12288158" y="-2290753"/>
            <a:ext cx="2027056" cy="2001431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F4F3E850-CC08-480F-B90D-92D98691F0A3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05435">
            <a:off x="-6876673" y="-1916061"/>
            <a:ext cx="6908025" cy="682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0971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1">
            <a:extLst>
              <a:ext uri="{FF2B5EF4-FFF2-40B4-BE49-F238E27FC236}">
                <a16:creationId xmlns:a16="http://schemas.microsoft.com/office/drawing/2014/main" xmlns="" id="{3E3D57E5-DA0E-48C0-89E4-B6D729B799CC}"/>
              </a:ext>
            </a:extLst>
          </p:cNvPr>
          <p:cNvSpPr txBox="1">
            <a:spLocks/>
          </p:cNvSpPr>
          <p:nvPr/>
        </p:nvSpPr>
        <p:spPr>
          <a:xfrm>
            <a:off x="890520" y="409319"/>
            <a:ext cx="3659189" cy="15919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>
                <a:gradFill>
                  <a:gsLst>
                    <a:gs pos="0">
                      <a:srgbClr val="FF1E1F"/>
                    </a:gs>
                    <a:gs pos="100000">
                      <a:srgbClr val="FF7C80"/>
                    </a:gs>
                  </a:gsLst>
                  <a:lin ang="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合作流程</a:t>
            </a:r>
            <a:endParaRPr lang="en-US" dirty="0">
              <a:gradFill>
                <a:gsLst>
                  <a:gs pos="0">
                    <a:srgbClr val="FF1E1F"/>
                  </a:gs>
                  <a:gs pos="100000">
                    <a:srgbClr val="FF7C80"/>
                  </a:gs>
                </a:gsLst>
                <a:lin ang="0" scaled="0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911645F3-53BB-4A04-AA89-86C1398B0204}"/>
              </a:ext>
            </a:extLst>
          </p:cNvPr>
          <p:cNvSpPr/>
          <p:nvPr/>
        </p:nvSpPr>
        <p:spPr>
          <a:xfrm>
            <a:off x="986792" y="1866997"/>
            <a:ext cx="591207" cy="45719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04C3EE4F-2894-4424-8CEB-76E114B6CD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81117">
            <a:off x="-1608780" y="3921975"/>
            <a:ext cx="4187348" cy="413441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41283A5-D363-486C-A2AF-E3F575F4DAA9}"/>
              </a:ext>
            </a:extLst>
          </p:cNvPr>
          <p:cNvSpPr txBox="1"/>
          <p:nvPr/>
        </p:nvSpPr>
        <p:spPr>
          <a:xfrm>
            <a:off x="484894" y="6313477"/>
            <a:ext cx="2765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Neo Sans Std Medium" panose="020B0704030504040204" pitchFamily="34" charset="0"/>
                <a:ea typeface="思源黑体 CN Light" panose="020B0300000000000000" pitchFamily="34" charset="-122"/>
              </a:rPr>
              <a:t>COOPERATION </a:t>
            </a:r>
            <a:r>
              <a:rPr lang="en-US" altLang="zh-CN" dirty="0">
                <a:solidFill>
                  <a:srgbClr val="FF6669"/>
                </a:solidFill>
                <a:latin typeface="Neo Sans Std Medium" panose="020B0704030504040204" pitchFamily="34" charset="0"/>
                <a:ea typeface="思源黑体 CN Light" panose="020B0300000000000000" pitchFamily="34" charset="-122"/>
              </a:rPr>
              <a:t>PROCESS</a:t>
            </a:r>
            <a:endParaRPr lang="zh-CN" altLang="en-US" dirty="0">
              <a:solidFill>
                <a:srgbClr val="FF6669"/>
              </a:solidFill>
              <a:latin typeface="Neo Sans Std Medium" panose="020B0704030504040204" pitchFamily="34" charset="0"/>
              <a:ea typeface="思源黑体 CN Light" panose="020B0300000000000000" pitchFamily="34" charset="-122"/>
            </a:endParaRPr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2A129CCA-4D36-40A5-9835-91545159EB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81117">
            <a:off x="8027123" y="-2503501"/>
            <a:ext cx="5842745" cy="576888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E068748-995E-4F25-B3C8-5A08314E5C6D}"/>
              </a:ext>
            </a:extLst>
          </p:cNvPr>
          <p:cNvGrpSpPr/>
          <p:nvPr/>
        </p:nvGrpSpPr>
        <p:grpSpPr>
          <a:xfrm>
            <a:off x="3033131" y="1748210"/>
            <a:ext cx="9169755" cy="4326019"/>
            <a:chOff x="3033131" y="1748210"/>
            <a:chExt cx="9169755" cy="4326019"/>
          </a:xfrm>
        </p:grpSpPr>
        <p:sp>
          <p:nvSpPr>
            <p:cNvPr id="9" name="TextBox 8"/>
            <p:cNvSpPr txBox="1"/>
            <p:nvPr/>
          </p:nvSpPr>
          <p:spPr>
            <a:xfrm>
              <a:off x="3033183" y="4022562"/>
              <a:ext cx="1876274" cy="29405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1600" b="1" dirty="0">
                  <a:solidFill>
                    <a:srgbClr val="FF6669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Roboto" charset="0"/>
                </a:rPr>
                <a:t>合作保障</a:t>
              </a:r>
              <a:endParaRPr lang="en-US" sz="1600" b="1" dirty="0">
                <a:solidFill>
                  <a:srgbClr val="FF6669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Roboto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226692" y="4402151"/>
              <a:ext cx="1682765" cy="692497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Lorem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Ipsum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 is simply dummy text of the printing and typesetting industry. 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3052499" y="4506686"/>
              <a:ext cx="0" cy="1262743"/>
            </a:xfrm>
            <a:prstGeom prst="line">
              <a:avLst/>
            </a:prstGeom>
            <a:ln w="38100">
              <a:solidFill>
                <a:srgbClr val="FF66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5079697" y="2235275"/>
              <a:ext cx="1876274" cy="29405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1600" b="1" dirty="0">
                  <a:solidFill>
                    <a:srgbClr val="FF6669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Roboto" charset="0"/>
                </a:rPr>
                <a:t>风格定制</a:t>
              </a:r>
              <a:endParaRPr lang="en-US" sz="1600" b="1" dirty="0">
                <a:solidFill>
                  <a:srgbClr val="FF6669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Roboto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273206" y="2614864"/>
              <a:ext cx="1682765" cy="2539157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Lorem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Ipsum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 is simply dummy text of the printing and typesetting industry.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Lorem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Ipsum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has been the industry's standard. 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Lorem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Ipsum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has been. </a:t>
              </a:r>
            </a:p>
            <a:p>
              <a:pPr>
                <a:lnSpc>
                  <a:spcPct val="150000"/>
                </a:lnSpc>
              </a:pPr>
              <a:endParaRPr lang="en-US" sz="1000" dirty="0">
                <a:solidFill>
                  <a:schemeClr val="tx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Lorem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Ipsum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 is simply dummy text of the printing and typesetting industry.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Lorem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Ipsum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.</a:t>
              </a: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5088127" y="2710543"/>
              <a:ext cx="0" cy="3058886"/>
            </a:xfrm>
            <a:prstGeom prst="line">
              <a:avLst/>
            </a:prstGeom>
            <a:ln w="38100">
              <a:solidFill>
                <a:srgbClr val="FF66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7126211" y="3396265"/>
              <a:ext cx="1876274" cy="29405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1600" b="1" dirty="0">
                  <a:solidFill>
                    <a:srgbClr val="FF6669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Roboto" charset="0"/>
                </a:rPr>
                <a:t>内页设计</a:t>
              </a:r>
              <a:endParaRPr lang="en-US" sz="1600" b="1" dirty="0">
                <a:solidFill>
                  <a:srgbClr val="FF6669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Roboto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319720" y="3775854"/>
              <a:ext cx="1682765" cy="1384995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Lorem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Ipsum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 is simply dummy text of the printing and typesetting industry.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Lorem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Ipsum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has been the industry's standard. 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Lorem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Ipsum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has been. 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7134641" y="3864428"/>
              <a:ext cx="0" cy="1905001"/>
            </a:xfrm>
            <a:prstGeom prst="line">
              <a:avLst/>
            </a:prstGeom>
            <a:ln w="38100">
              <a:solidFill>
                <a:srgbClr val="FF66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9161839" y="3396265"/>
              <a:ext cx="1876274" cy="29405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1600" b="1" dirty="0">
                  <a:solidFill>
                    <a:srgbClr val="FF6669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Roboto" charset="0"/>
                </a:rPr>
                <a:t>修改完善</a:t>
              </a:r>
              <a:endParaRPr lang="en-US" sz="1600" b="1" dirty="0">
                <a:solidFill>
                  <a:srgbClr val="FF6669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Roboto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355348" y="3775854"/>
              <a:ext cx="1682765" cy="1384995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Lorem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Ipsum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 is simply dummy text of the printing and typesetting industry.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Lorem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Ipsum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has been the industry's standard. 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Lorem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Ipsum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has been. </a:t>
              </a: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9170269" y="3864428"/>
              <a:ext cx="0" cy="1905001"/>
            </a:xfrm>
            <a:prstGeom prst="line">
              <a:avLst/>
            </a:prstGeom>
            <a:ln w="38100">
              <a:solidFill>
                <a:srgbClr val="FF66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32"/>
            <p:cNvSpPr/>
            <p:nvPr/>
          </p:nvSpPr>
          <p:spPr>
            <a:xfrm>
              <a:off x="3033131" y="5769429"/>
              <a:ext cx="9169755" cy="304800"/>
            </a:xfrm>
            <a:prstGeom prst="rect">
              <a:avLst/>
            </a:prstGeom>
            <a:gradFill>
              <a:gsLst>
                <a:gs pos="0">
                  <a:srgbClr val="FF1E1F"/>
                </a:gs>
                <a:gs pos="100000">
                  <a:srgbClr val="FF7C80"/>
                </a:gs>
              </a:gsLst>
              <a:lin ang="108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 rot="5400000">
              <a:off x="5063157" y="5756437"/>
              <a:ext cx="89313" cy="330784"/>
              <a:chOff x="1569366" y="5427922"/>
              <a:chExt cx="89313" cy="330784"/>
            </a:xfrm>
          </p:grpSpPr>
          <p:cxnSp>
            <p:nvCxnSpPr>
              <p:cNvPr id="35" name="Straight Connector 34"/>
              <p:cNvCxnSpPr/>
              <p:nvPr userDrawn="1"/>
            </p:nvCxnSpPr>
            <p:spPr>
              <a:xfrm>
                <a:off x="1614022" y="5435364"/>
                <a:ext cx="0" cy="32334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riangle 35"/>
              <p:cNvSpPr/>
              <p:nvPr userDrawn="1"/>
            </p:nvSpPr>
            <p:spPr>
              <a:xfrm>
                <a:off x="1569366" y="5427922"/>
                <a:ext cx="89313" cy="4571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 rot="5400000">
              <a:off x="7076706" y="5756438"/>
              <a:ext cx="89313" cy="330784"/>
              <a:chOff x="1569366" y="5427922"/>
              <a:chExt cx="89313" cy="330784"/>
            </a:xfrm>
          </p:grpSpPr>
          <p:cxnSp>
            <p:nvCxnSpPr>
              <p:cNvPr id="38" name="Straight Connector 37"/>
              <p:cNvCxnSpPr/>
              <p:nvPr userDrawn="1"/>
            </p:nvCxnSpPr>
            <p:spPr>
              <a:xfrm>
                <a:off x="1614022" y="5435364"/>
                <a:ext cx="0" cy="32334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Triangle 38"/>
              <p:cNvSpPr/>
              <p:nvPr userDrawn="1"/>
            </p:nvSpPr>
            <p:spPr>
              <a:xfrm>
                <a:off x="1569366" y="5427922"/>
                <a:ext cx="89313" cy="4571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 rot="5400000">
              <a:off x="9123220" y="5756439"/>
              <a:ext cx="89313" cy="330784"/>
              <a:chOff x="1569366" y="5427922"/>
              <a:chExt cx="89313" cy="330784"/>
            </a:xfrm>
          </p:grpSpPr>
          <p:cxnSp>
            <p:nvCxnSpPr>
              <p:cNvPr id="41" name="Straight Connector 40"/>
              <p:cNvCxnSpPr/>
              <p:nvPr userDrawn="1"/>
            </p:nvCxnSpPr>
            <p:spPr>
              <a:xfrm>
                <a:off x="1614022" y="5435364"/>
                <a:ext cx="0" cy="32334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Triangle 41"/>
              <p:cNvSpPr/>
              <p:nvPr userDrawn="1"/>
            </p:nvSpPr>
            <p:spPr>
              <a:xfrm>
                <a:off x="1569366" y="5427922"/>
                <a:ext cx="89313" cy="4571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 rot="5400000">
              <a:off x="11180620" y="5756440"/>
              <a:ext cx="89313" cy="330784"/>
              <a:chOff x="1569366" y="5427922"/>
              <a:chExt cx="89313" cy="330784"/>
            </a:xfrm>
          </p:grpSpPr>
          <p:cxnSp>
            <p:nvCxnSpPr>
              <p:cNvPr id="44" name="Straight Connector 43"/>
              <p:cNvCxnSpPr/>
              <p:nvPr userDrawn="1"/>
            </p:nvCxnSpPr>
            <p:spPr>
              <a:xfrm>
                <a:off x="1614022" y="5435364"/>
                <a:ext cx="0" cy="32334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Triangle 44"/>
              <p:cNvSpPr/>
              <p:nvPr userDrawn="1"/>
            </p:nvSpPr>
            <p:spPr>
              <a:xfrm>
                <a:off x="1569366" y="5427922"/>
                <a:ext cx="89313" cy="4571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FCE2B4F8-F680-4490-A8D2-97CD5DB89DC1}"/>
                </a:ext>
              </a:extLst>
            </p:cNvPr>
            <p:cNvSpPr txBox="1"/>
            <p:nvPr/>
          </p:nvSpPr>
          <p:spPr>
            <a:xfrm>
              <a:off x="3568425" y="3525690"/>
              <a:ext cx="116683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8800">
                  <a:gradFill>
                    <a:gsLst>
                      <a:gs pos="0">
                        <a:srgbClr val="FF1E1F">
                          <a:alpha val="0"/>
                        </a:srgbClr>
                      </a:gs>
                      <a:gs pos="100000">
                        <a:srgbClr val="FF7C80">
                          <a:alpha val="58000"/>
                        </a:srgbClr>
                      </a:gs>
                    </a:gsLst>
                    <a:lin ang="1800000" scaled="0"/>
                  </a:gradFill>
                  <a:latin typeface="Neo Sans Std Medium" panose="020B0704030504040204" pitchFamily="34" charset="0"/>
                </a:defRPr>
              </a:lvl1pPr>
            </a:lstStyle>
            <a:p>
              <a:r>
                <a:rPr lang="en-US" altLang="zh-CN" sz="5400" dirty="0"/>
                <a:t>01</a:t>
              </a:r>
              <a:endParaRPr lang="zh-CN" altLang="en-US" sz="5400" dirty="0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72C4128D-7D2B-4E22-A727-7E7CDF0738AB}"/>
                </a:ext>
              </a:extLst>
            </p:cNvPr>
            <p:cNvSpPr txBox="1"/>
            <p:nvPr/>
          </p:nvSpPr>
          <p:spPr>
            <a:xfrm>
              <a:off x="5636732" y="1748210"/>
              <a:ext cx="116683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8800">
                  <a:gradFill>
                    <a:gsLst>
                      <a:gs pos="0">
                        <a:srgbClr val="FF1E1F">
                          <a:alpha val="0"/>
                        </a:srgbClr>
                      </a:gs>
                      <a:gs pos="100000">
                        <a:srgbClr val="FF7C80">
                          <a:alpha val="58000"/>
                        </a:srgbClr>
                      </a:gs>
                    </a:gsLst>
                    <a:lin ang="1800000" scaled="0"/>
                  </a:gradFill>
                  <a:latin typeface="Neo Sans Std Medium" panose="020B0704030504040204" pitchFamily="34" charset="0"/>
                </a:defRPr>
              </a:lvl1pPr>
            </a:lstStyle>
            <a:p>
              <a:r>
                <a:rPr lang="en-US" altLang="zh-CN" sz="5400" dirty="0"/>
                <a:t>02</a:t>
              </a:r>
              <a:endParaRPr lang="zh-CN" altLang="en-US" sz="5400" dirty="0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D09395CE-3EE1-4B86-A62F-61E4285CD343}"/>
                </a:ext>
              </a:extLst>
            </p:cNvPr>
            <p:cNvSpPr txBox="1"/>
            <p:nvPr/>
          </p:nvSpPr>
          <p:spPr>
            <a:xfrm>
              <a:off x="7643408" y="2886234"/>
              <a:ext cx="116683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8800">
                  <a:gradFill>
                    <a:gsLst>
                      <a:gs pos="0">
                        <a:srgbClr val="FF1E1F">
                          <a:alpha val="0"/>
                        </a:srgbClr>
                      </a:gs>
                      <a:gs pos="100000">
                        <a:srgbClr val="FF7C80">
                          <a:alpha val="58000"/>
                        </a:srgbClr>
                      </a:gs>
                    </a:gsLst>
                    <a:lin ang="1800000" scaled="0"/>
                  </a:gradFill>
                  <a:latin typeface="Neo Sans Std Medium" panose="020B0704030504040204" pitchFamily="34" charset="0"/>
                </a:defRPr>
              </a:lvl1pPr>
            </a:lstStyle>
            <a:p>
              <a:r>
                <a:rPr lang="en-US" altLang="zh-CN" sz="5400" dirty="0"/>
                <a:t>03</a:t>
              </a:r>
              <a:endParaRPr lang="zh-CN" altLang="en-US" sz="5400" dirty="0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012715F7-3D8F-40B2-A38D-5F4CA0ABEC74}"/>
                </a:ext>
              </a:extLst>
            </p:cNvPr>
            <p:cNvSpPr txBox="1"/>
            <p:nvPr/>
          </p:nvSpPr>
          <p:spPr>
            <a:xfrm>
              <a:off x="9718156" y="2906332"/>
              <a:ext cx="116683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8800">
                  <a:gradFill>
                    <a:gsLst>
                      <a:gs pos="0">
                        <a:srgbClr val="FF1E1F">
                          <a:alpha val="0"/>
                        </a:srgbClr>
                      </a:gs>
                      <a:gs pos="100000">
                        <a:srgbClr val="FF7C80">
                          <a:alpha val="58000"/>
                        </a:srgbClr>
                      </a:gs>
                    </a:gsLst>
                    <a:lin ang="1800000" scaled="0"/>
                  </a:gradFill>
                  <a:latin typeface="Neo Sans Std Medium" panose="020B0704030504040204" pitchFamily="34" charset="0"/>
                </a:defRPr>
              </a:lvl1pPr>
            </a:lstStyle>
            <a:p>
              <a:r>
                <a:rPr lang="en-US" altLang="zh-CN" sz="5400" dirty="0"/>
                <a:t>04</a:t>
              </a:r>
              <a:endParaRPr lang="zh-CN" altLang="en-US" sz="5400" dirty="0"/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A8A45DAC-C0CA-4B1A-B0C6-E585FC71F194}"/>
              </a:ext>
            </a:extLst>
          </p:cNvPr>
          <p:cNvSpPr txBox="1"/>
          <p:nvPr/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RAPIDESIGN</a:t>
            </a:r>
            <a:endParaRPr lang="zh-CN" altLang="en-US" dirty="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4B025647-B981-4721-BB39-F5DDFB7D4C23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chemeClr val="bg1">
                    <a:alpha val="15000"/>
                  </a:scheme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chemeClr val="bg1">
                  <a:alpha val="15000"/>
                </a:schemeClr>
              </a:solidFill>
              <a:latin typeface="Neo Sans Std Medium" panose="020B07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4492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>
            <a:extLst>
              <a:ext uri="{FF2B5EF4-FFF2-40B4-BE49-F238E27FC236}">
                <a16:creationId xmlns:a16="http://schemas.microsoft.com/office/drawing/2014/main" xmlns="" id="{549D7267-DC5E-476D-81BA-D52688542A4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925961" y="0"/>
            <a:ext cx="7266039" cy="6858000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PA_平行四边形 30"/>
          <p:cNvSpPr/>
          <p:nvPr>
            <p:custDataLst>
              <p:tags r:id="rId2"/>
            </p:custDataLst>
          </p:nvPr>
        </p:nvSpPr>
        <p:spPr>
          <a:xfrm>
            <a:off x="2338904" y="3392558"/>
            <a:ext cx="728758" cy="1232182"/>
          </a:xfrm>
          <a:prstGeom prst="parallelogram">
            <a:avLst>
              <a:gd name="adj" fmla="val 74678"/>
            </a:avLst>
          </a:prstGeom>
          <a:gradFill>
            <a:gsLst>
              <a:gs pos="0">
                <a:srgbClr val="FF1E1F">
                  <a:alpha val="0"/>
                </a:srgbClr>
              </a:gs>
              <a:gs pos="100000">
                <a:srgbClr val="FF7C80">
                  <a:alpha val="62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_平行四边形 9"/>
          <p:cNvSpPr/>
          <p:nvPr>
            <p:custDataLst>
              <p:tags r:id="rId3"/>
            </p:custDataLst>
          </p:nvPr>
        </p:nvSpPr>
        <p:spPr>
          <a:xfrm>
            <a:off x="5933772" y="1981185"/>
            <a:ext cx="283155" cy="478754"/>
          </a:xfrm>
          <a:prstGeom prst="parallelogram">
            <a:avLst>
              <a:gd name="adj" fmla="val 74678"/>
            </a:avLst>
          </a:pr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A_文本框 5"/>
          <p:cNvSpPr txBox="1"/>
          <p:nvPr>
            <p:custDataLst>
              <p:tags r:id="rId4"/>
            </p:custDataLst>
          </p:nvPr>
        </p:nvSpPr>
        <p:spPr>
          <a:xfrm>
            <a:off x="5933772" y="2082063"/>
            <a:ext cx="1290418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清晰的演示向导</a:t>
            </a:r>
            <a:endParaRPr lang="en-US" sz="1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PA_TextPlaceholder 3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5933772" y="2451271"/>
            <a:ext cx="2277675" cy="837741"/>
          </a:xfrm>
          <a:prstGeom prst="rect">
            <a:avLst/>
          </a:prstGeom>
        </p:spPr>
        <p:txBody>
          <a:bodyPr lIns="0" rIns="0"/>
          <a:lstStyle>
            <a:lvl1pPr marL="0" indent="0" algn="l" defTabSz="914318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37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3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92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50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5000"/>
              </a:lnSpc>
            </a:pPr>
            <a:r>
              <a:rPr lang="en-US" sz="1100" dirty="0">
                <a:solidFill>
                  <a:schemeClr val="bg1">
                    <a:alpha val="8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There are many variations of passages of Lorem Ipsum available, but the majority have suffered.</a:t>
            </a:r>
          </a:p>
        </p:txBody>
      </p:sp>
      <p:sp>
        <p:nvSpPr>
          <p:cNvPr id="11" name="PA_形状 3660"/>
          <p:cNvSpPr/>
          <p:nvPr>
            <p:custDataLst>
              <p:tags r:id="rId6"/>
            </p:custDataLst>
          </p:nvPr>
        </p:nvSpPr>
        <p:spPr>
          <a:xfrm>
            <a:off x="5933772" y="1379081"/>
            <a:ext cx="410797" cy="4107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1"/>
                </a:lnTo>
                <a:cubicBezTo>
                  <a:pt x="19655" y="2641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1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6"/>
                  <a:pt x="299" y="8876"/>
                  <a:pt x="297" y="8877"/>
                </a:cubicBezTo>
                <a:lnTo>
                  <a:pt x="280" y="8884"/>
                </a:lnTo>
                <a:lnTo>
                  <a:pt x="281" y="8887"/>
                </a:lnTo>
                <a:cubicBezTo>
                  <a:pt x="116" y="8967"/>
                  <a:pt x="0" y="9133"/>
                  <a:pt x="0" y="9327"/>
                </a:cubicBezTo>
                <a:cubicBezTo>
                  <a:pt x="0" y="9551"/>
                  <a:pt x="151" y="9732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700"/>
                </a:lnTo>
                <a:cubicBezTo>
                  <a:pt x="21578" y="637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6"/>
                  <a:pt x="7507" y="16344"/>
                </a:cubicBezTo>
                <a:lnTo>
                  <a:pt x="6035" y="17817"/>
                </a:lnTo>
                <a:cubicBezTo>
                  <a:pt x="5946" y="17906"/>
                  <a:pt x="5891" y="18028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1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0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3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2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8"/>
                  <a:pt x="3927" y="14101"/>
                  <a:pt x="3927" y="14237"/>
                </a:cubicBezTo>
                <a:cubicBezTo>
                  <a:pt x="3927" y="14508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" name="PA_平行四边形 13"/>
          <p:cNvSpPr/>
          <p:nvPr>
            <p:custDataLst>
              <p:tags r:id="rId7"/>
            </p:custDataLst>
          </p:nvPr>
        </p:nvSpPr>
        <p:spPr>
          <a:xfrm>
            <a:off x="5933772" y="4463513"/>
            <a:ext cx="283155" cy="478754"/>
          </a:xfrm>
          <a:prstGeom prst="parallelogram">
            <a:avLst>
              <a:gd name="adj" fmla="val 74678"/>
            </a:avLst>
          </a:pr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A_文本框 14"/>
          <p:cNvSpPr txBox="1"/>
          <p:nvPr>
            <p:custDataLst>
              <p:tags r:id="rId8"/>
            </p:custDataLst>
          </p:nvPr>
        </p:nvSpPr>
        <p:spPr>
          <a:xfrm>
            <a:off x="5933772" y="4564391"/>
            <a:ext cx="1290418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创意的动画效果</a:t>
            </a:r>
            <a:endParaRPr lang="en-US" sz="1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6" name="PA_TextPlaceholder 3"/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5933772" y="4933599"/>
            <a:ext cx="2277675" cy="1185498"/>
          </a:xfrm>
          <a:prstGeom prst="rect">
            <a:avLst/>
          </a:prstGeom>
        </p:spPr>
        <p:txBody>
          <a:bodyPr lIns="0" rIns="0"/>
          <a:lstStyle>
            <a:lvl1pPr marL="0" indent="0" algn="l" defTabSz="914318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37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3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92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50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5000"/>
              </a:lnSpc>
            </a:pPr>
            <a:r>
              <a:rPr lang="en-US" sz="1100" dirty="0">
                <a:solidFill>
                  <a:schemeClr val="bg1">
                    <a:alpha val="8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There are many variations of passages of Lorem Ipsum available, but the majority have suffered.</a:t>
            </a:r>
          </a:p>
        </p:txBody>
      </p:sp>
      <p:sp>
        <p:nvSpPr>
          <p:cNvPr id="19" name="PA_平行四边形 18"/>
          <p:cNvSpPr/>
          <p:nvPr>
            <p:custDataLst>
              <p:tags r:id="rId10"/>
            </p:custDataLst>
          </p:nvPr>
        </p:nvSpPr>
        <p:spPr>
          <a:xfrm>
            <a:off x="9096072" y="4463513"/>
            <a:ext cx="283155" cy="478754"/>
          </a:xfrm>
          <a:prstGeom prst="parallelogram">
            <a:avLst>
              <a:gd name="adj" fmla="val 74678"/>
            </a:avLst>
          </a:pr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_文本框 19"/>
          <p:cNvSpPr txBox="1"/>
          <p:nvPr>
            <p:custDataLst>
              <p:tags r:id="rId11"/>
            </p:custDataLst>
          </p:nvPr>
        </p:nvSpPr>
        <p:spPr>
          <a:xfrm>
            <a:off x="9096072" y="4564391"/>
            <a:ext cx="1290418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有效的内容展示</a:t>
            </a:r>
            <a:endParaRPr lang="en-US" sz="1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" name="PA_TextPlaceholder 3"/>
          <p:cNvSpPr txBox="1">
            <a:spLocks/>
          </p:cNvSpPr>
          <p:nvPr>
            <p:custDataLst>
              <p:tags r:id="rId12"/>
            </p:custDataLst>
          </p:nvPr>
        </p:nvSpPr>
        <p:spPr>
          <a:xfrm>
            <a:off x="9096072" y="4933599"/>
            <a:ext cx="2277675" cy="1185498"/>
          </a:xfrm>
          <a:prstGeom prst="rect">
            <a:avLst/>
          </a:prstGeom>
        </p:spPr>
        <p:txBody>
          <a:bodyPr lIns="0" rIns="0"/>
          <a:lstStyle>
            <a:lvl1pPr marL="0" indent="0" algn="l" defTabSz="914318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37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3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92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50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5000"/>
              </a:lnSpc>
            </a:pPr>
            <a:r>
              <a:rPr lang="en-US" sz="1100" dirty="0">
                <a:solidFill>
                  <a:schemeClr val="bg1">
                    <a:alpha val="8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There are many variations of passages of Lorem Ipsum available, but the majority have suffered.</a:t>
            </a:r>
          </a:p>
        </p:txBody>
      </p:sp>
      <p:sp>
        <p:nvSpPr>
          <p:cNvPr id="23" name="PA_形状 3665"/>
          <p:cNvSpPr/>
          <p:nvPr>
            <p:custDataLst>
              <p:tags r:id="rId13"/>
            </p:custDataLst>
          </p:nvPr>
        </p:nvSpPr>
        <p:spPr>
          <a:xfrm>
            <a:off x="5933772" y="3861409"/>
            <a:ext cx="410797" cy="4107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013"/>
                </a:moveTo>
                <a:cubicBezTo>
                  <a:pt x="20614" y="12014"/>
                  <a:pt x="20611" y="12016"/>
                  <a:pt x="20607" y="12017"/>
                </a:cubicBezTo>
                <a:lnTo>
                  <a:pt x="19602" y="12269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3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8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2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3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9"/>
                </a:cubicBezTo>
                <a:lnTo>
                  <a:pt x="993" y="12017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7"/>
                  <a:pt x="2616" y="8979"/>
                  <a:pt x="2708" y="8634"/>
                </a:cubicBezTo>
                <a:cubicBezTo>
                  <a:pt x="2897" y="7928"/>
                  <a:pt x="3179" y="7250"/>
                  <a:pt x="3548" y="6615"/>
                </a:cubicBezTo>
                <a:cubicBezTo>
                  <a:pt x="3727" y="6305"/>
                  <a:pt x="3724" y="5924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40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40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7"/>
                </a:lnTo>
                <a:cubicBezTo>
                  <a:pt x="17876" y="5924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7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1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6"/>
                </a:lnTo>
                <a:cubicBezTo>
                  <a:pt x="17292" y="2018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6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6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8"/>
                  <a:pt x="4181" y="2146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1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4"/>
                  <a:pt x="1864" y="17138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3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3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8"/>
                  <a:pt x="19641" y="16714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3"/>
                  <a:pt x="21233" y="8730"/>
                  <a:pt x="20880" y="8641"/>
                </a:cubicBezTo>
                <a:moveTo>
                  <a:pt x="15709" y="10800"/>
                </a:moveTo>
                <a:cubicBezTo>
                  <a:pt x="15709" y="13346"/>
                  <a:pt x="13771" y="15439"/>
                  <a:pt x="11291" y="15685"/>
                </a:cubicBezTo>
                <a:lnTo>
                  <a:pt x="11291" y="12695"/>
                </a:lnTo>
                <a:cubicBezTo>
                  <a:pt x="12137" y="12476"/>
                  <a:pt x="12764" y="11715"/>
                  <a:pt x="12764" y="10800"/>
                </a:cubicBezTo>
                <a:cubicBezTo>
                  <a:pt x="12764" y="10630"/>
                  <a:pt x="12735" y="10467"/>
                  <a:pt x="12694" y="10310"/>
                </a:cubicBezTo>
                <a:lnTo>
                  <a:pt x="15308" y="8857"/>
                </a:lnTo>
                <a:cubicBezTo>
                  <a:pt x="15565" y="9454"/>
                  <a:pt x="15709" y="10110"/>
                  <a:pt x="15709" y="10800"/>
                </a:cubicBezTo>
                <a:moveTo>
                  <a:pt x="9818" y="10800"/>
                </a:move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3"/>
                  <a:pt x="11342" y="11782"/>
                  <a:pt x="10800" y="11782"/>
                </a:cubicBezTo>
                <a:cubicBezTo>
                  <a:pt x="10258" y="11782"/>
                  <a:pt x="9818" y="11343"/>
                  <a:pt x="9818" y="10800"/>
                </a:cubicBezTo>
                <a:moveTo>
                  <a:pt x="10309" y="15685"/>
                </a:moveTo>
                <a:cubicBezTo>
                  <a:pt x="7829" y="15439"/>
                  <a:pt x="5891" y="13346"/>
                  <a:pt x="5891" y="10800"/>
                </a:cubicBezTo>
                <a:cubicBezTo>
                  <a:pt x="5891" y="10110"/>
                  <a:pt x="6035" y="9454"/>
                  <a:pt x="6292" y="8857"/>
                </a:cubicBezTo>
                <a:lnTo>
                  <a:pt x="8906" y="10310"/>
                </a:lnTo>
                <a:cubicBezTo>
                  <a:pt x="8865" y="10467"/>
                  <a:pt x="8836" y="10630"/>
                  <a:pt x="8836" y="10800"/>
                </a:cubicBezTo>
                <a:cubicBezTo>
                  <a:pt x="8836" y="11715"/>
                  <a:pt x="9463" y="12476"/>
                  <a:pt x="10309" y="12695"/>
                </a:cubicBezTo>
                <a:cubicBezTo>
                  <a:pt x="10309" y="12695"/>
                  <a:pt x="10309" y="15685"/>
                  <a:pt x="10309" y="15685"/>
                </a:cubicBezTo>
                <a:close/>
                <a:moveTo>
                  <a:pt x="10800" y="5891"/>
                </a:moveTo>
                <a:cubicBezTo>
                  <a:pt x="12470" y="5891"/>
                  <a:pt x="13942" y="6727"/>
                  <a:pt x="14829" y="8000"/>
                </a:cubicBezTo>
                <a:lnTo>
                  <a:pt x="12220" y="9450"/>
                </a:lnTo>
                <a:cubicBezTo>
                  <a:pt x="11862" y="9074"/>
                  <a:pt x="11360" y="8836"/>
                  <a:pt x="10800" y="8836"/>
                </a:cubicBezTo>
                <a:cubicBezTo>
                  <a:pt x="10240" y="8836"/>
                  <a:pt x="9738" y="9074"/>
                  <a:pt x="9380" y="9450"/>
                </a:cubicBezTo>
                <a:lnTo>
                  <a:pt x="6771" y="8000"/>
                </a:lnTo>
                <a:cubicBezTo>
                  <a:pt x="7658" y="6727"/>
                  <a:pt x="9130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5" name="PA_平行四边形 24"/>
          <p:cNvSpPr/>
          <p:nvPr>
            <p:custDataLst>
              <p:tags r:id="rId14"/>
            </p:custDataLst>
          </p:nvPr>
        </p:nvSpPr>
        <p:spPr>
          <a:xfrm>
            <a:off x="9096072" y="1985667"/>
            <a:ext cx="283155" cy="478754"/>
          </a:xfrm>
          <a:prstGeom prst="parallelogram">
            <a:avLst>
              <a:gd name="adj" fmla="val 74678"/>
            </a:avLst>
          </a:pr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A_文本框 25"/>
          <p:cNvSpPr txBox="1"/>
          <p:nvPr>
            <p:custDataLst>
              <p:tags r:id="rId15"/>
            </p:custDataLst>
          </p:nvPr>
        </p:nvSpPr>
        <p:spPr>
          <a:xfrm>
            <a:off x="9096072" y="2086545"/>
            <a:ext cx="1290418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美观的定制设计</a:t>
            </a:r>
            <a:endParaRPr lang="en-US" sz="14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7" name="PA_TextPlaceholder 3"/>
          <p:cNvSpPr txBox="1">
            <a:spLocks/>
          </p:cNvSpPr>
          <p:nvPr>
            <p:custDataLst>
              <p:tags r:id="rId16"/>
            </p:custDataLst>
          </p:nvPr>
        </p:nvSpPr>
        <p:spPr>
          <a:xfrm>
            <a:off x="9096072" y="2455753"/>
            <a:ext cx="2277675" cy="1185498"/>
          </a:xfrm>
          <a:prstGeom prst="rect">
            <a:avLst/>
          </a:prstGeom>
        </p:spPr>
        <p:txBody>
          <a:bodyPr lIns="0" rIns="0"/>
          <a:lstStyle>
            <a:lvl1pPr marL="0" indent="0" algn="l" defTabSz="914318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37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3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92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50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5000"/>
              </a:lnSpc>
            </a:pPr>
            <a:r>
              <a:rPr lang="en-US" sz="1100" dirty="0">
                <a:solidFill>
                  <a:schemeClr val="bg1">
                    <a:alpha val="8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There are many variations of passages of Lorem Ipsum available, but the majority have suffered.</a:t>
            </a:r>
          </a:p>
        </p:txBody>
      </p:sp>
      <p:sp>
        <p:nvSpPr>
          <p:cNvPr id="28" name="PA_形状 3647"/>
          <p:cNvSpPr/>
          <p:nvPr>
            <p:custDataLst>
              <p:tags r:id="rId17"/>
            </p:custDataLst>
          </p:nvPr>
        </p:nvSpPr>
        <p:spPr>
          <a:xfrm>
            <a:off x="9096072" y="1380566"/>
            <a:ext cx="373452" cy="4107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32" y="4909"/>
                  <a:pt x="1080" y="4030"/>
                  <a:pt x="1080" y="2945"/>
                </a:cubicBezTo>
                <a:cubicBezTo>
                  <a:pt x="1080" y="1861"/>
                  <a:pt x="5432" y="982"/>
                  <a:pt x="10800" y="982"/>
                </a:cubicBezTo>
                <a:cubicBezTo>
                  <a:pt x="16168" y="982"/>
                  <a:pt x="20520" y="1861"/>
                  <a:pt x="20520" y="2945"/>
                </a:cubicBezTo>
                <a:cubicBezTo>
                  <a:pt x="20520" y="4030"/>
                  <a:pt x="16168" y="4909"/>
                  <a:pt x="10800" y="4909"/>
                </a:cubicBezTo>
                <a:moveTo>
                  <a:pt x="16305" y="8659"/>
                </a:moveTo>
                <a:cubicBezTo>
                  <a:pt x="14130" y="10260"/>
                  <a:pt x="11880" y="11916"/>
                  <a:pt x="11880" y="14727"/>
                </a:cubicBezTo>
                <a:cubicBezTo>
                  <a:pt x="11880" y="17561"/>
                  <a:pt x="11880" y="19270"/>
                  <a:pt x="11642" y="20135"/>
                </a:cubicBezTo>
                <a:cubicBezTo>
                  <a:pt x="11522" y="20573"/>
                  <a:pt x="11509" y="20618"/>
                  <a:pt x="10800" y="20618"/>
                </a:cubicBezTo>
                <a:cubicBezTo>
                  <a:pt x="10091" y="20618"/>
                  <a:pt x="10078" y="20573"/>
                  <a:pt x="9957" y="20135"/>
                </a:cubicBezTo>
                <a:cubicBezTo>
                  <a:pt x="9818" y="19627"/>
                  <a:pt x="9761" y="18820"/>
                  <a:pt x="9738" y="17673"/>
                </a:cubicBezTo>
                <a:lnTo>
                  <a:pt x="10260" y="17673"/>
                </a:lnTo>
                <a:cubicBezTo>
                  <a:pt x="10558" y="17673"/>
                  <a:pt x="10800" y="17453"/>
                  <a:pt x="10800" y="17182"/>
                </a:cubicBezTo>
                <a:cubicBezTo>
                  <a:pt x="10800" y="16911"/>
                  <a:pt x="10558" y="16691"/>
                  <a:pt x="10260" y="16691"/>
                </a:cubicBezTo>
                <a:lnTo>
                  <a:pt x="9724" y="16691"/>
                </a:lnTo>
                <a:cubicBezTo>
                  <a:pt x="9722" y="16381"/>
                  <a:pt x="9721" y="16059"/>
                  <a:pt x="9721" y="15709"/>
                </a:cubicBezTo>
                <a:lnTo>
                  <a:pt x="10260" y="15709"/>
                </a:lnTo>
                <a:cubicBezTo>
                  <a:pt x="10558" y="15709"/>
                  <a:pt x="10800" y="15489"/>
                  <a:pt x="10800" y="15218"/>
                </a:cubicBezTo>
                <a:cubicBezTo>
                  <a:pt x="10800" y="14947"/>
                  <a:pt x="10558" y="14727"/>
                  <a:pt x="10260" y="14727"/>
                </a:cubicBezTo>
                <a:lnTo>
                  <a:pt x="9720" y="14727"/>
                </a:lnTo>
                <a:cubicBezTo>
                  <a:pt x="9720" y="11916"/>
                  <a:pt x="7470" y="10260"/>
                  <a:pt x="5295" y="8659"/>
                </a:cubicBezTo>
                <a:cubicBezTo>
                  <a:pt x="3543" y="7370"/>
                  <a:pt x="1872" y="6139"/>
                  <a:pt x="1294" y="4344"/>
                </a:cubicBezTo>
                <a:cubicBezTo>
                  <a:pt x="3119" y="5266"/>
                  <a:pt x="6691" y="5891"/>
                  <a:pt x="10800" y="5891"/>
                </a:cubicBezTo>
                <a:cubicBezTo>
                  <a:pt x="14905" y="5891"/>
                  <a:pt x="18475" y="5266"/>
                  <a:pt x="20302" y="4347"/>
                </a:cubicBezTo>
                <a:cubicBezTo>
                  <a:pt x="19721" y="6143"/>
                  <a:pt x="18053" y="7373"/>
                  <a:pt x="16305" y="8659"/>
                </a:cubicBezTo>
                <a:moveTo>
                  <a:pt x="10800" y="0"/>
                </a:moveTo>
                <a:cubicBezTo>
                  <a:pt x="4835" y="0"/>
                  <a:pt x="0" y="1319"/>
                  <a:pt x="0" y="2945"/>
                </a:cubicBezTo>
                <a:cubicBezTo>
                  <a:pt x="0" y="8836"/>
                  <a:pt x="8640" y="9818"/>
                  <a:pt x="8640" y="14727"/>
                </a:cubicBezTo>
                <a:lnTo>
                  <a:pt x="8640" y="15217"/>
                </a:lnTo>
                <a:lnTo>
                  <a:pt x="8640" y="15218"/>
                </a:lnTo>
                <a:lnTo>
                  <a:pt x="8640" y="15219"/>
                </a:lnTo>
                <a:cubicBezTo>
                  <a:pt x="8641" y="15938"/>
                  <a:pt x="8642" y="16572"/>
                  <a:pt x="8649" y="17142"/>
                </a:cubicBezTo>
                <a:cubicBezTo>
                  <a:pt x="8647" y="17155"/>
                  <a:pt x="8640" y="17168"/>
                  <a:pt x="8640" y="17182"/>
                </a:cubicBezTo>
                <a:cubicBezTo>
                  <a:pt x="8640" y="17199"/>
                  <a:pt x="8648" y="17212"/>
                  <a:pt x="8651" y="17230"/>
                </a:cubicBezTo>
                <a:cubicBezTo>
                  <a:pt x="8699" y="20896"/>
                  <a:pt x="8995" y="21600"/>
                  <a:pt x="10800" y="21600"/>
                </a:cubicBezTo>
                <a:cubicBezTo>
                  <a:pt x="12960" y="21600"/>
                  <a:pt x="12960" y="20618"/>
                  <a:pt x="12960" y="14727"/>
                </a:cubicBezTo>
                <a:cubicBezTo>
                  <a:pt x="12960" y="9818"/>
                  <a:pt x="21600" y="8836"/>
                  <a:pt x="21600" y="2945"/>
                </a:cubicBezTo>
                <a:cubicBezTo>
                  <a:pt x="21600" y="1319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3" name="PA_TextPlaceholder 3"/>
          <p:cNvSpPr txBox="1">
            <a:spLocks/>
          </p:cNvSpPr>
          <p:nvPr>
            <p:custDataLst>
              <p:tags r:id="rId18"/>
            </p:custDataLst>
          </p:nvPr>
        </p:nvSpPr>
        <p:spPr>
          <a:xfrm>
            <a:off x="2353652" y="4661873"/>
            <a:ext cx="3162300" cy="1185498"/>
          </a:xfrm>
          <a:prstGeom prst="rect">
            <a:avLst/>
          </a:prstGeom>
        </p:spPr>
        <p:txBody>
          <a:bodyPr lIns="0" rIns="0"/>
          <a:lstStyle>
            <a:lvl1pPr marL="0" indent="0" algn="l" defTabSz="914318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37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3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92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50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  <a:alpha val="8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我们帮助更多伙伴</a:t>
            </a:r>
            <a:endParaRPr lang="en-US" altLang="zh-CN" sz="1800" dirty="0">
              <a:solidFill>
                <a:schemeClr val="tx1">
                  <a:lumMod val="65000"/>
                  <a:lumOff val="35000"/>
                  <a:alpha val="8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  <a:alpha val="8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创造更大价值</a:t>
            </a:r>
            <a:endParaRPr lang="en-US" sz="1800" dirty="0">
              <a:solidFill>
                <a:schemeClr val="tx1">
                  <a:lumMod val="65000"/>
                  <a:lumOff val="35000"/>
                  <a:alpha val="8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9" name="PA_标题 1">
            <a:extLst>
              <a:ext uri="{FF2B5EF4-FFF2-40B4-BE49-F238E27FC236}">
                <a16:creationId xmlns:a16="http://schemas.microsoft.com/office/drawing/2014/main" xmlns="" id="{F6E1374F-1530-4D4D-B304-8BCE0A56668F}"/>
              </a:ext>
            </a:extLst>
          </p:cNvPr>
          <p:cNvSpPr txBox="1">
            <a:spLocks/>
          </p:cNvSpPr>
          <p:nvPr>
            <p:custDataLst>
              <p:tags r:id="rId19"/>
            </p:custDataLst>
          </p:nvPr>
        </p:nvSpPr>
        <p:spPr>
          <a:xfrm>
            <a:off x="890520" y="409319"/>
            <a:ext cx="3659189" cy="15919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>
                <a:gradFill>
                  <a:gsLst>
                    <a:gs pos="0">
                      <a:srgbClr val="FF1E1F"/>
                    </a:gs>
                    <a:gs pos="100000">
                      <a:srgbClr val="FF7C80"/>
                    </a:gs>
                  </a:gsLst>
                  <a:lin ang="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服务特色</a:t>
            </a:r>
            <a:endParaRPr lang="en-US" dirty="0">
              <a:gradFill>
                <a:gsLst>
                  <a:gs pos="0">
                    <a:srgbClr val="FF1E1F"/>
                  </a:gs>
                  <a:gs pos="100000">
                    <a:srgbClr val="FF7C80"/>
                  </a:gs>
                </a:gsLst>
                <a:lin ang="0" scaled="0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0" name="PA_矩形 29">
            <a:extLst>
              <a:ext uri="{FF2B5EF4-FFF2-40B4-BE49-F238E27FC236}">
                <a16:creationId xmlns:a16="http://schemas.microsoft.com/office/drawing/2014/main" xmlns="" id="{7AD3B7B5-20D5-447B-9557-E3FAABA8F8BE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986792" y="1866997"/>
            <a:ext cx="591207" cy="45719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PA_文本框 26">
            <a:extLst>
              <a:ext uri="{FF2B5EF4-FFF2-40B4-BE49-F238E27FC236}">
                <a16:creationId xmlns:a16="http://schemas.microsoft.com/office/drawing/2014/main" xmlns="" id="{52BBFBCB-6CFF-425E-AE24-019D776C1899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chemeClr val="bg1">
                    <a:alpha val="15000"/>
                  </a:scheme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chemeClr val="bg1">
                  <a:alpha val="15000"/>
                </a:scheme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4" name="PA_文本框 3">
            <a:extLst>
              <a:ext uri="{FF2B5EF4-FFF2-40B4-BE49-F238E27FC236}">
                <a16:creationId xmlns:a16="http://schemas.microsoft.com/office/drawing/2014/main" xmlns="" id="{F8E983C9-A6DF-48B5-BB38-98C74C34437D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2258628" y="3705808"/>
            <a:ext cx="17295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gradFill>
                  <a:gsLst>
                    <a:gs pos="0">
                      <a:srgbClr val="FF1E1F"/>
                    </a:gs>
                    <a:gs pos="100000">
                      <a:srgbClr val="FF7C80"/>
                    </a:gs>
                  </a:gsLst>
                  <a:lin ang="10800000" scaled="0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9</a:t>
            </a:r>
            <a:r>
              <a:rPr lang="zh-CN" altLang="en-US" sz="2400" dirty="0">
                <a:gradFill>
                  <a:gsLst>
                    <a:gs pos="0">
                      <a:srgbClr val="FF1E1F"/>
                    </a:gs>
                    <a:gs pos="100000">
                      <a:srgbClr val="FF7C80"/>
                    </a:gs>
                  </a:gsLst>
                  <a:lin ang="10800000" scaled="0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年历程</a:t>
            </a:r>
          </a:p>
        </p:txBody>
      </p:sp>
      <p:pic>
        <p:nvPicPr>
          <p:cNvPr id="36" name="PA_图片 35">
            <a:extLst>
              <a:ext uri="{FF2B5EF4-FFF2-40B4-BE49-F238E27FC236}">
                <a16:creationId xmlns:a16="http://schemas.microsoft.com/office/drawing/2014/main" xmlns="" id="{D9EAFEE3-7C02-41C4-AB2B-8F162F56817C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81117">
            <a:off x="-1608780" y="3921975"/>
            <a:ext cx="4187348" cy="4134414"/>
          </a:xfrm>
          <a:prstGeom prst="rect">
            <a:avLst/>
          </a:prstGeom>
        </p:spPr>
      </p:pic>
      <p:sp>
        <p:nvSpPr>
          <p:cNvPr id="37" name="PA_矩形 36">
            <a:extLst>
              <a:ext uri="{FF2B5EF4-FFF2-40B4-BE49-F238E27FC236}">
                <a16:creationId xmlns:a16="http://schemas.microsoft.com/office/drawing/2014/main" xmlns="" id="{807A8903-FFB8-417B-9F00-AC9F7207574A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3303109" y="4541531"/>
            <a:ext cx="1621714" cy="45719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PA_形状 3717">
            <a:extLst>
              <a:ext uri="{FF2B5EF4-FFF2-40B4-BE49-F238E27FC236}">
                <a16:creationId xmlns:a16="http://schemas.microsoft.com/office/drawing/2014/main" xmlns="" id="{34EB3982-2337-4C7F-AA06-949708936D2D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9097131" y="3888106"/>
            <a:ext cx="376078" cy="3828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9"/>
                  <a:pt x="6873" y="21109"/>
                </a:cubicBezTo>
                <a:cubicBezTo>
                  <a:pt x="6873" y="21380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0"/>
                  <a:pt x="14727" y="21109"/>
                </a:cubicBezTo>
                <a:cubicBezTo>
                  <a:pt x="14727" y="20839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4" name="PA_文本框 25">
            <a:extLst>
              <a:ext uri="{FF2B5EF4-FFF2-40B4-BE49-F238E27FC236}">
                <a16:creationId xmlns:a16="http://schemas.microsoft.com/office/drawing/2014/main" xmlns="" id="{D5F5FA2E-9950-40ED-85EF-3C9A52968F03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>
                <a:solidFill>
                  <a:srgbClr val="FF7C80">
                    <a:alpha val="13000"/>
                  </a:srgbClr>
                </a:solidFill>
              </a:rPr>
              <a:t>RAPID</a:t>
            </a:r>
            <a:r>
              <a:rPr lang="en-US" altLang="zh-CN" dirty="0">
                <a:solidFill>
                  <a:schemeClr val="bg1">
                    <a:alpha val="13000"/>
                  </a:schemeClr>
                </a:solidFill>
              </a:rPr>
              <a:t>ESIGN</a:t>
            </a:r>
            <a:endParaRPr lang="zh-CN" altLang="en-US" dirty="0">
              <a:solidFill>
                <a:schemeClr val="bg1">
                  <a:alpha val="13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2107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6" grpId="0"/>
      <p:bldP spid="7" grpId="0"/>
      <p:bldP spid="11" grpId="0" animBg="1"/>
      <p:bldP spid="14" grpId="0" animBg="1"/>
      <p:bldP spid="15" grpId="0"/>
      <p:bldP spid="16" grpId="0"/>
      <p:bldP spid="19" grpId="0" animBg="1"/>
      <p:bldP spid="20" grpId="0"/>
      <p:bldP spid="21" grpId="0"/>
      <p:bldP spid="23" grpId="0" animBg="1"/>
      <p:bldP spid="25" grpId="0" animBg="1"/>
      <p:bldP spid="26" grpId="0"/>
      <p:bldP spid="27" grpId="0"/>
      <p:bldP spid="28" grpId="0" animBg="1"/>
      <p:bldP spid="35" grpId="0"/>
      <p:bldP spid="38" grpId="0" animBg="1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E11355C0-4D5E-49CD-9922-3E9C56025F81}"/>
              </a:ext>
            </a:extLst>
          </p:cNvPr>
          <p:cNvSpPr txBox="1"/>
          <p:nvPr/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RAPIDESIGN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CED6030-1D7C-4474-9852-98F7AE8CC24F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rgbClr val="FF7C80">
                  <a:alpha val="15000"/>
                </a:srgb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6072948" y="2909634"/>
            <a:ext cx="3205806" cy="640389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演示设计培训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0" y="3542339"/>
            <a:ext cx="4381500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200" b="1" spc="300">
                <a:solidFill>
                  <a:srgbClr val="FF666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HEXAGON MINIMAL DESIGN</a:t>
            </a:r>
            <a:endParaRPr lang="en-US" sz="1200" b="1" spc="300" dirty="0">
              <a:solidFill>
                <a:srgbClr val="FF6669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4328877" y="860364"/>
            <a:ext cx="1501687" cy="862880"/>
          </a:xfrm>
          <a:prstGeom prst="line">
            <a:avLst/>
          </a:prstGeom>
          <a:ln w="25400">
            <a:solidFill>
              <a:srgbClr val="FF6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778137" y="2679459"/>
            <a:ext cx="1918973" cy="1102655"/>
          </a:xfrm>
          <a:prstGeom prst="line">
            <a:avLst/>
          </a:prstGeom>
          <a:ln>
            <a:solidFill>
              <a:schemeClr val="tx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2182266" y="4308474"/>
            <a:ext cx="514844" cy="295832"/>
          </a:xfrm>
          <a:prstGeom prst="line">
            <a:avLst/>
          </a:prstGeom>
          <a:ln w="38100">
            <a:solidFill>
              <a:schemeClr val="tx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060397" y="5130666"/>
            <a:ext cx="3058259" cy="1757297"/>
          </a:xfrm>
          <a:prstGeom prst="line">
            <a:avLst/>
          </a:prstGeom>
          <a:ln w="25400">
            <a:solidFill>
              <a:srgbClr val="FF6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0173EC5D-3AA1-4A13-8B0C-F2CABBD9D7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81117">
            <a:off x="2048035" y="1450437"/>
            <a:ext cx="4187348" cy="413441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68B70DF-2E34-476E-B4EB-263D55C6AA94}"/>
              </a:ext>
            </a:extLst>
          </p:cNvPr>
          <p:cNvSpPr txBox="1"/>
          <p:nvPr/>
        </p:nvSpPr>
        <p:spPr>
          <a:xfrm>
            <a:off x="8182225" y="2120732"/>
            <a:ext cx="121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rgbClr val="FF6669">
                    <a:alpha val="69000"/>
                  </a:srgbClr>
                </a:solidFill>
                <a:latin typeface="Neo Sans Std Medium" panose="020B0704030504040204" pitchFamily="34" charset="0"/>
              </a:rPr>
              <a:t>-2</a:t>
            </a:r>
            <a:endParaRPr lang="zh-CN" altLang="en-US" sz="5400" dirty="0">
              <a:solidFill>
                <a:srgbClr val="FF6669">
                  <a:alpha val="69000"/>
                </a:srgbClr>
              </a:solidFill>
              <a:latin typeface="Neo Sans Std Medium" panose="020B07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6456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B853473-CDD0-487E-BFEC-3927927E0A28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rgbClr val="FF7C80">
                  <a:alpha val="15000"/>
                </a:srgb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8" name="Picture Placeholder 2"/>
          <p:cNvSpPr txBox="1">
            <a:spLocks/>
          </p:cNvSpPr>
          <p:nvPr/>
        </p:nvSpPr>
        <p:spPr>
          <a:xfrm>
            <a:off x="0" y="0"/>
            <a:ext cx="7374194" cy="6858000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0" scaled="0"/>
          </a:gradFill>
          <a:effectLst/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981856" y="-1"/>
            <a:ext cx="10224026" cy="6796007"/>
            <a:chOff x="981856" y="-7495"/>
            <a:chExt cx="10224026" cy="6858000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981856" y="-7495"/>
              <a:ext cx="0" cy="685800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3026661" y="-7495"/>
              <a:ext cx="0" cy="685800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5071466" y="-7495"/>
              <a:ext cx="0" cy="685800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7116271" y="-7495"/>
              <a:ext cx="0" cy="685800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9161076" y="-7495"/>
              <a:ext cx="0" cy="685800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11205882" y="-7495"/>
              <a:ext cx="0" cy="6858000"/>
            </a:xfrm>
            <a:prstGeom prst="line">
              <a:avLst/>
            </a:prstGeom>
            <a:ln w="635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Straight Connector 16"/>
          <p:cNvCxnSpPr/>
          <p:nvPr/>
        </p:nvCxnSpPr>
        <p:spPr>
          <a:xfrm>
            <a:off x="2632493" y="2576187"/>
            <a:ext cx="57242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167202" y="2960763"/>
            <a:ext cx="2153932" cy="1154162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00" dirty="0" err="1">
                <a:solidFill>
                  <a:schemeClr val="bg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Medium" charset="0"/>
              </a:rPr>
              <a:t>Lorem</a:t>
            </a:r>
            <a:r>
              <a:rPr lang="en-US" sz="1000" dirty="0">
                <a:solidFill>
                  <a:schemeClr val="bg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Medium" charset="0"/>
              </a:rPr>
              <a:t> </a:t>
            </a:r>
            <a:r>
              <a:rPr lang="en-US" sz="1000" dirty="0" err="1">
                <a:solidFill>
                  <a:schemeClr val="bg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Medium" charset="0"/>
              </a:rPr>
              <a:t>Ipsum</a:t>
            </a:r>
            <a:r>
              <a:rPr lang="en-US" sz="1000" dirty="0">
                <a:solidFill>
                  <a:schemeClr val="bg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Medium" charset="0"/>
              </a:rPr>
              <a:t> is simply dummy text of the printing and typesetting industry. </a:t>
            </a:r>
            <a:r>
              <a:rPr lang="en-US" sz="1000" dirty="0" err="1">
                <a:solidFill>
                  <a:schemeClr val="bg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Medium" charset="0"/>
              </a:rPr>
              <a:t>Lorem</a:t>
            </a:r>
            <a:r>
              <a:rPr lang="en-US" sz="1000" dirty="0">
                <a:solidFill>
                  <a:schemeClr val="bg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Medium" charset="0"/>
              </a:rPr>
              <a:t> </a:t>
            </a:r>
            <a:r>
              <a:rPr lang="en-US" sz="1000" dirty="0" err="1">
                <a:solidFill>
                  <a:schemeClr val="bg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Medium" charset="0"/>
              </a:rPr>
              <a:t>Ipsum</a:t>
            </a:r>
            <a:r>
              <a:rPr lang="en-US" sz="1000" dirty="0">
                <a:solidFill>
                  <a:schemeClr val="bg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Medium" charset="0"/>
              </a:rPr>
              <a:t> has been the industry's standard dummy text ever since the 1500s, when an.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2691E984-2BFE-4BDC-B44F-B12CAB5182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425430" y="1919351"/>
            <a:ext cx="3399155" cy="335618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204922" y="2998331"/>
            <a:ext cx="5136342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11500" b="1" dirty="0">
                <a:solidFill>
                  <a:schemeClr val="bg1"/>
                </a:solidFill>
                <a:latin typeface="Neo Sans Std Medium" panose="020B0704030504040204" pitchFamily="34" charset="0"/>
                <a:ea typeface="Bebas Neue" charset="0"/>
                <a:cs typeface="Bebas Neue" charset="0"/>
              </a:rPr>
              <a:t>VISION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5F64C0E0-7BD3-4FBC-9181-B4AF679D57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9036" y="364316"/>
            <a:ext cx="911021" cy="847350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AECE191-C3AD-4E50-AF4E-FC6C2DAB144F}"/>
              </a:ext>
            </a:extLst>
          </p:cNvPr>
          <p:cNvSpPr txBox="1"/>
          <p:nvPr/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RAPIDESIGN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4B47A57-C3CC-4AA0-AA9F-389539B306D5}"/>
              </a:ext>
            </a:extLst>
          </p:cNvPr>
          <p:cNvSpPr txBox="1"/>
          <p:nvPr/>
        </p:nvSpPr>
        <p:spPr>
          <a:xfrm>
            <a:off x="1343451" y="1977983"/>
            <a:ext cx="1992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学院愿景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D69BF49-EFC7-412F-924E-34F5CAAB9AB1}"/>
              </a:ext>
            </a:extLst>
          </p:cNvPr>
          <p:cNvSpPr/>
          <p:nvPr/>
        </p:nvSpPr>
        <p:spPr>
          <a:xfrm>
            <a:off x="4451799" y="-4757"/>
            <a:ext cx="238432" cy="2708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178D796-FB27-46BF-9332-E371851D9BAA}"/>
              </a:ext>
            </a:extLst>
          </p:cNvPr>
          <p:cNvSpPr/>
          <p:nvPr/>
        </p:nvSpPr>
        <p:spPr>
          <a:xfrm>
            <a:off x="5787607" y="4376543"/>
            <a:ext cx="232193" cy="9365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3400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83CD16A-50B2-4724-A14E-056B565FEA2B}"/>
              </a:ext>
            </a:extLst>
          </p:cNvPr>
          <p:cNvSpPr/>
          <p:nvPr/>
        </p:nvSpPr>
        <p:spPr>
          <a:xfrm>
            <a:off x="0" y="0"/>
            <a:ext cx="67564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0 h 6858000"/>
              <a:gd name="connsiteX1" fmla="*/ 59309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8140700"/>
              <a:gd name="connsiteY0" fmla="*/ 0 h 6858000"/>
              <a:gd name="connsiteX1" fmla="*/ 5930900 w 8140700"/>
              <a:gd name="connsiteY1" fmla="*/ 0 h 6858000"/>
              <a:gd name="connsiteX2" fmla="*/ 8140700 w 8140700"/>
              <a:gd name="connsiteY2" fmla="*/ 6858000 h 6858000"/>
              <a:gd name="connsiteX3" fmla="*/ 0 w 8140700"/>
              <a:gd name="connsiteY3" fmla="*/ 6858000 h 6858000"/>
              <a:gd name="connsiteX4" fmla="*/ 0 w 81407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40700" h="6858000">
                <a:moveTo>
                  <a:pt x="0" y="0"/>
                </a:moveTo>
                <a:lnTo>
                  <a:pt x="5930900" y="0"/>
                </a:lnTo>
                <a:lnTo>
                  <a:pt x="81407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6200000" scaled="0"/>
          </a:gradFill>
          <a:ln>
            <a:noFill/>
          </a:ln>
          <a:effectLst>
            <a:outerShdw blurRad="254000" dist="88900" algn="l" rotWithShape="0">
              <a:srgbClr val="FF6669">
                <a:alpha val="5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17F27E0-D7FA-44CE-9AC4-4C0A316DC7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3629">
            <a:off x="979321" y="1669833"/>
            <a:ext cx="3399155" cy="3356185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D4CAC3F5-3B8A-4C7A-940C-C0383A5D1B3F}"/>
              </a:ext>
            </a:extLst>
          </p:cNvPr>
          <p:cNvSpPr/>
          <p:nvPr/>
        </p:nvSpPr>
        <p:spPr>
          <a:xfrm>
            <a:off x="2412198" y="2884375"/>
            <a:ext cx="1257300" cy="1003300"/>
          </a:xfrm>
          <a:custGeom>
            <a:avLst/>
            <a:gdLst>
              <a:gd name="connsiteX0" fmla="*/ 0 w 1854200"/>
              <a:gd name="connsiteY0" fmla="*/ 1270000 h 1270000"/>
              <a:gd name="connsiteX1" fmla="*/ 0 w 1854200"/>
              <a:gd name="connsiteY1" fmla="*/ 0 h 1270000"/>
              <a:gd name="connsiteX2" fmla="*/ 1600200 w 1854200"/>
              <a:gd name="connsiteY2" fmla="*/ 0 h 1270000"/>
              <a:gd name="connsiteX3" fmla="*/ 1854200 w 1854200"/>
              <a:gd name="connsiteY3" fmla="*/ 0 h 127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4200" h="1270000">
                <a:moveTo>
                  <a:pt x="0" y="1270000"/>
                </a:moveTo>
                <a:lnTo>
                  <a:pt x="0" y="0"/>
                </a:lnTo>
                <a:lnTo>
                  <a:pt x="1600200" y="0"/>
                </a:lnTo>
                <a:lnTo>
                  <a:pt x="18542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CA0DF13D-EF40-4CAE-8B86-4AE7870022F8}"/>
              </a:ext>
            </a:extLst>
          </p:cNvPr>
          <p:cNvGrpSpPr/>
          <p:nvPr/>
        </p:nvGrpSpPr>
        <p:grpSpPr>
          <a:xfrm>
            <a:off x="2108200" y="2565400"/>
            <a:ext cx="279400" cy="279400"/>
            <a:chOff x="2108200" y="2565400"/>
            <a:chExt cx="279400" cy="279400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64DCCC57-D588-4C26-AD25-E1027CC80CA4}"/>
                </a:ext>
              </a:extLst>
            </p:cNvPr>
            <p:cNvCxnSpPr/>
            <p:nvPr/>
          </p:nvCxnSpPr>
          <p:spPr>
            <a:xfrm>
              <a:off x="2108200" y="2705100"/>
              <a:ext cx="279400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B9C9B040-5A70-48B6-B4AE-3D0966EA23C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107398" y="2705100"/>
              <a:ext cx="279400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740518B-F4D3-4221-92F5-3D47454A7DDA}"/>
              </a:ext>
            </a:extLst>
          </p:cNvPr>
          <p:cNvSpPr txBox="1"/>
          <p:nvPr/>
        </p:nvSpPr>
        <p:spPr>
          <a:xfrm>
            <a:off x="2634042" y="3167892"/>
            <a:ext cx="1131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目录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730431FC-727E-4C14-A6C6-F9A4E0574C58}"/>
              </a:ext>
            </a:extLst>
          </p:cNvPr>
          <p:cNvCxnSpPr>
            <a:cxnSpLocks/>
          </p:cNvCxnSpPr>
          <p:nvPr/>
        </p:nvCxnSpPr>
        <p:spPr>
          <a:xfrm>
            <a:off x="4908141" y="0"/>
            <a:ext cx="899311" cy="3276600"/>
          </a:xfrm>
          <a:prstGeom prst="line">
            <a:avLst/>
          </a:prstGeom>
          <a:ln w="152400" cap="sq">
            <a:gradFill>
              <a:gsLst>
                <a:gs pos="0">
                  <a:srgbClr val="FF6600"/>
                </a:gs>
                <a:gs pos="100000">
                  <a:srgbClr val="FF7C80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7285C2D-0A52-4868-BB02-2C83AD68C6A4}"/>
              </a:ext>
            </a:extLst>
          </p:cNvPr>
          <p:cNvSpPr txBox="1"/>
          <p:nvPr/>
        </p:nvSpPr>
        <p:spPr>
          <a:xfrm>
            <a:off x="-65343" y="4677530"/>
            <a:ext cx="85380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solidFill>
                  <a:schemeClr val="bg1">
                    <a:alpha val="10000"/>
                  </a:schemeClr>
                </a:solidFill>
                <a:latin typeface="Neo Sans Std Medium" panose="020B0704030504040204" pitchFamily="34" charset="0"/>
              </a:rPr>
              <a:t>RAPIDESIGN</a:t>
            </a:r>
            <a:endParaRPr lang="zh-CN" altLang="en-US" sz="8800" dirty="0">
              <a:solidFill>
                <a:schemeClr val="bg1">
                  <a:alpha val="10000"/>
                </a:schemeClr>
              </a:solidFill>
              <a:latin typeface="Neo Sans Std Medium" panose="020B0704030504040204" pitchFamily="34" charset="0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3A23071C-89AF-4139-8A0E-B5C24BFD0373}"/>
              </a:ext>
            </a:extLst>
          </p:cNvPr>
          <p:cNvCxnSpPr>
            <a:cxnSpLocks/>
          </p:cNvCxnSpPr>
          <p:nvPr/>
        </p:nvCxnSpPr>
        <p:spPr>
          <a:xfrm>
            <a:off x="5719864" y="2344759"/>
            <a:ext cx="1258380" cy="4584852"/>
          </a:xfrm>
          <a:prstGeom prst="line">
            <a:avLst/>
          </a:prstGeom>
          <a:ln w="25400" cap="sq">
            <a:gradFill>
              <a:gsLst>
                <a:gs pos="0">
                  <a:srgbClr val="FF6600"/>
                </a:gs>
                <a:gs pos="100000">
                  <a:srgbClr val="FF7C80"/>
                </a:gs>
              </a:gsLst>
              <a:lin ang="5400000" scaled="1"/>
            </a:gra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DE22D71-7D8A-493D-9B26-2F7DF1E30E43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rgbClr val="FF7C80">
                  <a:alpha val="15000"/>
                </a:srgb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B6CE790-CCC0-4893-963F-88DB9310C11F}"/>
              </a:ext>
            </a:extLst>
          </p:cNvPr>
          <p:cNvSpPr txBox="1"/>
          <p:nvPr/>
        </p:nvSpPr>
        <p:spPr>
          <a:xfrm>
            <a:off x="3603021" y="3721678"/>
            <a:ext cx="1477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Neo Sans Std Medium" panose="020B0704030504040204" pitchFamily="34" charset="0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Neo Sans Std Medium" panose="020B0704030504040204" pitchFamily="34" charset="0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74F3D48B-96D6-4DB8-A2D0-2D1D3BC06E01}"/>
              </a:ext>
            </a:extLst>
          </p:cNvPr>
          <p:cNvCxnSpPr>
            <a:cxnSpLocks/>
          </p:cNvCxnSpPr>
          <p:nvPr/>
        </p:nvCxnSpPr>
        <p:spPr>
          <a:xfrm flipH="1">
            <a:off x="3414510" y="3231472"/>
            <a:ext cx="538489" cy="97269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9FC4860-D219-4006-9550-8376BC82CC83}"/>
              </a:ext>
            </a:extLst>
          </p:cNvPr>
          <p:cNvGrpSpPr/>
          <p:nvPr/>
        </p:nvGrpSpPr>
        <p:grpSpPr>
          <a:xfrm>
            <a:off x="6188778" y="1449634"/>
            <a:ext cx="2856380" cy="707886"/>
            <a:chOff x="6188778" y="1449634"/>
            <a:chExt cx="2856380" cy="70788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11041B95-4E1B-465C-A666-C1F36E4EAFDD}"/>
                </a:ext>
              </a:extLst>
            </p:cNvPr>
            <p:cNvSpPr txBox="1"/>
            <p:nvPr/>
          </p:nvSpPr>
          <p:spPr>
            <a:xfrm>
              <a:off x="6188778" y="1449634"/>
              <a:ext cx="83227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2">
                      <a:lumMod val="90000"/>
                    </a:schemeClr>
                  </a:solidFill>
                  <a:latin typeface="Neo Sans Std Medium" panose="020B0704030504040204" pitchFamily="34" charset="0"/>
                </a:rPr>
                <a:t>01</a:t>
              </a:r>
              <a:endParaRPr lang="zh-CN" altLang="en-US" sz="4000" dirty="0">
                <a:solidFill>
                  <a:schemeClr val="bg2">
                    <a:lumMod val="90000"/>
                  </a:schemeClr>
                </a:solidFill>
                <a:latin typeface="Neo Sans Std Medium" panose="020B0704030504040204" pitchFamily="34" charset="0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0B89A31A-8026-49BD-97BB-328B58FBC2A6}"/>
                </a:ext>
              </a:extLst>
            </p:cNvPr>
            <p:cNvSpPr/>
            <p:nvPr/>
          </p:nvSpPr>
          <p:spPr>
            <a:xfrm>
              <a:off x="6691268" y="1812861"/>
              <a:ext cx="591207" cy="45719"/>
            </a:xfrm>
            <a:prstGeom prst="rect">
              <a:avLst/>
            </a:prstGeom>
            <a:gradFill>
              <a:gsLst>
                <a:gs pos="0">
                  <a:srgbClr val="FF1E1F"/>
                </a:gs>
                <a:gs pos="100000">
                  <a:srgbClr val="FF7C80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8F376766-DB42-4546-8D5C-31FDB5622C49}"/>
                </a:ext>
              </a:extLst>
            </p:cNvPr>
            <p:cNvSpPr txBox="1"/>
            <p:nvPr/>
          </p:nvSpPr>
          <p:spPr>
            <a:xfrm>
              <a:off x="7727028" y="1662838"/>
              <a:ext cx="13181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公司简介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6B7602E-F036-4E1B-A702-9A29D8CDB714}"/>
              </a:ext>
            </a:extLst>
          </p:cNvPr>
          <p:cNvGrpSpPr/>
          <p:nvPr/>
        </p:nvGrpSpPr>
        <p:grpSpPr>
          <a:xfrm>
            <a:off x="6507357" y="2493899"/>
            <a:ext cx="2870045" cy="707886"/>
            <a:chOff x="6507357" y="2493899"/>
            <a:chExt cx="2870045" cy="70788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EA18A4DF-7C3B-47C6-A0AF-9A7060165432}"/>
                </a:ext>
              </a:extLst>
            </p:cNvPr>
            <p:cNvSpPr txBox="1"/>
            <p:nvPr/>
          </p:nvSpPr>
          <p:spPr>
            <a:xfrm>
              <a:off x="6507357" y="2493899"/>
              <a:ext cx="83227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2">
                      <a:lumMod val="90000"/>
                    </a:schemeClr>
                  </a:solidFill>
                  <a:latin typeface="Neo Sans Std Medium" panose="020B0704030504040204" pitchFamily="34" charset="0"/>
                </a:rPr>
                <a:t>02</a:t>
              </a:r>
              <a:endParaRPr lang="zh-CN" altLang="en-US" sz="4000" dirty="0">
                <a:solidFill>
                  <a:schemeClr val="bg2">
                    <a:lumMod val="90000"/>
                  </a:schemeClr>
                </a:solidFill>
                <a:latin typeface="Neo Sans Std Medium" panose="020B0704030504040204" pitchFamily="34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0D6FBD7D-C1D6-413A-9C4A-B1DCBAB0861C}"/>
                </a:ext>
              </a:extLst>
            </p:cNvPr>
            <p:cNvSpPr txBox="1"/>
            <p:nvPr/>
          </p:nvSpPr>
          <p:spPr>
            <a:xfrm>
              <a:off x="8059272" y="2689009"/>
              <a:ext cx="13181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发展历程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5E6C6229-F51B-4B05-888C-F78A4AB3EF57}"/>
                </a:ext>
              </a:extLst>
            </p:cNvPr>
            <p:cNvSpPr/>
            <p:nvPr/>
          </p:nvSpPr>
          <p:spPr>
            <a:xfrm>
              <a:off x="7022458" y="2847842"/>
              <a:ext cx="591207" cy="45719"/>
            </a:xfrm>
            <a:prstGeom prst="rect">
              <a:avLst/>
            </a:prstGeom>
            <a:gradFill>
              <a:gsLst>
                <a:gs pos="0">
                  <a:srgbClr val="FF1E1F"/>
                </a:gs>
                <a:gs pos="100000">
                  <a:srgbClr val="FF7C80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C45A6E5-8E45-483A-B28B-AF4F300A448B}"/>
              </a:ext>
            </a:extLst>
          </p:cNvPr>
          <p:cNvGrpSpPr/>
          <p:nvPr/>
        </p:nvGrpSpPr>
        <p:grpSpPr>
          <a:xfrm>
            <a:off x="6791200" y="3538163"/>
            <a:ext cx="3424829" cy="707886"/>
            <a:chOff x="6791200" y="3538163"/>
            <a:chExt cx="3424829" cy="70788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205A1073-F58B-465C-BC6F-5B4F30FF9000}"/>
                </a:ext>
              </a:extLst>
            </p:cNvPr>
            <p:cNvSpPr txBox="1"/>
            <p:nvPr/>
          </p:nvSpPr>
          <p:spPr>
            <a:xfrm>
              <a:off x="6791200" y="3538163"/>
              <a:ext cx="83227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2">
                      <a:lumMod val="90000"/>
                    </a:schemeClr>
                  </a:solidFill>
                  <a:latin typeface="Neo Sans Std Medium" panose="020B0704030504040204" pitchFamily="34" charset="0"/>
                </a:rPr>
                <a:t>03</a:t>
              </a:r>
              <a:endParaRPr lang="zh-CN" altLang="en-US" sz="4000" dirty="0">
                <a:solidFill>
                  <a:schemeClr val="bg2">
                    <a:lumMod val="90000"/>
                  </a:schemeClr>
                </a:solidFill>
                <a:latin typeface="Neo Sans Std Medium" panose="020B0704030504040204" pitchFamily="34" charset="0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5F7F1B9C-D288-431A-8B3C-68CA42445AAC}"/>
                </a:ext>
              </a:extLst>
            </p:cNvPr>
            <p:cNvSpPr/>
            <p:nvPr/>
          </p:nvSpPr>
          <p:spPr>
            <a:xfrm>
              <a:off x="7362434" y="3899082"/>
              <a:ext cx="591207" cy="45719"/>
            </a:xfrm>
            <a:prstGeom prst="rect">
              <a:avLst/>
            </a:prstGeom>
            <a:gradFill>
              <a:gsLst>
                <a:gs pos="0">
                  <a:srgbClr val="FF1E1F"/>
                </a:gs>
                <a:gs pos="100000">
                  <a:srgbClr val="FF7C80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32E364E7-AFB2-4B69-82DC-4DC249C28163}"/>
                </a:ext>
              </a:extLst>
            </p:cNvPr>
            <p:cNvSpPr txBox="1"/>
            <p:nvPr/>
          </p:nvSpPr>
          <p:spPr>
            <a:xfrm>
              <a:off x="8362051" y="3731439"/>
              <a:ext cx="18539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专业演示服务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7B552FD8-F056-4F1C-877D-FF8B3CEA7C71}"/>
              </a:ext>
            </a:extLst>
          </p:cNvPr>
          <p:cNvGrpSpPr/>
          <p:nvPr/>
        </p:nvGrpSpPr>
        <p:grpSpPr>
          <a:xfrm>
            <a:off x="7117940" y="4582427"/>
            <a:ext cx="2942446" cy="707886"/>
            <a:chOff x="7117940" y="4582427"/>
            <a:chExt cx="2942446" cy="70788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71CE54C8-731E-418D-96D0-48E1168210AF}"/>
                </a:ext>
              </a:extLst>
            </p:cNvPr>
            <p:cNvSpPr txBox="1"/>
            <p:nvPr/>
          </p:nvSpPr>
          <p:spPr>
            <a:xfrm>
              <a:off x="7117940" y="4582427"/>
              <a:ext cx="83227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2">
                      <a:lumMod val="90000"/>
                    </a:schemeClr>
                  </a:solidFill>
                  <a:latin typeface="Neo Sans Std Medium" panose="020B0704030504040204" pitchFamily="34" charset="0"/>
                </a:rPr>
                <a:t>04</a:t>
              </a:r>
              <a:endParaRPr lang="zh-CN" altLang="en-US" sz="4000" dirty="0">
                <a:solidFill>
                  <a:schemeClr val="bg2">
                    <a:lumMod val="90000"/>
                  </a:schemeClr>
                </a:solidFill>
                <a:latin typeface="Neo Sans Std Medium" panose="020B0704030504040204" pitchFamily="34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F92BA609-82D8-421F-9EF1-D7E2829CF950}"/>
                </a:ext>
              </a:extLst>
            </p:cNvPr>
            <p:cNvSpPr txBox="1"/>
            <p:nvPr/>
          </p:nvSpPr>
          <p:spPr>
            <a:xfrm>
              <a:off x="8718337" y="4763104"/>
              <a:ext cx="13420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rPr>
                <a:t>联系我们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2C8DD850-B93C-4616-B7FE-30F7BA34E592}"/>
                </a:ext>
              </a:extLst>
            </p:cNvPr>
            <p:cNvSpPr/>
            <p:nvPr/>
          </p:nvSpPr>
          <p:spPr>
            <a:xfrm>
              <a:off x="7741433" y="4956563"/>
              <a:ext cx="591207" cy="45719"/>
            </a:xfrm>
            <a:prstGeom prst="rect">
              <a:avLst/>
            </a:prstGeom>
            <a:gradFill>
              <a:gsLst>
                <a:gs pos="0">
                  <a:srgbClr val="FF1E1F"/>
                </a:gs>
                <a:gs pos="100000">
                  <a:srgbClr val="FF7C80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90389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BB28BC3-6AEE-4859-A2FA-038FFD316B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537" b="7401"/>
          <a:stretch/>
        </p:blipFill>
        <p:spPr>
          <a:xfrm>
            <a:off x="-10986" y="-243000"/>
            <a:ext cx="12213972" cy="494919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55C67C5-56FA-411A-8141-40F045D54A37}"/>
              </a:ext>
            </a:extLst>
          </p:cNvPr>
          <p:cNvSpPr/>
          <p:nvPr/>
        </p:nvSpPr>
        <p:spPr>
          <a:xfrm>
            <a:off x="-10986" y="-243000"/>
            <a:ext cx="12202986" cy="4949190"/>
          </a:xfrm>
          <a:prstGeom prst="rect">
            <a:avLst/>
          </a:prstGeom>
          <a:gradFill>
            <a:gsLst>
              <a:gs pos="0">
                <a:srgbClr val="FF1E1F">
                  <a:alpha val="75000"/>
                </a:srgbClr>
              </a:gs>
              <a:gs pos="100000">
                <a:srgbClr val="FF7C80">
                  <a:alpha val="64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405421" y="4944578"/>
            <a:ext cx="4305300" cy="1107996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There are many variations of passages of </a:t>
            </a:r>
            <a:r>
              <a:rPr lang="en-US" sz="1200" dirty="0" err="1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Lorem</a:t>
            </a:r>
            <a:r>
              <a:rPr lang="en-US" sz="1200" dirty="0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 </a:t>
            </a:r>
            <a:r>
              <a:rPr lang="en-US" sz="1200" dirty="0" err="1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Ipsum</a:t>
            </a:r>
            <a:r>
              <a:rPr lang="en-US" sz="1200" dirty="0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 available, but the majority have suffered alteration in some form, by injected </a:t>
            </a:r>
            <a:r>
              <a:rPr lang="en-US" sz="1200" dirty="0" err="1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humour</a:t>
            </a:r>
            <a:r>
              <a:rPr lang="en-US" sz="1200" dirty="0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, or </a:t>
            </a:r>
            <a:r>
              <a:rPr lang="en-US" sz="1200" dirty="0" err="1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randomised</a:t>
            </a:r>
            <a:r>
              <a:rPr lang="en-US" sz="1200" dirty="0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 words which don't look even slightly believable. If you are going to use.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3528E69-1824-4391-A5BE-EC3658A0597A}"/>
              </a:ext>
            </a:extLst>
          </p:cNvPr>
          <p:cNvSpPr/>
          <p:nvPr/>
        </p:nvSpPr>
        <p:spPr>
          <a:xfrm>
            <a:off x="5058697" y="-243000"/>
            <a:ext cx="103238" cy="28387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C417E1BC-2948-4437-812A-FB621A368005}"/>
              </a:ext>
            </a:extLst>
          </p:cNvPr>
          <p:cNvSpPr/>
          <p:nvPr/>
        </p:nvSpPr>
        <p:spPr>
          <a:xfrm>
            <a:off x="10818993" y="5029200"/>
            <a:ext cx="103008" cy="1828800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031CD9F-842D-4425-99B0-1E1CF8D9A8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81117">
            <a:off x="7144978" y="241448"/>
            <a:ext cx="3903475" cy="3854129"/>
          </a:xfrm>
          <a:prstGeom prst="rect">
            <a:avLst/>
          </a:prstGeom>
        </p:spPr>
      </p:pic>
      <p:sp>
        <p:nvSpPr>
          <p:cNvPr id="10" name="TextBox 15">
            <a:extLst>
              <a:ext uri="{FF2B5EF4-FFF2-40B4-BE49-F238E27FC236}">
                <a16:creationId xmlns:a16="http://schemas.microsoft.com/office/drawing/2014/main" xmlns="" id="{337A776A-36E8-443C-B1C1-731C21F053CA}"/>
              </a:ext>
            </a:extLst>
          </p:cNvPr>
          <p:cNvSpPr txBox="1"/>
          <p:nvPr/>
        </p:nvSpPr>
        <p:spPr>
          <a:xfrm>
            <a:off x="6282813" y="2172293"/>
            <a:ext cx="4506683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80000"/>
              </a:lnSpc>
            </a:pPr>
            <a:r>
              <a:rPr lang="en-US" altLang="zh-CN" sz="4400" b="1" dirty="0">
                <a:solidFill>
                  <a:schemeClr val="bg1"/>
                </a:solidFill>
                <a:latin typeface="Neo Sans Std Medium" panose="020B0704030504040204" pitchFamily="34" charset="0"/>
                <a:ea typeface="Bebas Neue" charset="0"/>
                <a:cs typeface="Bebas Neue" charset="0"/>
              </a:rPr>
              <a:t>INTRODUCTION</a:t>
            </a:r>
            <a:endParaRPr lang="en-US" sz="4400" b="1" dirty="0">
              <a:solidFill>
                <a:schemeClr val="bg1"/>
              </a:solidFill>
              <a:latin typeface="Neo Sans Std Medium" panose="020B0704030504040204" pitchFamily="34" charset="0"/>
              <a:ea typeface="Bebas Neue" charset="0"/>
              <a:cs typeface="Bebas Neue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0F1FE29-9344-48AB-9357-1043D720B9E4}"/>
              </a:ext>
            </a:extLst>
          </p:cNvPr>
          <p:cNvSpPr txBox="1"/>
          <p:nvPr/>
        </p:nvSpPr>
        <p:spPr>
          <a:xfrm>
            <a:off x="8709973" y="1511629"/>
            <a:ext cx="2050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学院介绍</a:t>
            </a:r>
          </a:p>
        </p:txBody>
      </p:sp>
      <p:cxnSp>
        <p:nvCxnSpPr>
          <p:cNvPr id="16" name="Straight Connector 16">
            <a:extLst>
              <a:ext uri="{FF2B5EF4-FFF2-40B4-BE49-F238E27FC236}">
                <a16:creationId xmlns:a16="http://schemas.microsoft.com/office/drawing/2014/main" xmlns="" id="{208A65EA-E026-45F4-9466-991C87F3E004}"/>
              </a:ext>
            </a:extLst>
          </p:cNvPr>
          <p:cNvCxnSpPr/>
          <p:nvPr/>
        </p:nvCxnSpPr>
        <p:spPr>
          <a:xfrm>
            <a:off x="10090654" y="1322575"/>
            <a:ext cx="57242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383503" y="3391620"/>
            <a:ext cx="4435489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 Light" charset="0"/>
              </a:rPr>
              <a:t>锐普学院是上海锐普广告有限公司旗下培训机构，为职场人士提供专业、高效的培训。</a:t>
            </a:r>
            <a:endParaRPr lang="en-US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Titillium Light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007A2DE-E575-4B1A-B41B-52D3CC5B6B54}"/>
              </a:ext>
            </a:extLst>
          </p:cNvPr>
          <p:cNvSpPr txBox="1"/>
          <p:nvPr/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RAPIDESIGN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15BC8B9-7B01-4B6B-8C55-B47CF6FDC9DF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chemeClr val="bg1">
                    <a:alpha val="15000"/>
                  </a:scheme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chemeClr val="bg1">
                  <a:alpha val="15000"/>
                </a:schemeClr>
              </a:solidFill>
              <a:latin typeface="Neo Sans Std Medium" panose="020B07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5043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>
            <a:extLst>
              <a:ext uri="{FF2B5EF4-FFF2-40B4-BE49-F238E27FC236}">
                <a16:creationId xmlns:a16="http://schemas.microsoft.com/office/drawing/2014/main" xmlns="" id="{2B085CAD-330C-4DFF-83C0-7E16BE2438D1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7" r="16667"/>
          <a:stretch>
            <a:fillRect/>
          </a:stretch>
        </p:blipFill>
        <p:spPr>
          <a:xfrm>
            <a:off x="1790700" y="1600200"/>
            <a:ext cx="3657600" cy="36576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3D7D931-7FCF-4DF1-936C-D16A0B9E9B82}"/>
              </a:ext>
            </a:extLst>
          </p:cNvPr>
          <p:cNvSpPr/>
          <p:nvPr/>
        </p:nvSpPr>
        <p:spPr>
          <a:xfrm>
            <a:off x="1790700" y="1600200"/>
            <a:ext cx="3657600" cy="3657600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>
                  <a:alpha val="45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415324" y="2985801"/>
            <a:ext cx="535404" cy="8863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7200" dirty="0">
                <a:solidFill>
                  <a:schemeClr val="bg1"/>
                </a:solidFill>
                <a:latin typeface="Neo Sans Std Medium" panose="020B0704030504040204" pitchFamily="34" charset="0"/>
                <a:ea typeface="Titillium Light" charset="0"/>
                <a:cs typeface="Titillium Light" charset="0"/>
              </a:rPr>
              <a:t>T</a:t>
            </a:r>
            <a:endParaRPr lang="en-US" sz="7200" dirty="0">
              <a:solidFill>
                <a:schemeClr val="bg1"/>
              </a:solidFill>
              <a:latin typeface="Neo Sans Std Medium" panose="020B0704030504040204" pitchFamily="34" charset="0"/>
              <a:ea typeface="Titillium Light" charset="0"/>
              <a:cs typeface="Titillium Light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10454" y="2985801"/>
            <a:ext cx="450444" cy="9085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7200" dirty="0">
                <a:solidFill>
                  <a:schemeClr val="bg1"/>
                </a:solidFill>
                <a:latin typeface="Neo Sans Std Medium" panose="020B0704030504040204" pitchFamily="34" charset="0"/>
                <a:ea typeface="Titillium Light" charset="0"/>
                <a:cs typeface="Titillium Light" charset="0"/>
              </a:rPr>
              <a:t>A</a:t>
            </a:r>
            <a:endParaRPr lang="en-US" sz="7200" dirty="0">
              <a:solidFill>
                <a:schemeClr val="bg1"/>
              </a:solidFill>
              <a:latin typeface="Neo Sans Std Medium" panose="020B0704030504040204" pitchFamily="34" charset="0"/>
              <a:ea typeface="Titillium Light" charset="0"/>
              <a:cs typeface="Titillium Light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20626" y="2985801"/>
            <a:ext cx="602729" cy="8863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7200" dirty="0">
                <a:solidFill>
                  <a:schemeClr val="bg1"/>
                </a:solidFill>
                <a:latin typeface="Neo Sans Std Medium" panose="020B0704030504040204" pitchFamily="34" charset="0"/>
                <a:ea typeface="Titillium Light" charset="0"/>
                <a:cs typeface="Titillium Light" charset="0"/>
              </a:rPr>
              <a:t>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08110" y="4012686"/>
            <a:ext cx="581891" cy="90851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7200" dirty="0">
                <a:solidFill>
                  <a:schemeClr val="bg1"/>
                </a:solidFill>
                <a:latin typeface="Neo Sans Std Medium" panose="020B0704030504040204" pitchFamily="34" charset="0"/>
                <a:ea typeface="Titillium Light" charset="0"/>
                <a:cs typeface="Titillium Light" charset="0"/>
              </a:rPr>
              <a:t>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85609" y="4012686"/>
            <a:ext cx="532197" cy="8863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7200" dirty="0">
                <a:solidFill>
                  <a:schemeClr val="bg1"/>
                </a:solidFill>
                <a:latin typeface="Neo Sans Std Medium" panose="020B0704030504040204" pitchFamily="34" charset="0"/>
                <a:ea typeface="Titillium Light" charset="0"/>
                <a:cs typeface="Titillium Light" charset="0"/>
              </a:rPr>
              <a:t>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20626" y="4012686"/>
            <a:ext cx="535404" cy="8863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7200" dirty="0">
                <a:solidFill>
                  <a:schemeClr val="bg1"/>
                </a:solidFill>
                <a:latin typeface="Neo Sans Std Medium" panose="020B0704030504040204" pitchFamily="34" charset="0"/>
                <a:ea typeface="Titillium Light" charset="0"/>
                <a:cs typeface="Titillium Light" charset="0"/>
              </a:rPr>
              <a:t>T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2432957" y="2614386"/>
            <a:ext cx="240543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432957" y="2306469"/>
            <a:ext cx="2405439" cy="1969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8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 Light" charset="0"/>
              </a:rPr>
              <a:t>服务定位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 Light" charset="0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 Light" charset="0"/>
              </a:rPr>
              <a:t>课程定位</a:t>
            </a:r>
            <a:endParaRPr lang="en-US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Titillium Light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79672" y="2309073"/>
            <a:ext cx="3684814" cy="4517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 dirty="0">
                <a:gradFill>
                  <a:gsLst>
                    <a:gs pos="0">
                      <a:srgbClr val="FF1E1F"/>
                    </a:gs>
                    <a:gs pos="100000">
                      <a:srgbClr val="FF7C80"/>
                    </a:gs>
                  </a:gsLst>
                  <a:lin ang="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 Light" charset="0"/>
              </a:rPr>
              <a:t>学院目标</a:t>
            </a:r>
            <a:endParaRPr lang="en-US" sz="3600" dirty="0">
              <a:gradFill>
                <a:gsLst>
                  <a:gs pos="0">
                    <a:srgbClr val="FF1E1F"/>
                  </a:gs>
                  <a:gs pos="100000">
                    <a:srgbClr val="FF7C80"/>
                  </a:gs>
                </a:gsLst>
                <a:lin ang="0" scaled="0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Titillium Light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96000" y="3358238"/>
            <a:ext cx="3679371" cy="1384995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There are many variations of passages of </a:t>
            </a:r>
            <a:r>
              <a:rPr lang="en-US" sz="1200" dirty="0" err="1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Lorem</a:t>
            </a:r>
            <a:r>
              <a:rPr lang="en-US" sz="1200" dirty="0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 </a:t>
            </a:r>
            <a:r>
              <a:rPr lang="en-US" sz="1200" dirty="0" err="1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Ipsum</a:t>
            </a:r>
            <a:r>
              <a:rPr lang="en-US" sz="1200" dirty="0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 available, but the majority have suffered alteration in some form, by injected </a:t>
            </a:r>
            <a:r>
              <a:rPr lang="en-US" sz="1200" dirty="0" err="1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humour</a:t>
            </a:r>
            <a:r>
              <a:rPr lang="en-US" sz="1200" dirty="0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, or </a:t>
            </a:r>
            <a:r>
              <a:rPr lang="en-US" sz="1200" dirty="0" err="1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randomised</a:t>
            </a:r>
            <a:r>
              <a:rPr lang="en-US" sz="1200" dirty="0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 words which don't look even slightly believable. If you are going to use.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8E44929-20E7-4B62-84B4-80D479BCC92B}"/>
              </a:ext>
            </a:extLst>
          </p:cNvPr>
          <p:cNvSpPr txBox="1"/>
          <p:nvPr/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RAPIDESIGN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09C1E8C-0FAE-48A9-B122-ADC6F9158E03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rgbClr val="FF7C80">
                  <a:alpha val="15000"/>
                </a:srgb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D3404250-6E4D-4D73-9F2C-87C112B80D67}"/>
              </a:ext>
            </a:extLst>
          </p:cNvPr>
          <p:cNvSpPr/>
          <p:nvPr/>
        </p:nvSpPr>
        <p:spPr>
          <a:xfrm>
            <a:off x="6096000" y="1627816"/>
            <a:ext cx="591207" cy="45719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743D6681-689E-491F-AE63-5805F4BC168C}"/>
              </a:ext>
            </a:extLst>
          </p:cNvPr>
          <p:cNvSpPr/>
          <p:nvPr/>
        </p:nvSpPr>
        <p:spPr>
          <a:xfrm rot="16200000">
            <a:off x="1083813" y="684307"/>
            <a:ext cx="1459493" cy="45719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B5BB6088-0086-452E-A2F0-6F81141EC303}"/>
              </a:ext>
            </a:extLst>
          </p:cNvPr>
          <p:cNvSpPr/>
          <p:nvPr/>
        </p:nvSpPr>
        <p:spPr>
          <a:xfrm>
            <a:off x="10049744" y="5212081"/>
            <a:ext cx="2160000" cy="45719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699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文档 1">
            <a:extLst>
              <a:ext uri="{FF2B5EF4-FFF2-40B4-BE49-F238E27FC236}">
                <a16:creationId xmlns:a16="http://schemas.microsoft.com/office/drawing/2014/main" xmlns="" id="{CF24DAA3-9374-443E-9768-206A56B6D491}"/>
              </a:ext>
            </a:extLst>
          </p:cNvPr>
          <p:cNvSpPr/>
          <p:nvPr/>
        </p:nvSpPr>
        <p:spPr>
          <a:xfrm rot="16200000">
            <a:off x="-1842696" y="1843818"/>
            <a:ext cx="6857999" cy="3170360"/>
          </a:xfrm>
          <a:prstGeom prst="flowChartDocumen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0800000" scaled="0"/>
          </a:gradFill>
          <a:ln>
            <a:noFill/>
          </a:ln>
          <a:effectLst>
            <a:outerShdw blurRad="495300" dist="38100" algn="l" rotWithShape="0">
              <a:srgbClr val="FF666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PA_文本框 24">
            <a:extLst>
              <a:ext uri="{FF2B5EF4-FFF2-40B4-BE49-F238E27FC236}">
                <a16:creationId xmlns:a16="http://schemas.microsoft.com/office/drawing/2014/main" xmlns="" id="{FB33AF0D-849D-40B5-B2A9-2128A02E340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rgbClr val="FF7C80">
                  <a:alpha val="15000"/>
                </a:srgb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24" name="PA_文本框 23">
            <a:extLst>
              <a:ext uri="{FF2B5EF4-FFF2-40B4-BE49-F238E27FC236}">
                <a16:creationId xmlns:a16="http://schemas.microsoft.com/office/drawing/2014/main" xmlns="" id="{175FC544-E923-40AA-8439-18B1BB41393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>
                <a:solidFill>
                  <a:schemeClr val="bg1">
                    <a:alpha val="15000"/>
                  </a:schemeClr>
                </a:solidFill>
              </a:rPr>
              <a:t>RAP</a:t>
            </a:r>
            <a:r>
              <a:rPr lang="en-US" altLang="zh-CN" dirty="0"/>
              <a:t>IDESIGN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6D8218D-8536-4DEB-8FB2-2E5BE404C350}"/>
              </a:ext>
            </a:extLst>
          </p:cNvPr>
          <p:cNvGrpSpPr/>
          <p:nvPr/>
        </p:nvGrpSpPr>
        <p:grpSpPr>
          <a:xfrm>
            <a:off x="3171484" y="1204728"/>
            <a:ext cx="7079955" cy="1235198"/>
            <a:chOff x="3171484" y="1204728"/>
            <a:chExt cx="7079955" cy="1235198"/>
          </a:xfrm>
        </p:grpSpPr>
        <p:sp>
          <p:nvSpPr>
            <p:cNvPr id="32" name="PA_文本框 31"/>
            <p:cNvSpPr txBox="1"/>
            <p:nvPr>
              <p:custDataLst>
                <p:tags r:id="rId11"/>
              </p:custDataLst>
            </p:nvPr>
          </p:nvSpPr>
          <p:spPr>
            <a:xfrm>
              <a:off x="3171484" y="1317138"/>
              <a:ext cx="108576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5400">
                  <a:gradFill>
                    <a:gsLst>
                      <a:gs pos="0">
                        <a:srgbClr val="FF1E1F">
                          <a:alpha val="0"/>
                        </a:srgbClr>
                      </a:gs>
                      <a:gs pos="100000">
                        <a:srgbClr val="FF7C80">
                          <a:alpha val="58000"/>
                        </a:srgbClr>
                      </a:gs>
                    </a:gsLst>
                    <a:lin ang="1800000" scaled="0"/>
                  </a:gradFill>
                  <a:latin typeface="Neo Sans Std Medium" panose="020B0704030504040204" pitchFamily="34" charset="0"/>
                </a:defRPr>
              </a:lvl1pPr>
            </a:lstStyle>
            <a:p>
              <a:pPr algn="l"/>
              <a:r>
                <a:rPr lang="en-US" dirty="0"/>
                <a:t>01</a:t>
              </a:r>
            </a:p>
          </p:txBody>
        </p:sp>
        <p:sp>
          <p:nvSpPr>
            <p:cNvPr id="33" name="PA_文本框 32"/>
            <p:cNvSpPr txBox="1"/>
            <p:nvPr>
              <p:custDataLst>
                <p:tags r:id="rId12"/>
              </p:custDataLst>
            </p:nvPr>
          </p:nvSpPr>
          <p:spPr>
            <a:xfrm>
              <a:off x="6169283" y="1405448"/>
              <a:ext cx="1477328" cy="318164"/>
            </a:xfrm>
            <a:prstGeom prst="rect">
              <a:avLst/>
            </a:prstGeom>
            <a:noFill/>
          </p:spPr>
          <p:txBody>
            <a:bodyPr wrap="none" lIns="0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dirty="0">
                  <a:solidFill>
                    <a:srgbClr val="FF666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Bebas Neue" charset="0"/>
                </a:rPr>
                <a:t>职场演示系列</a:t>
              </a:r>
              <a:endParaRPr lang="en-US" dirty="0">
                <a:solidFill>
                  <a:srgbClr val="FF666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Bebas Neue" charset="0"/>
              </a:endParaRPr>
            </a:p>
          </p:txBody>
        </p:sp>
        <p:sp>
          <p:nvSpPr>
            <p:cNvPr id="35" name="PA_文本框 34"/>
            <p:cNvSpPr txBox="1"/>
            <p:nvPr>
              <p:custDataLst>
                <p:tags r:id="rId13"/>
              </p:custDataLst>
            </p:nvPr>
          </p:nvSpPr>
          <p:spPr>
            <a:xfrm>
              <a:off x="6163220" y="1747429"/>
              <a:ext cx="4088219" cy="692497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Lorem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Ipsum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 is simply dummy text of the printing and typesetting industry.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Lorem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Ipsum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has been the industry's standard dummy text ever since the 1500s, when an unknown.</a:t>
              </a:r>
            </a:p>
          </p:txBody>
        </p:sp>
        <p:sp>
          <p:nvSpPr>
            <p:cNvPr id="36" name="PA_文本框 35"/>
            <p:cNvSpPr txBox="1"/>
            <p:nvPr>
              <p:custDataLst>
                <p:tags r:id="rId14"/>
              </p:custDataLst>
            </p:nvPr>
          </p:nvSpPr>
          <p:spPr>
            <a:xfrm>
              <a:off x="3900920" y="1666040"/>
              <a:ext cx="1560080" cy="33855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2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Bebas Neue" charset="0"/>
                </a:rPr>
                <a:t>-</a:t>
              </a:r>
              <a:r>
                <a:rPr lang="zh-CN" altLang="en-US" sz="2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Bebas Neue" charset="0"/>
                </a:rPr>
                <a:t>职场技能</a:t>
              </a:r>
              <a:endParaRPr lang="en-US" sz="2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Bebas Neue" charset="0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B6FF5E62-0507-486B-AAF8-8C21FDD12A15}"/>
                </a:ext>
              </a:extLst>
            </p:cNvPr>
            <p:cNvSpPr/>
            <p:nvPr/>
          </p:nvSpPr>
          <p:spPr>
            <a:xfrm>
              <a:off x="6189448" y="1204728"/>
              <a:ext cx="591207" cy="45719"/>
            </a:xfrm>
            <a:prstGeom prst="rect">
              <a:avLst/>
            </a:prstGeom>
            <a:gradFill>
              <a:gsLst>
                <a:gs pos="0">
                  <a:srgbClr val="FF1E1F"/>
                </a:gs>
                <a:gs pos="100000">
                  <a:srgbClr val="FF7C80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7AB5805-72CD-422F-8445-72373C11DAFF}"/>
              </a:ext>
            </a:extLst>
          </p:cNvPr>
          <p:cNvGrpSpPr/>
          <p:nvPr/>
        </p:nvGrpSpPr>
        <p:grpSpPr>
          <a:xfrm>
            <a:off x="3171484" y="2793952"/>
            <a:ext cx="7079955" cy="1238554"/>
            <a:chOff x="3171484" y="2793952"/>
            <a:chExt cx="7079955" cy="1238554"/>
          </a:xfrm>
        </p:grpSpPr>
        <p:sp>
          <p:nvSpPr>
            <p:cNvPr id="38" name="PA_文本框 37"/>
            <p:cNvSpPr txBox="1"/>
            <p:nvPr>
              <p:custDataLst>
                <p:tags r:id="rId7"/>
              </p:custDataLst>
            </p:nvPr>
          </p:nvSpPr>
          <p:spPr>
            <a:xfrm>
              <a:off x="3171484" y="2909718"/>
              <a:ext cx="117635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0">
                        <a:srgbClr val="FF1E1F">
                          <a:alpha val="0"/>
                        </a:srgbClr>
                      </a:gs>
                      <a:gs pos="100000">
                        <a:srgbClr val="FF7C80">
                          <a:alpha val="58000"/>
                        </a:srgbClr>
                      </a:gs>
                    </a:gsLst>
                    <a:lin ang="1800000" scaled="0"/>
                  </a:gradFill>
                  <a:latin typeface="Neo Sans Std Medium" panose="020B0704030504040204" pitchFamily="34" charset="0"/>
                </a:defRPr>
              </a:lvl1pPr>
            </a:lstStyle>
            <a:p>
              <a:r>
                <a:rPr lang="en-US" dirty="0"/>
                <a:t>02</a:t>
              </a:r>
            </a:p>
          </p:txBody>
        </p:sp>
        <p:sp>
          <p:nvSpPr>
            <p:cNvPr id="39" name="PA_文本框 38"/>
            <p:cNvSpPr txBox="1"/>
            <p:nvPr>
              <p:custDataLst>
                <p:tags r:id="rId8"/>
              </p:custDataLst>
            </p:nvPr>
          </p:nvSpPr>
          <p:spPr>
            <a:xfrm>
              <a:off x="6169283" y="2998028"/>
              <a:ext cx="1477328" cy="319255"/>
            </a:xfrm>
            <a:prstGeom prst="rect">
              <a:avLst/>
            </a:prstGeom>
            <a:noFill/>
          </p:spPr>
          <p:txBody>
            <a:bodyPr wrap="none" lIns="0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dirty="0">
                  <a:solidFill>
                    <a:srgbClr val="FF666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Bebas Neue" charset="0"/>
                </a:rPr>
                <a:t>职场梦想系列</a:t>
              </a:r>
              <a:endParaRPr lang="en-US" dirty="0">
                <a:solidFill>
                  <a:srgbClr val="FF666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Bebas Neue" charset="0"/>
              </a:endParaRPr>
            </a:p>
          </p:txBody>
        </p:sp>
        <p:sp>
          <p:nvSpPr>
            <p:cNvPr id="41" name="PA_文本框 40"/>
            <p:cNvSpPr txBox="1"/>
            <p:nvPr>
              <p:custDataLst>
                <p:tags r:id="rId9"/>
              </p:custDataLst>
            </p:nvPr>
          </p:nvSpPr>
          <p:spPr>
            <a:xfrm>
              <a:off x="6163220" y="3340009"/>
              <a:ext cx="4088219" cy="692497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Lorem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Ipsum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 is simply dummy text of the printing and typesetting industry.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Lorem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Ipsum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has been the industry's standard dummy text ever since the 1500s, when an unknown.</a:t>
              </a:r>
            </a:p>
          </p:txBody>
        </p:sp>
        <p:sp>
          <p:nvSpPr>
            <p:cNvPr id="26" name="PA_文本框 35">
              <a:extLst>
                <a:ext uri="{FF2B5EF4-FFF2-40B4-BE49-F238E27FC236}">
                  <a16:creationId xmlns:a16="http://schemas.microsoft.com/office/drawing/2014/main" xmlns="" id="{581B6BE5-320F-47EB-953A-E6A84A85E635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3900920" y="3273919"/>
              <a:ext cx="1560080" cy="33855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2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Bebas Neue" charset="0"/>
                </a:rPr>
                <a:t>-</a:t>
              </a:r>
              <a:r>
                <a:rPr lang="zh-CN" altLang="en-US" sz="2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Bebas Neue" charset="0"/>
                </a:rPr>
                <a:t>职场意识</a:t>
              </a:r>
              <a:endParaRPr lang="en-US" sz="2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Bebas Neue" charset="0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48ACF256-3599-4B2B-BF19-FEBF772790B3}"/>
                </a:ext>
              </a:extLst>
            </p:cNvPr>
            <p:cNvSpPr/>
            <p:nvPr/>
          </p:nvSpPr>
          <p:spPr>
            <a:xfrm>
              <a:off x="6189448" y="2793952"/>
              <a:ext cx="591207" cy="45719"/>
            </a:xfrm>
            <a:prstGeom prst="rect">
              <a:avLst/>
            </a:prstGeom>
            <a:gradFill>
              <a:gsLst>
                <a:gs pos="0">
                  <a:srgbClr val="FF1E1F"/>
                </a:gs>
                <a:gs pos="100000">
                  <a:srgbClr val="FF7C80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1AB5B97-8173-415D-8DFD-B76A9455C330}"/>
              </a:ext>
            </a:extLst>
          </p:cNvPr>
          <p:cNvGrpSpPr/>
          <p:nvPr/>
        </p:nvGrpSpPr>
        <p:grpSpPr>
          <a:xfrm>
            <a:off x="3171484" y="4516154"/>
            <a:ext cx="7079955" cy="1221864"/>
            <a:chOff x="3171484" y="4516154"/>
            <a:chExt cx="7079955" cy="1221864"/>
          </a:xfrm>
        </p:grpSpPr>
        <p:sp>
          <p:nvSpPr>
            <p:cNvPr id="17" name="PA_文本框 16"/>
            <p:cNvSpPr txBox="1"/>
            <p:nvPr>
              <p:custDataLst>
                <p:tags r:id="rId3"/>
              </p:custDataLst>
            </p:nvPr>
          </p:nvSpPr>
          <p:spPr>
            <a:xfrm>
              <a:off x="3171484" y="4615230"/>
              <a:ext cx="117635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0">
                        <a:srgbClr val="FF1E1F">
                          <a:alpha val="0"/>
                        </a:srgbClr>
                      </a:gs>
                      <a:gs pos="100000">
                        <a:srgbClr val="FF7C80">
                          <a:alpha val="58000"/>
                        </a:srgbClr>
                      </a:gs>
                    </a:gsLst>
                    <a:lin ang="1800000" scaled="0"/>
                  </a:gradFill>
                  <a:latin typeface="Neo Sans Std Medium" panose="020B0704030504040204" pitchFamily="34" charset="0"/>
                </a:defRPr>
              </a:lvl1pPr>
            </a:lstStyle>
            <a:p>
              <a:r>
                <a:rPr lang="en-US" dirty="0"/>
                <a:t>03</a:t>
              </a:r>
            </a:p>
          </p:txBody>
        </p:sp>
        <p:sp>
          <p:nvSpPr>
            <p:cNvPr id="18" name="PA_文本框 17"/>
            <p:cNvSpPr txBox="1"/>
            <p:nvPr>
              <p:custDataLst>
                <p:tags r:id="rId4"/>
              </p:custDataLst>
            </p:nvPr>
          </p:nvSpPr>
          <p:spPr>
            <a:xfrm>
              <a:off x="6169283" y="4703540"/>
              <a:ext cx="1477328" cy="319255"/>
            </a:xfrm>
            <a:prstGeom prst="rect">
              <a:avLst/>
            </a:prstGeom>
            <a:noFill/>
          </p:spPr>
          <p:txBody>
            <a:bodyPr wrap="none" lIns="0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dirty="0">
                  <a:solidFill>
                    <a:srgbClr val="FF666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Bebas Neue" charset="0"/>
                </a:rPr>
                <a:t>职场成长系列</a:t>
              </a:r>
              <a:endParaRPr lang="en-US" dirty="0">
                <a:solidFill>
                  <a:srgbClr val="FF666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Bebas Neue" charset="0"/>
              </a:endParaRPr>
            </a:p>
          </p:txBody>
        </p:sp>
        <p:sp>
          <p:nvSpPr>
            <p:cNvPr id="20" name="PA_文本框 19"/>
            <p:cNvSpPr txBox="1"/>
            <p:nvPr>
              <p:custDataLst>
                <p:tags r:id="rId5"/>
              </p:custDataLst>
            </p:nvPr>
          </p:nvSpPr>
          <p:spPr>
            <a:xfrm>
              <a:off x="6163220" y="5045521"/>
              <a:ext cx="4088219" cy="692497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Lorem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Ipsum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 is simply dummy text of the printing and typesetting industry.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Lorem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</a:t>
              </a: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Ipsum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has been the industry's standard dummy text ever since the 1500s, when an unknown.</a:t>
              </a:r>
            </a:p>
          </p:txBody>
        </p:sp>
        <p:sp>
          <p:nvSpPr>
            <p:cNvPr id="27" name="PA_文本框 35">
              <a:extLst>
                <a:ext uri="{FF2B5EF4-FFF2-40B4-BE49-F238E27FC236}">
                  <a16:creationId xmlns:a16="http://schemas.microsoft.com/office/drawing/2014/main" xmlns="" id="{EF73B835-8681-4E36-A9FC-6CDA2C6E4CC3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3900920" y="4983817"/>
              <a:ext cx="1817109" cy="33855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2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Bebas Neue" charset="0"/>
                </a:rPr>
                <a:t>-</a:t>
              </a:r>
              <a:r>
                <a:rPr lang="zh-CN" altLang="en-US" sz="2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Bebas Neue" charset="0"/>
                </a:rPr>
                <a:t>职场领导力</a:t>
              </a:r>
              <a:endParaRPr lang="en-US" sz="2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Bebas Neue" charset="0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4BE04C8D-FBAD-4AD8-8095-C845FDCAB2B2}"/>
                </a:ext>
              </a:extLst>
            </p:cNvPr>
            <p:cNvSpPr/>
            <p:nvPr/>
          </p:nvSpPr>
          <p:spPr>
            <a:xfrm>
              <a:off x="6189448" y="4516154"/>
              <a:ext cx="591207" cy="45719"/>
            </a:xfrm>
            <a:prstGeom prst="rect">
              <a:avLst/>
            </a:prstGeom>
            <a:gradFill>
              <a:gsLst>
                <a:gs pos="0">
                  <a:srgbClr val="FF1E1F"/>
                </a:gs>
                <a:gs pos="100000">
                  <a:srgbClr val="FF7C80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969181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-2827340" y="570186"/>
            <a:ext cx="5717628" cy="5717628"/>
          </a:xfrm>
          <a:prstGeom prst="ellipse">
            <a:avLst/>
          </a:prstGeom>
          <a:gradFill>
            <a:gsLst>
              <a:gs pos="0">
                <a:srgbClr val="FF6669">
                  <a:alpha val="42000"/>
                </a:srgbClr>
              </a:gs>
              <a:gs pos="100000">
                <a:srgbClr val="FF0000">
                  <a:alpha val="69000"/>
                </a:srgbClr>
              </a:gs>
            </a:gsLst>
            <a:lin ang="2700000" scaled="1"/>
          </a:gradFill>
          <a:ln>
            <a:noFill/>
          </a:ln>
          <a:effectLst>
            <a:outerShdw blurRad="635000" dist="38100" algn="l" rotWithShape="0">
              <a:srgbClr val="FF6669">
                <a:alpha val="7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-1727752" y="1669774"/>
            <a:ext cx="3518452" cy="3518452"/>
          </a:xfrm>
          <a:prstGeom prst="ellipse">
            <a:avLst/>
          </a:prstGeom>
          <a:gradFill>
            <a:gsLst>
              <a:gs pos="0">
                <a:srgbClr val="FF6669">
                  <a:alpha val="49000"/>
                </a:srgbClr>
              </a:gs>
              <a:gs pos="100000">
                <a:srgbClr val="FF000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-657639" y="2739887"/>
            <a:ext cx="1378226" cy="1378226"/>
          </a:xfrm>
          <a:prstGeom prst="ellipse">
            <a:avLst/>
          </a:prstGeom>
          <a:gradFill>
            <a:gsLst>
              <a:gs pos="0">
                <a:srgbClr val="FF6669">
                  <a:alpha val="42000"/>
                </a:srgbClr>
              </a:gs>
              <a:gs pos="100000">
                <a:srgbClr val="FF0000">
                  <a:alpha val="69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A_标题 1">
            <a:extLst>
              <a:ext uri="{FF2B5EF4-FFF2-40B4-BE49-F238E27FC236}">
                <a16:creationId xmlns:a16="http://schemas.microsoft.com/office/drawing/2014/main" xmlns="" id="{29DDFF34-93ED-420D-B54B-FE0C825D5B7B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9488830" y="2163275"/>
            <a:ext cx="3659189" cy="15919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>
                <a:gradFill>
                  <a:gsLst>
                    <a:gs pos="0">
                      <a:srgbClr val="FF1E1F"/>
                    </a:gs>
                    <a:gs pos="100000">
                      <a:srgbClr val="FF7C80"/>
                    </a:gs>
                  </a:gsLst>
                  <a:lin ang="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学院规划</a:t>
            </a:r>
            <a:endParaRPr lang="en-US" dirty="0">
              <a:gradFill>
                <a:gsLst>
                  <a:gs pos="0">
                    <a:srgbClr val="FF1E1F"/>
                  </a:gs>
                  <a:gs pos="100000">
                    <a:srgbClr val="FF7C80"/>
                  </a:gs>
                </a:gsLst>
                <a:lin ang="0" scaled="0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" name="PA_矩形 29">
            <a:extLst>
              <a:ext uri="{FF2B5EF4-FFF2-40B4-BE49-F238E27FC236}">
                <a16:creationId xmlns:a16="http://schemas.microsoft.com/office/drawing/2014/main" xmlns="" id="{28F5552B-D8B3-4187-A7CD-5C76BEDC016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0956702" y="3620953"/>
            <a:ext cx="591207" cy="45719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5100510-1DC7-4BA7-AAA1-A342F231DF36}"/>
              </a:ext>
            </a:extLst>
          </p:cNvPr>
          <p:cNvSpPr txBox="1"/>
          <p:nvPr/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RAPIDESIGN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E460E94-BA2D-4F09-A096-CF2D151E1C15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rgbClr val="FF7C80">
                  <a:alpha val="15000"/>
                </a:srgb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22" name="TextBox 17">
            <a:extLst>
              <a:ext uri="{FF2B5EF4-FFF2-40B4-BE49-F238E27FC236}">
                <a16:creationId xmlns:a16="http://schemas.microsoft.com/office/drawing/2014/main" xmlns="" id="{10D268A2-F7C7-470B-AC57-FCC4276A0B28}"/>
              </a:ext>
            </a:extLst>
          </p:cNvPr>
          <p:cNvSpPr txBox="1"/>
          <p:nvPr/>
        </p:nvSpPr>
        <p:spPr>
          <a:xfrm>
            <a:off x="9176345" y="3976181"/>
            <a:ext cx="2405439" cy="2269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80000"/>
              </a:lnSpc>
            </a:pPr>
            <a:r>
              <a:rPr lang="zh-CN" altLang="en-US" dirty="0">
                <a:solidFill>
                  <a:srgbClr val="FF666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 Light" charset="0"/>
              </a:rPr>
              <a:t>服务定位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 Light" charset="0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 Light" charset="0"/>
              </a:rPr>
              <a:t>课程定位</a:t>
            </a:r>
            <a:endParaRPr lang="en-US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Titillium Light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2411BFE-8F86-462C-9E89-7FAA35936117}"/>
              </a:ext>
            </a:extLst>
          </p:cNvPr>
          <p:cNvGrpSpPr/>
          <p:nvPr/>
        </p:nvGrpSpPr>
        <p:grpSpPr>
          <a:xfrm>
            <a:off x="2492829" y="1477176"/>
            <a:ext cx="6447655" cy="919074"/>
            <a:chOff x="2492829" y="1477176"/>
            <a:chExt cx="6447655" cy="919074"/>
          </a:xfrm>
        </p:grpSpPr>
        <p:sp>
          <p:nvSpPr>
            <p:cNvPr id="10" name="TextBox 9"/>
            <p:cNvSpPr txBox="1"/>
            <p:nvPr/>
          </p:nvSpPr>
          <p:spPr>
            <a:xfrm>
              <a:off x="5059003" y="1477176"/>
              <a:ext cx="1829840" cy="3026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2400" dirty="0"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 Light" charset="0"/>
                </a:rPr>
                <a:t>企业内训</a:t>
              </a:r>
              <a:endParaRPr 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 Light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726988" y="1842252"/>
              <a:ext cx="4213496" cy="553998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alpha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" charset="0"/>
                </a:rPr>
                <a:t>There are many variations of passages of </a:t>
              </a:r>
              <a:r>
                <a:rPr lang="en-US" sz="1200" dirty="0" err="1">
                  <a:solidFill>
                    <a:schemeClr val="tx1">
                      <a:alpha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" charset="0"/>
                </a:rPr>
                <a:t>Lorem</a:t>
              </a:r>
              <a:r>
                <a:rPr lang="en-US" sz="1200" dirty="0">
                  <a:solidFill>
                    <a:schemeClr val="tx1">
                      <a:alpha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" charset="0"/>
                </a:rPr>
                <a:t> </a:t>
              </a:r>
              <a:r>
                <a:rPr lang="en-US" sz="1200" dirty="0" err="1">
                  <a:solidFill>
                    <a:schemeClr val="tx1">
                      <a:alpha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" charset="0"/>
                </a:rPr>
                <a:t>Ipsum</a:t>
              </a:r>
              <a:r>
                <a:rPr lang="en-US" sz="1200" dirty="0">
                  <a:solidFill>
                    <a:schemeClr val="tx1">
                      <a:alpha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" charset="0"/>
                </a:rPr>
                <a:t> available, but the majority have suffered alteration.</a:t>
              </a:r>
            </a:p>
          </p:txBody>
        </p:sp>
        <p:cxnSp>
          <p:nvCxnSpPr>
            <p:cNvPr id="31" name="Straight Connector 30"/>
            <p:cNvCxnSpPr/>
            <p:nvPr/>
          </p:nvCxnSpPr>
          <p:spPr>
            <a:xfrm flipH="1">
              <a:off x="2492829" y="1940226"/>
              <a:ext cx="2035628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91FF106D-B13C-421C-88EC-723C899B60E0}"/>
                </a:ext>
              </a:extLst>
            </p:cNvPr>
            <p:cNvSpPr/>
            <p:nvPr/>
          </p:nvSpPr>
          <p:spPr>
            <a:xfrm>
              <a:off x="4744721" y="1488158"/>
              <a:ext cx="174172" cy="174172"/>
            </a:xfrm>
            <a:prstGeom prst="ellipse">
              <a:avLst/>
            </a:prstGeom>
            <a:noFill/>
            <a:ln w="25400">
              <a:solidFill>
                <a:srgbClr val="FF66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6E7BEC2-A65E-4ADC-BAC0-6B248A1549FB}"/>
              </a:ext>
            </a:extLst>
          </p:cNvPr>
          <p:cNvGrpSpPr/>
          <p:nvPr/>
        </p:nvGrpSpPr>
        <p:grpSpPr>
          <a:xfrm>
            <a:off x="720587" y="2954949"/>
            <a:ext cx="8219897" cy="948102"/>
            <a:chOff x="720587" y="2954949"/>
            <a:chExt cx="8219897" cy="948102"/>
          </a:xfrm>
        </p:grpSpPr>
        <p:sp>
          <p:nvSpPr>
            <p:cNvPr id="25" name="TextBox 24"/>
            <p:cNvSpPr txBox="1"/>
            <p:nvPr/>
          </p:nvSpPr>
          <p:spPr>
            <a:xfrm>
              <a:off x="5059003" y="2954949"/>
              <a:ext cx="3684814" cy="3026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2400" dirty="0"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 Light" charset="0"/>
                </a:rPr>
                <a:t>公开课</a:t>
              </a:r>
              <a:endParaRPr 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 Light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726988" y="3349053"/>
              <a:ext cx="4213496" cy="553998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alpha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" charset="0"/>
                </a:rPr>
                <a:t>There are many variations of passages of </a:t>
              </a:r>
              <a:r>
                <a:rPr lang="en-US" sz="1200" dirty="0" err="1">
                  <a:solidFill>
                    <a:schemeClr val="tx1">
                      <a:alpha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" charset="0"/>
                </a:rPr>
                <a:t>Lorem</a:t>
              </a:r>
              <a:r>
                <a:rPr lang="en-US" sz="1200" dirty="0">
                  <a:solidFill>
                    <a:schemeClr val="tx1">
                      <a:alpha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" charset="0"/>
                </a:rPr>
                <a:t> </a:t>
              </a:r>
              <a:r>
                <a:rPr lang="en-US" sz="1200" dirty="0" err="1">
                  <a:solidFill>
                    <a:schemeClr val="tx1">
                      <a:alpha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" charset="0"/>
                </a:rPr>
                <a:t>Ipsum</a:t>
              </a:r>
              <a:r>
                <a:rPr lang="en-US" sz="1200" dirty="0">
                  <a:solidFill>
                    <a:schemeClr val="tx1">
                      <a:alpha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" charset="0"/>
                </a:rPr>
                <a:t> available, but the majority have suffered alteration.</a:t>
              </a:r>
            </a:p>
          </p:txBody>
        </p:sp>
        <p:cxnSp>
          <p:nvCxnSpPr>
            <p:cNvPr id="32" name="Straight Connector 31"/>
            <p:cNvCxnSpPr/>
            <p:nvPr/>
          </p:nvCxnSpPr>
          <p:spPr>
            <a:xfrm flipH="1">
              <a:off x="720587" y="3415948"/>
              <a:ext cx="3807870" cy="0"/>
            </a:xfrm>
            <a:prstGeom prst="line">
              <a:avLst/>
            </a:prstGeom>
            <a:ln w="6350">
              <a:solidFill>
                <a:srgbClr val="FFC000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A10CC7F5-3179-4D8E-8997-9682A98CEDCC}"/>
                </a:ext>
              </a:extLst>
            </p:cNvPr>
            <p:cNvSpPr/>
            <p:nvPr/>
          </p:nvSpPr>
          <p:spPr>
            <a:xfrm>
              <a:off x="4744721" y="2979905"/>
              <a:ext cx="174172" cy="174172"/>
            </a:xfrm>
            <a:prstGeom prst="ellipse">
              <a:avLst/>
            </a:prstGeom>
            <a:noFill/>
            <a:ln w="25400">
              <a:solidFill>
                <a:srgbClr val="FF66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89CBC88-A9B3-4CBF-B326-A1DC25C8F2D3}"/>
              </a:ext>
            </a:extLst>
          </p:cNvPr>
          <p:cNvGrpSpPr/>
          <p:nvPr/>
        </p:nvGrpSpPr>
        <p:grpSpPr>
          <a:xfrm>
            <a:off x="990600" y="4476264"/>
            <a:ext cx="7949884" cy="933588"/>
            <a:chOff x="990600" y="4476264"/>
            <a:chExt cx="7949884" cy="933588"/>
          </a:xfrm>
        </p:grpSpPr>
        <p:sp>
          <p:nvSpPr>
            <p:cNvPr id="28" name="TextBox 27"/>
            <p:cNvSpPr txBox="1"/>
            <p:nvPr/>
          </p:nvSpPr>
          <p:spPr>
            <a:xfrm>
              <a:off x="5059003" y="4476264"/>
              <a:ext cx="1670183" cy="3026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zh-CN" altLang="en-US" sz="2400" dirty="0"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 Light" charset="0"/>
                </a:rPr>
                <a:t>网络课堂</a:t>
              </a:r>
              <a:endParaRPr lang="en-US" sz="240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 Light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726988" y="4855854"/>
              <a:ext cx="4213496" cy="553998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alpha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" charset="0"/>
                </a:rPr>
                <a:t>There are many variations of passages of </a:t>
              </a:r>
              <a:r>
                <a:rPr lang="en-US" sz="1200" dirty="0" err="1">
                  <a:solidFill>
                    <a:schemeClr val="tx1">
                      <a:alpha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" charset="0"/>
                </a:rPr>
                <a:t>Lorem</a:t>
              </a:r>
              <a:r>
                <a:rPr lang="en-US" sz="1200" dirty="0">
                  <a:solidFill>
                    <a:schemeClr val="tx1">
                      <a:alpha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" charset="0"/>
                </a:rPr>
                <a:t> </a:t>
              </a:r>
              <a:r>
                <a:rPr lang="en-US" sz="1200" dirty="0" err="1">
                  <a:solidFill>
                    <a:schemeClr val="tx1">
                      <a:alpha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" charset="0"/>
                </a:rPr>
                <a:t>Ipsum</a:t>
              </a:r>
              <a:r>
                <a:rPr lang="en-US" sz="1200" dirty="0">
                  <a:solidFill>
                    <a:schemeClr val="tx1">
                      <a:alpha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" charset="0"/>
                </a:rPr>
                <a:t> available, but the majority have suffered alteration.</a:t>
              </a:r>
            </a:p>
          </p:txBody>
        </p:sp>
        <p:cxnSp>
          <p:nvCxnSpPr>
            <p:cNvPr id="36" name="Straight Connector 35"/>
            <p:cNvCxnSpPr/>
            <p:nvPr/>
          </p:nvCxnSpPr>
          <p:spPr>
            <a:xfrm flipH="1">
              <a:off x="990600" y="4901963"/>
              <a:ext cx="3537857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A8D58214-65A5-40FE-8CD0-36DD71452B94}"/>
                </a:ext>
              </a:extLst>
            </p:cNvPr>
            <p:cNvSpPr/>
            <p:nvPr/>
          </p:nvSpPr>
          <p:spPr>
            <a:xfrm>
              <a:off x="4744721" y="4488607"/>
              <a:ext cx="174172" cy="174172"/>
            </a:xfrm>
            <a:prstGeom prst="ellipse">
              <a:avLst/>
            </a:prstGeom>
            <a:noFill/>
            <a:ln w="25400">
              <a:solidFill>
                <a:srgbClr val="FF66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639670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图片包含 人员&#10;&#10;已生成高可信度的说明">
            <a:extLst>
              <a:ext uri="{FF2B5EF4-FFF2-40B4-BE49-F238E27FC236}">
                <a16:creationId xmlns:a16="http://schemas.microsoft.com/office/drawing/2014/main" xmlns="" id="{5105C1DD-8446-4A4E-AB0A-697A941339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04852" y="-1430333"/>
            <a:ext cx="6876500" cy="9718665"/>
          </a:xfrm>
          <a:prstGeom prst="flowChartDocument">
            <a:avLst/>
          </a:prstGeom>
        </p:spPr>
      </p:pic>
      <p:sp>
        <p:nvSpPr>
          <p:cNvPr id="4" name="流程图: 文档 3">
            <a:extLst>
              <a:ext uri="{FF2B5EF4-FFF2-40B4-BE49-F238E27FC236}">
                <a16:creationId xmlns:a16="http://schemas.microsoft.com/office/drawing/2014/main" xmlns="" id="{DD8D3728-FA37-45D6-B949-42FC748A67B6}"/>
              </a:ext>
            </a:extLst>
          </p:cNvPr>
          <p:cNvSpPr/>
          <p:nvPr/>
        </p:nvSpPr>
        <p:spPr>
          <a:xfrm rot="16200000">
            <a:off x="1427904" y="-1426895"/>
            <a:ext cx="6856992" cy="9712798"/>
          </a:xfrm>
          <a:prstGeom prst="flowChartDocument">
            <a:avLst/>
          </a:prstGeom>
          <a:gradFill>
            <a:gsLst>
              <a:gs pos="0">
                <a:srgbClr val="FF1E1F">
                  <a:alpha val="74000"/>
                </a:srgbClr>
              </a:gs>
              <a:gs pos="38000">
                <a:srgbClr val="FF4749">
                  <a:alpha val="69000"/>
                </a:srgbClr>
              </a:gs>
              <a:gs pos="100000">
                <a:srgbClr val="FF7C80">
                  <a:alpha val="5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rallelogram 11"/>
          <p:cNvSpPr/>
          <p:nvPr/>
        </p:nvSpPr>
        <p:spPr>
          <a:xfrm>
            <a:off x="9847330" y="6501801"/>
            <a:ext cx="210671" cy="356199"/>
          </a:xfrm>
          <a:prstGeom prst="parallelogram">
            <a:avLst>
              <a:gd name="adj" fmla="val 74678"/>
            </a:avLst>
          </a:prstGeom>
          <a:solidFill>
            <a:srgbClr val="FF6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A_标题 1">
            <a:extLst>
              <a:ext uri="{FF2B5EF4-FFF2-40B4-BE49-F238E27FC236}">
                <a16:creationId xmlns:a16="http://schemas.microsoft.com/office/drawing/2014/main" xmlns="" id="{E99BB7DB-2CD6-4290-A026-CEA6C8A947C0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9488830" y="2163275"/>
            <a:ext cx="3659189" cy="15919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>
                <a:gradFill>
                  <a:gsLst>
                    <a:gs pos="0">
                      <a:srgbClr val="FF1E1F"/>
                    </a:gs>
                    <a:gs pos="100000">
                      <a:srgbClr val="FF7C80"/>
                    </a:gs>
                  </a:gsLst>
                  <a:lin ang="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学院规划</a:t>
            </a:r>
            <a:endParaRPr lang="en-US" dirty="0">
              <a:gradFill>
                <a:gsLst>
                  <a:gs pos="0">
                    <a:srgbClr val="FF1E1F"/>
                  </a:gs>
                  <a:gs pos="100000">
                    <a:srgbClr val="FF7C80"/>
                  </a:gs>
                </a:gsLst>
                <a:lin ang="0" scaled="0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PA_矩形 29">
            <a:extLst>
              <a:ext uri="{FF2B5EF4-FFF2-40B4-BE49-F238E27FC236}">
                <a16:creationId xmlns:a16="http://schemas.microsoft.com/office/drawing/2014/main" xmlns="" id="{AD65871A-9F45-4620-9FAA-B65A8A9A0C4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0956702" y="3620953"/>
            <a:ext cx="591207" cy="45719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TextBox 17">
            <a:extLst>
              <a:ext uri="{FF2B5EF4-FFF2-40B4-BE49-F238E27FC236}">
                <a16:creationId xmlns:a16="http://schemas.microsoft.com/office/drawing/2014/main" xmlns="" id="{F7C0BE10-CF56-477F-A895-5C469173C730}"/>
              </a:ext>
            </a:extLst>
          </p:cNvPr>
          <p:cNvSpPr txBox="1"/>
          <p:nvPr/>
        </p:nvSpPr>
        <p:spPr>
          <a:xfrm>
            <a:off x="9176345" y="3976181"/>
            <a:ext cx="2405439" cy="2269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8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 Light" charset="0"/>
              </a:rPr>
              <a:t>服务定位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 Light" charset="0"/>
              </a:rPr>
              <a:t>/</a:t>
            </a:r>
            <a:r>
              <a:rPr lang="zh-CN" altLang="en-US" dirty="0">
                <a:solidFill>
                  <a:srgbClr val="FF666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 Light" charset="0"/>
              </a:rPr>
              <a:t>课程定位</a:t>
            </a:r>
            <a:endParaRPr lang="en-US" dirty="0">
              <a:solidFill>
                <a:srgbClr val="FF6669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Titillium Light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D2E941C-96BE-4503-AC12-F326076C89DB}"/>
              </a:ext>
            </a:extLst>
          </p:cNvPr>
          <p:cNvSpPr txBox="1"/>
          <p:nvPr/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RAPIDESIGN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A41E6F0-0D6C-4859-96C5-A8A06BDF551A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rgbClr val="FF7C80">
                  <a:alpha val="15000"/>
                </a:srgb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25" name="TextBox 8">
            <a:extLst>
              <a:ext uri="{FF2B5EF4-FFF2-40B4-BE49-F238E27FC236}">
                <a16:creationId xmlns:a16="http://schemas.microsoft.com/office/drawing/2014/main" xmlns="" id="{030E7AE9-BC48-4E96-9E85-AD5EA197D4CE}"/>
              </a:ext>
            </a:extLst>
          </p:cNvPr>
          <p:cNvSpPr txBox="1"/>
          <p:nvPr/>
        </p:nvSpPr>
        <p:spPr>
          <a:xfrm rot="5400000">
            <a:off x="-2123803" y="3138279"/>
            <a:ext cx="4386448" cy="5416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>
              <a:lnSpc>
                <a:spcPct val="80000"/>
              </a:lnSpc>
            </a:pPr>
            <a:r>
              <a:rPr lang="en-US" altLang="zh-CN" sz="4400" dirty="0">
                <a:solidFill>
                  <a:schemeClr val="bg1"/>
                </a:solidFill>
                <a:latin typeface="Neo Sans Std Medium" panose="020B0704030504040204" pitchFamily="34" charset="0"/>
                <a:ea typeface="Titillium Light" charset="0"/>
                <a:cs typeface="Titillium Light" charset="0"/>
              </a:rPr>
              <a:t>PLANNING</a:t>
            </a:r>
            <a:endParaRPr lang="en-US" sz="4400" dirty="0">
              <a:solidFill>
                <a:schemeClr val="bg1"/>
              </a:solidFill>
              <a:latin typeface="Neo Sans Std Medium" panose="020B0704030504040204" pitchFamily="34" charset="0"/>
              <a:ea typeface="Titillium Light" charset="0"/>
              <a:cs typeface="Titillium Light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F9F1EE0C-ADB1-45B4-AF7E-98BA16C8CB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81117">
            <a:off x="4158186" y="1422986"/>
            <a:ext cx="2633862" cy="2600566"/>
          </a:xfrm>
          <a:prstGeom prst="rect">
            <a:avLst/>
          </a:prstGeom>
        </p:spPr>
      </p:pic>
      <p:sp>
        <p:nvSpPr>
          <p:cNvPr id="15" name="TextBox 9">
            <a:extLst>
              <a:ext uri="{FF2B5EF4-FFF2-40B4-BE49-F238E27FC236}">
                <a16:creationId xmlns:a16="http://schemas.microsoft.com/office/drawing/2014/main" xmlns="" id="{3C2AF8B3-7EB7-4848-846B-744FB64FBDC0}"/>
              </a:ext>
            </a:extLst>
          </p:cNvPr>
          <p:cNvSpPr txBox="1"/>
          <p:nvPr/>
        </p:nvSpPr>
        <p:spPr>
          <a:xfrm>
            <a:off x="3710793" y="1477176"/>
            <a:ext cx="2350272" cy="302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 Light" charset="0"/>
              </a:rPr>
              <a:t>锐普系金牌讲师</a:t>
            </a:r>
            <a:endParaRPr lang="en-US" sz="2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Titillium Light" charset="0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xmlns="" id="{D845A0DF-DF4D-4126-ABF7-08D53C5D33FB}"/>
              </a:ext>
            </a:extLst>
          </p:cNvPr>
          <p:cNvSpPr txBox="1"/>
          <p:nvPr/>
        </p:nvSpPr>
        <p:spPr>
          <a:xfrm>
            <a:off x="4567326" y="4184340"/>
            <a:ext cx="3684814" cy="302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 Light" charset="0"/>
              </a:rPr>
              <a:t>国内职场金牌讲师</a:t>
            </a:r>
            <a:endParaRPr lang="en-US" sz="2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Titillium Light" charset="0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CD0C98D4-BFD2-4D4C-B4C7-7E33D60E6901}"/>
              </a:ext>
            </a:extLst>
          </p:cNvPr>
          <p:cNvSpPr/>
          <p:nvPr/>
        </p:nvSpPr>
        <p:spPr>
          <a:xfrm>
            <a:off x="3396511" y="1488158"/>
            <a:ext cx="174172" cy="174172"/>
          </a:xfrm>
          <a:prstGeom prst="ellipse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4F44E7AA-900B-495A-B445-5DD478DD5584}"/>
              </a:ext>
            </a:extLst>
          </p:cNvPr>
          <p:cNvSpPr/>
          <p:nvPr/>
        </p:nvSpPr>
        <p:spPr>
          <a:xfrm>
            <a:off x="4253044" y="4209296"/>
            <a:ext cx="174172" cy="174172"/>
          </a:xfrm>
          <a:prstGeom prst="ellipse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TextBox 11">
            <a:extLst>
              <a:ext uri="{FF2B5EF4-FFF2-40B4-BE49-F238E27FC236}">
                <a16:creationId xmlns:a16="http://schemas.microsoft.com/office/drawing/2014/main" xmlns="" id="{9F4DC053-605F-4A4B-8B49-20BA897F1AF4}"/>
              </a:ext>
            </a:extLst>
          </p:cNvPr>
          <p:cNvSpPr txBox="1"/>
          <p:nvPr/>
        </p:nvSpPr>
        <p:spPr>
          <a:xfrm>
            <a:off x="3743664" y="1842252"/>
            <a:ext cx="4213496" cy="525272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There are many variations of passages of </a:t>
            </a:r>
            <a:r>
              <a:rPr lang="en-US" sz="1200" dirty="0" err="1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Lorem</a:t>
            </a:r>
            <a:r>
              <a:rPr lang="en-US" sz="1200" dirty="0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 </a:t>
            </a:r>
            <a:r>
              <a:rPr lang="en-US" sz="1200" dirty="0" err="1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Ipsum</a:t>
            </a:r>
            <a:r>
              <a:rPr lang="en-US" sz="1200" dirty="0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 available, but the majority have suffered alteration.</a:t>
            </a:r>
          </a:p>
        </p:txBody>
      </p:sp>
      <p:sp>
        <p:nvSpPr>
          <p:cNvPr id="22" name="TextBox 11">
            <a:extLst>
              <a:ext uri="{FF2B5EF4-FFF2-40B4-BE49-F238E27FC236}">
                <a16:creationId xmlns:a16="http://schemas.microsoft.com/office/drawing/2014/main" xmlns="" id="{8637F7D4-2314-40FE-AB7B-21B928CC0ECF}"/>
              </a:ext>
            </a:extLst>
          </p:cNvPr>
          <p:cNvSpPr txBox="1"/>
          <p:nvPr/>
        </p:nvSpPr>
        <p:spPr>
          <a:xfrm>
            <a:off x="4573032" y="4548354"/>
            <a:ext cx="4213496" cy="525272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There are many variations of passages of </a:t>
            </a:r>
            <a:r>
              <a:rPr lang="en-US" sz="1200" dirty="0" err="1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Lorem</a:t>
            </a:r>
            <a:r>
              <a:rPr lang="en-US" sz="1200" dirty="0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 </a:t>
            </a:r>
            <a:r>
              <a:rPr lang="en-US" sz="1200" dirty="0" err="1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Ipsum</a:t>
            </a:r>
            <a:r>
              <a:rPr lang="en-US" sz="1200" dirty="0">
                <a:solidFill>
                  <a:schemeClr val="bg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 available, but the majority have suffered alteration.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F44A8F71-77AE-40F8-9ED1-A699B92F638E}"/>
              </a:ext>
            </a:extLst>
          </p:cNvPr>
          <p:cNvSpPr/>
          <p:nvPr/>
        </p:nvSpPr>
        <p:spPr>
          <a:xfrm flipV="1">
            <a:off x="4013200" y="3267533"/>
            <a:ext cx="3810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5398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 animBg="1"/>
      <p:bldP spid="18" grpId="0" animBg="1"/>
      <p:bldP spid="21" grpId="0"/>
      <p:bldP spid="22" grpId="0"/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E11355C0-4D5E-49CD-9922-3E9C56025F81}"/>
              </a:ext>
            </a:extLst>
          </p:cNvPr>
          <p:cNvSpPr txBox="1"/>
          <p:nvPr/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RAPIDESIGN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CED6030-1D7C-4474-9852-98F7AE8CC24F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rgbClr val="FF7C80">
                  <a:alpha val="15000"/>
                </a:srgb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6072948" y="2909634"/>
            <a:ext cx="3205806" cy="640389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演示交易平台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0" y="3542339"/>
            <a:ext cx="4381500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200" b="1" spc="300">
                <a:solidFill>
                  <a:srgbClr val="FF666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HEXAGON MINIMAL DESIGN</a:t>
            </a:r>
            <a:endParaRPr lang="en-US" sz="1200" b="1" spc="300" dirty="0">
              <a:solidFill>
                <a:srgbClr val="FF6669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4328877" y="860364"/>
            <a:ext cx="1501687" cy="862880"/>
          </a:xfrm>
          <a:prstGeom prst="line">
            <a:avLst/>
          </a:prstGeom>
          <a:ln w="25400">
            <a:solidFill>
              <a:srgbClr val="FF6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778137" y="2679459"/>
            <a:ext cx="1918973" cy="1102655"/>
          </a:xfrm>
          <a:prstGeom prst="line">
            <a:avLst/>
          </a:prstGeom>
          <a:ln>
            <a:solidFill>
              <a:schemeClr val="tx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2182266" y="4308474"/>
            <a:ext cx="514844" cy="295832"/>
          </a:xfrm>
          <a:prstGeom prst="line">
            <a:avLst/>
          </a:prstGeom>
          <a:ln w="38100">
            <a:solidFill>
              <a:schemeClr val="tx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060397" y="5130666"/>
            <a:ext cx="3058259" cy="1757297"/>
          </a:xfrm>
          <a:prstGeom prst="line">
            <a:avLst/>
          </a:prstGeom>
          <a:ln w="25400">
            <a:solidFill>
              <a:srgbClr val="FF6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0173EC5D-3AA1-4A13-8B0C-F2CABBD9D7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81117">
            <a:off x="2048035" y="1450437"/>
            <a:ext cx="4187348" cy="413441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68B70DF-2E34-476E-B4EB-263D55C6AA94}"/>
              </a:ext>
            </a:extLst>
          </p:cNvPr>
          <p:cNvSpPr txBox="1"/>
          <p:nvPr/>
        </p:nvSpPr>
        <p:spPr>
          <a:xfrm>
            <a:off x="8182225" y="2120732"/>
            <a:ext cx="121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rgbClr val="FF6669">
                    <a:alpha val="69000"/>
                  </a:srgbClr>
                </a:solidFill>
                <a:latin typeface="Neo Sans Std Medium" panose="020B0704030504040204" pitchFamily="34" charset="0"/>
              </a:rPr>
              <a:t>-3</a:t>
            </a:r>
            <a:endParaRPr lang="zh-CN" altLang="en-US" sz="5400" dirty="0">
              <a:solidFill>
                <a:srgbClr val="FF6669">
                  <a:alpha val="69000"/>
                </a:srgbClr>
              </a:solidFill>
              <a:latin typeface="Neo Sans Std Medium" panose="020B07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6667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8AE4B31-350F-44ED-9DA7-D970AEA4F125}"/>
              </a:ext>
            </a:extLst>
          </p:cNvPr>
          <p:cNvSpPr/>
          <p:nvPr/>
        </p:nvSpPr>
        <p:spPr>
          <a:xfrm rot="10800000">
            <a:off x="-3" y="4552862"/>
            <a:ext cx="12192001" cy="2305137"/>
          </a:xfrm>
          <a:prstGeom prst="rect">
            <a:avLst/>
          </a:prstGeom>
          <a:gradFill flip="none" rotWithShape="1">
            <a:gsLst>
              <a:gs pos="0">
                <a:srgbClr val="FF1E1F"/>
              </a:gs>
              <a:gs pos="100000">
                <a:srgbClr val="FF7C8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B0A15BA3-3749-484D-B250-4229519863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6925" y="425539"/>
            <a:ext cx="919385" cy="81774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EF7058CD-A0BF-4678-A12A-692C752302FE}"/>
              </a:ext>
            </a:extLst>
          </p:cNvPr>
          <p:cNvSpPr txBox="1"/>
          <p:nvPr/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RAPIDESIGN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503DA3B-70F9-497C-BA5E-56EEED29C7E7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rgbClr val="FF7C80">
                  <a:alpha val="15000"/>
                </a:srgb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xmlns="" id="{2A1F3495-6853-4889-875F-61166B604C2B}"/>
              </a:ext>
            </a:extLst>
          </p:cNvPr>
          <p:cNvSpPr txBox="1">
            <a:spLocks/>
          </p:cNvSpPr>
          <p:nvPr/>
        </p:nvSpPr>
        <p:spPr>
          <a:xfrm>
            <a:off x="2439921" y="816999"/>
            <a:ext cx="1738380" cy="15919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>
                <a:gradFill>
                  <a:gsLst>
                    <a:gs pos="0">
                      <a:srgbClr val="FF1E1F"/>
                    </a:gs>
                    <a:gs pos="100000">
                      <a:srgbClr val="FF7C80"/>
                    </a:gs>
                  </a:gsLst>
                  <a:lin ang="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演界网</a:t>
            </a:r>
            <a:endParaRPr lang="en-US" dirty="0">
              <a:gradFill>
                <a:gsLst>
                  <a:gs pos="0">
                    <a:srgbClr val="FF1E1F"/>
                  </a:gs>
                  <a:gs pos="100000">
                    <a:srgbClr val="FF7C80"/>
                  </a:gs>
                </a:gsLst>
                <a:lin ang="0" scaled="0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01651BB0-D2E5-4EB6-A76C-F9D077C3CE87}"/>
              </a:ext>
            </a:extLst>
          </p:cNvPr>
          <p:cNvSpPr/>
          <p:nvPr/>
        </p:nvSpPr>
        <p:spPr>
          <a:xfrm>
            <a:off x="2561592" y="2274677"/>
            <a:ext cx="591207" cy="45719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xmlns="" id="{997CC20B-04ED-4F26-89B5-07EAC99A74FF}"/>
              </a:ext>
            </a:extLst>
          </p:cNvPr>
          <p:cNvSpPr txBox="1">
            <a:spLocks/>
          </p:cNvSpPr>
          <p:nvPr/>
        </p:nvSpPr>
        <p:spPr>
          <a:xfrm rot="16200000">
            <a:off x="-1201356" y="1057636"/>
            <a:ext cx="3994693" cy="15919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en-US" altLang="zh-CN" sz="4000" dirty="0">
                <a:gradFill>
                  <a:gsLst>
                    <a:gs pos="0">
                      <a:srgbClr val="FF1E1F"/>
                    </a:gs>
                    <a:gs pos="100000">
                      <a:srgbClr val="FF7C80"/>
                    </a:gs>
                  </a:gsLst>
                  <a:lin ang="0" scaled="0"/>
                </a:gradFill>
                <a:latin typeface="Neo Sans Std Medium" panose="020B0704030504040204" pitchFamily="34" charset="0"/>
                <a:ea typeface="思源黑体 CN Light" panose="020B0300000000000000" pitchFamily="34" charset="-122"/>
              </a:rPr>
              <a:t>WWW.YANJ.CN</a:t>
            </a:r>
            <a:endParaRPr lang="en-US" dirty="0">
              <a:gradFill>
                <a:gsLst>
                  <a:gs pos="0">
                    <a:srgbClr val="FF1E1F"/>
                  </a:gs>
                  <a:gs pos="100000">
                    <a:srgbClr val="FF7C80"/>
                  </a:gs>
                </a:gsLst>
                <a:lin ang="0" scaled="0"/>
              </a:gradFill>
              <a:latin typeface="Neo Sans Std Medium" panose="020B0704030504040204" pitchFamily="34" charset="0"/>
              <a:ea typeface="思源黑体 CN Light" panose="020B03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874F20B4-52EF-4A1D-AEFA-8ABF4EE08C37}"/>
              </a:ext>
            </a:extLst>
          </p:cNvPr>
          <p:cNvSpPr txBox="1"/>
          <p:nvPr/>
        </p:nvSpPr>
        <p:spPr>
          <a:xfrm>
            <a:off x="2447292" y="2634033"/>
            <a:ext cx="3445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专业在线演示设计交易平台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F733B1D0-68C8-4AD6-AE3E-1AA63B99D1A5}"/>
              </a:ext>
            </a:extLst>
          </p:cNvPr>
          <p:cNvSpPr txBox="1"/>
          <p:nvPr/>
        </p:nvSpPr>
        <p:spPr>
          <a:xfrm>
            <a:off x="2434592" y="3063571"/>
            <a:ext cx="34455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基于演示设计的一站式在线演示、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素材销售、服务交易系统</a:t>
            </a:r>
          </a:p>
        </p:txBody>
      </p:sp>
      <p:pic>
        <p:nvPicPr>
          <p:cNvPr id="34" name="图片 33" descr="图片包含 屏幕截图&#10;&#10;已生成极高可信度的说明">
            <a:extLst>
              <a:ext uri="{FF2B5EF4-FFF2-40B4-BE49-F238E27FC236}">
                <a16:creationId xmlns:a16="http://schemas.microsoft.com/office/drawing/2014/main" xmlns="" id="{73717D33-E9A3-4230-BB8E-83E8E93051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331" y="1194218"/>
            <a:ext cx="3230312" cy="2607324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5FC7273-E2F5-4E2E-8637-9F6D9BD99363}"/>
              </a:ext>
            </a:extLst>
          </p:cNvPr>
          <p:cNvGrpSpPr/>
          <p:nvPr/>
        </p:nvGrpSpPr>
        <p:grpSpPr>
          <a:xfrm>
            <a:off x="2431494" y="3869893"/>
            <a:ext cx="1296717" cy="2168957"/>
            <a:chOff x="2431494" y="3869893"/>
            <a:chExt cx="1296717" cy="2168957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A74DE231-A5DF-4469-ACC0-3719554B5F33}"/>
                </a:ext>
              </a:extLst>
            </p:cNvPr>
            <p:cNvSpPr/>
            <p:nvPr/>
          </p:nvSpPr>
          <p:spPr>
            <a:xfrm>
              <a:off x="2431494" y="3869893"/>
              <a:ext cx="1296717" cy="1296717"/>
            </a:xfrm>
            <a:prstGeom prst="ellipse">
              <a:avLst/>
            </a:prstGeom>
            <a:solidFill>
              <a:srgbClr val="FF666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8DE40B50-FE61-4AB1-834F-9E5C4E9B8718}"/>
                </a:ext>
              </a:extLst>
            </p:cNvPr>
            <p:cNvSpPr txBox="1"/>
            <p:nvPr/>
          </p:nvSpPr>
          <p:spPr>
            <a:xfrm>
              <a:off x="2523326" y="4359108"/>
              <a:ext cx="11291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在线演示</a:t>
              </a:r>
            </a:p>
          </p:txBody>
        </p:sp>
        <p:cxnSp>
          <p:nvCxnSpPr>
            <p:cNvPr id="33" name="Straight Connector 11">
              <a:extLst>
                <a:ext uri="{FF2B5EF4-FFF2-40B4-BE49-F238E27FC236}">
                  <a16:creationId xmlns:a16="http://schemas.microsoft.com/office/drawing/2014/main" xmlns="" id="{1175A3E0-66AA-4181-B847-8A45A3CAC90E}"/>
                </a:ext>
              </a:extLst>
            </p:cNvPr>
            <p:cNvCxnSpPr>
              <a:cxnSpLocks/>
            </p:cNvCxnSpPr>
            <p:nvPr/>
          </p:nvCxnSpPr>
          <p:spPr>
            <a:xfrm>
              <a:off x="3079852" y="5290435"/>
              <a:ext cx="0" cy="748415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B3954CB-DDA8-41DD-B036-2767B076C26C}"/>
              </a:ext>
            </a:extLst>
          </p:cNvPr>
          <p:cNvGrpSpPr/>
          <p:nvPr/>
        </p:nvGrpSpPr>
        <p:grpSpPr>
          <a:xfrm>
            <a:off x="5550931" y="3869893"/>
            <a:ext cx="1296717" cy="2168957"/>
            <a:chOff x="5550931" y="3869893"/>
            <a:chExt cx="1296717" cy="2168957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C6184863-14D9-42C9-AC42-9D4D3D47CB99}"/>
                </a:ext>
              </a:extLst>
            </p:cNvPr>
            <p:cNvSpPr/>
            <p:nvPr/>
          </p:nvSpPr>
          <p:spPr>
            <a:xfrm>
              <a:off x="5550931" y="3869893"/>
              <a:ext cx="1296717" cy="1296717"/>
            </a:xfrm>
            <a:prstGeom prst="ellipse">
              <a:avLst/>
            </a:prstGeom>
            <a:solidFill>
              <a:srgbClr val="FF666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C166DC75-A110-4B94-BAFE-994FBD3EDCC9}"/>
                </a:ext>
              </a:extLst>
            </p:cNvPr>
            <p:cNvSpPr txBox="1"/>
            <p:nvPr/>
          </p:nvSpPr>
          <p:spPr>
            <a:xfrm>
              <a:off x="5634724" y="4359108"/>
              <a:ext cx="11291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素材销售</a:t>
              </a:r>
            </a:p>
          </p:txBody>
        </p:sp>
        <p:cxnSp>
          <p:nvCxnSpPr>
            <p:cNvPr id="35" name="Straight Connector 11">
              <a:extLst>
                <a:ext uri="{FF2B5EF4-FFF2-40B4-BE49-F238E27FC236}">
                  <a16:creationId xmlns:a16="http://schemas.microsoft.com/office/drawing/2014/main" xmlns="" id="{77ED0098-93DF-4A65-B515-0EDCB7534E1A}"/>
                </a:ext>
              </a:extLst>
            </p:cNvPr>
            <p:cNvCxnSpPr>
              <a:cxnSpLocks/>
            </p:cNvCxnSpPr>
            <p:nvPr/>
          </p:nvCxnSpPr>
          <p:spPr>
            <a:xfrm>
              <a:off x="6199289" y="5290435"/>
              <a:ext cx="0" cy="748415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F7C3BD2-0C71-4320-B741-00C93D134A69}"/>
              </a:ext>
            </a:extLst>
          </p:cNvPr>
          <p:cNvGrpSpPr/>
          <p:nvPr/>
        </p:nvGrpSpPr>
        <p:grpSpPr>
          <a:xfrm>
            <a:off x="8670367" y="3869893"/>
            <a:ext cx="1296717" cy="2168957"/>
            <a:chOff x="8670367" y="3869893"/>
            <a:chExt cx="1296717" cy="2168957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401E87AE-74F2-41F9-82FB-70C6341164CA}"/>
                </a:ext>
              </a:extLst>
            </p:cNvPr>
            <p:cNvSpPr/>
            <p:nvPr/>
          </p:nvSpPr>
          <p:spPr>
            <a:xfrm>
              <a:off x="8670367" y="3869893"/>
              <a:ext cx="1296717" cy="1296717"/>
            </a:xfrm>
            <a:prstGeom prst="ellipse">
              <a:avLst/>
            </a:prstGeom>
            <a:solidFill>
              <a:srgbClr val="FF6669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7FCCE86B-AA04-42B0-8870-8660F321A387}"/>
                </a:ext>
              </a:extLst>
            </p:cNvPr>
            <p:cNvSpPr txBox="1"/>
            <p:nvPr/>
          </p:nvSpPr>
          <p:spPr>
            <a:xfrm>
              <a:off x="8754160" y="4359108"/>
              <a:ext cx="11291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服务交易</a:t>
              </a:r>
            </a:p>
          </p:txBody>
        </p:sp>
        <p:cxnSp>
          <p:nvCxnSpPr>
            <p:cNvPr id="36" name="Straight Connector 11">
              <a:extLst>
                <a:ext uri="{FF2B5EF4-FFF2-40B4-BE49-F238E27FC236}">
                  <a16:creationId xmlns:a16="http://schemas.microsoft.com/office/drawing/2014/main" xmlns="" id="{E2AD377E-9AB8-4B9D-BD08-B74CF2370C22}"/>
                </a:ext>
              </a:extLst>
            </p:cNvPr>
            <p:cNvCxnSpPr>
              <a:cxnSpLocks/>
            </p:cNvCxnSpPr>
            <p:nvPr/>
          </p:nvCxnSpPr>
          <p:spPr>
            <a:xfrm>
              <a:off x="9318725" y="5290435"/>
              <a:ext cx="0" cy="748415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F2B16709-10F6-4FA1-8033-19897EC28C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81117">
            <a:off x="3457258" y="7361877"/>
            <a:ext cx="4187348" cy="4134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5287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E11355C0-4D5E-49CD-9922-3E9C56025F81}"/>
              </a:ext>
            </a:extLst>
          </p:cNvPr>
          <p:cNvSpPr txBox="1"/>
          <p:nvPr/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RAPIDESIGN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CED6030-1D7C-4474-9852-98F7AE8CC24F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rgbClr val="FF7C80">
                  <a:alpha val="15000"/>
                </a:srgb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6072948" y="2909634"/>
            <a:ext cx="3205806" cy="640389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演示行业智库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0" y="3542339"/>
            <a:ext cx="4381500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200" b="1" spc="300">
                <a:solidFill>
                  <a:srgbClr val="FF666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HEXAGON MINIMAL DESIGN</a:t>
            </a:r>
            <a:endParaRPr lang="en-US" sz="1200" b="1" spc="300" dirty="0">
              <a:solidFill>
                <a:srgbClr val="FF6669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4328877" y="860364"/>
            <a:ext cx="1501687" cy="862880"/>
          </a:xfrm>
          <a:prstGeom prst="line">
            <a:avLst/>
          </a:prstGeom>
          <a:ln w="25400">
            <a:solidFill>
              <a:srgbClr val="FF6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778137" y="2679459"/>
            <a:ext cx="1918973" cy="1102655"/>
          </a:xfrm>
          <a:prstGeom prst="line">
            <a:avLst/>
          </a:prstGeom>
          <a:ln>
            <a:solidFill>
              <a:schemeClr val="tx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2182266" y="4308474"/>
            <a:ext cx="514844" cy="295832"/>
          </a:xfrm>
          <a:prstGeom prst="line">
            <a:avLst/>
          </a:prstGeom>
          <a:ln w="38100">
            <a:solidFill>
              <a:schemeClr val="tx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060397" y="5130666"/>
            <a:ext cx="3058259" cy="1757297"/>
          </a:xfrm>
          <a:prstGeom prst="line">
            <a:avLst/>
          </a:prstGeom>
          <a:ln w="25400">
            <a:solidFill>
              <a:srgbClr val="FF6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0173EC5D-3AA1-4A13-8B0C-F2CABBD9D7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81117">
            <a:off x="2048035" y="1450437"/>
            <a:ext cx="4187348" cy="413441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68B70DF-2E34-476E-B4EB-263D55C6AA94}"/>
              </a:ext>
            </a:extLst>
          </p:cNvPr>
          <p:cNvSpPr txBox="1"/>
          <p:nvPr/>
        </p:nvSpPr>
        <p:spPr>
          <a:xfrm>
            <a:off x="8182225" y="2120732"/>
            <a:ext cx="121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rgbClr val="FF6669">
                    <a:alpha val="69000"/>
                  </a:srgbClr>
                </a:solidFill>
                <a:latin typeface="Neo Sans Std Medium" panose="020B0704030504040204" pitchFamily="34" charset="0"/>
              </a:rPr>
              <a:t>-4</a:t>
            </a:r>
            <a:endParaRPr lang="zh-CN" altLang="en-US" sz="5400" dirty="0">
              <a:solidFill>
                <a:srgbClr val="FF6669">
                  <a:alpha val="69000"/>
                </a:srgbClr>
              </a:solidFill>
              <a:latin typeface="Neo Sans Std Medium" panose="020B07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2917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DA348AF2-4755-4D8C-A78F-FF7D3F6085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4152630" y="3339195"/>
            <a:ext cx="1638289" cy="1617579"/>
          </a:xfrm>
          <a:prstGeom prst="rect">
            <a:avLst/>
          </a:prstGeom>
        </p:spPr>
      </p:pic>
      <p:sp>
        <p:nvSpPr>
          <p:cNvPr id="18" name="流程图: 终止 17">
            <a:extLst>
              <a:ext uri="{FF2B5EF4-FFF2-40B4-BE49-F238E27FC236}">
                <a16:creationId xmlns:a16="http://schemas.microsoft.com/office/drawing/2014/main" xmlns="" id="{93A38463-73E5-4ECF-92D7-684695460385}"/>
              </a:ext>
            </a:extLst>
          </p:cNvPr>
          <p:cNvSpPr/>
          <p:nvPr/>
        </p:nvSpPr>
        <p:spPr>
          <a:xfrm>
            <a:off x="7538416" y="3897491"/>
            <a:ext cx="1119188" cy="369332"/>
          </a:xfrm>
          <a:prstGeom prst="flowChartTerminator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0800000" scaled="0"/>
          </a:gradFill>
          <a:ln>
            <a:noFill/>
          </a:ln>
          <a:effectLst>
            <a:outerShdw blurRad="266700" sx="102000" sy="102000" algn="ctr" rotWithShape="0">
              <a:srgbClr val="FF666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985243" y="4456167"/>
            <a:ext cx="3244914" cy="1384995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 err="1">
                <a:solidFill>
                  <a:schemeClr val="bg1">
                    <a:lumMod val="50000"/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Lorem</a:t>
            </a:r>
            <a:r>
              <a:rPr lang="en-US" sz="1000" dirty="0">
                <a:solidFill>
                  <a:schemeClr val="bg1">
                    <a:lumMod val="50000"/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Ipsum</a:t>
            </a:r>
            <a:r>
              <a:rPr lang="en-US" sz="1000" dirty="0">
                <a:solidFill>
                  <a:schemeClr val="bg1">
                    <a:lumMod val="50000"/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 is simply dummy text of the printing and typesetting industry. </a:t>
            </a:r>
            <a:r>
              <a:rPr lang="en-US" sz="1000" dirty="0" err="1">
                <a:solidFill>
                  <a:schemeClr val="bg1">
                    <a:lumMod val="50000"/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Lorem</a:t>
            </a:r>
            <a:r>
              <a:rPr lang="en-US" sz="1000" dirty="0">
                <a:solidFill>
                  <a:schemeClr val="bg1">
                    <a:lumMod val="50000"/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Ipsum</a:t>
            </a:r>
            <a:r>
              <a:rPr lang="en-US" sz="1000" dirty="0">
                <a:solidFill>
                  <a:schemeClr val="bg1">
                    <a:lumMod val="50000"/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 has been the industry's standard dummy text ever since the 1500s, when an unknown printer took a galley of type and scrambled it to make a type specimen book. It has survived not only five centuries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F833FD9-0866-4F46-8AEF-B39AEECD0E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2608" y="426798"/>
            <a:ext cx="869424" cy="8885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B21382A-781F-4ECC-B75D-863C88016F85}"/>
              </a:ext>
            </a:extLst>
          </p:cNvPr>
          <p:cNvSpPr txBox="1"/>
          <p:nvPr/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RAPIDESIGN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547431D-E647-408B-B239-293134839BE5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rgbClr val="FF7C80">
                  <a:alpha val="15000"/>
                </a:srgb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C86967C-529A-4827-AA55-9C4A1B6D5313}"/>
              </a:ext>
            </a:extLst>
          </p:cNvPr>
          <p:cNvSpPr/>
          <p:nvPr/>
        </p:nvSpPr>
        <p:spPr>
          <a:xfrm>
            <a:off x="985243" y="3360490"/>
            <a:ext cx="591207" cy="45719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860762CC-6139-4785-8209-A9DE32A3D582}"/>
              </a:ext>
            </a:extLst>
          </p:cNvPr>
          <p:cNvSpPr txBox="1">
            <a:spLocks/>
          </p:cNvSpPr>
          <p:nvPr/>
        </p:nvSpPr>
        <p:spPr>
          <a:xfrm>
            <a:off x="869320" y="2026115"/>
            <a:ext cx="2737480" cy="15919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>
                <a:gradFill>
                  <a:gsLst>
                    <a:gs pos="0">
                      <a:srgbClr val="FF1E1F"/>
                    </a:gs>
                    <a:gs pos="100000">
                      <a:srgbClr val="FF7C80"/>
                    </a:gs>
                  </a:gsLst>
                  <a:lin ang="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锐普研究院</a:t>
            </a:r>
            <a:endParaRPr lang="en-US" dirty="0">
              <a:gradFill>
                <a:gsLst>
                  <a:gs pos="0">
                    <a:srgbClr val="FF1E1F"/>
                  </a:gs>
                  <a:gs pos="100000">
                    <a:srgbClr val="FF7C80"/>
                  </a:gs>
                </a:gsLst>
                <a:lin ang="0" scaled="0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xmlns="" id="{20CC34B7-48B3-411D-B9EE-5142BDEEC246}"/>
              </a:ext>
            </a:extLst>
          </p:cNvPr>
          <p:cNvSpPr txBox="1">
            <a:spLocks/>
          </p:cNvSpPr>
          <p:nvPr/>
        </p:nvSpPr>
        <p:spPr>
          <a:xfrm rot="16200000">
            <a:off x="3079207" y="1154071"/>
            <a:ext cx="4210594" cy="15919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en-US" altLang="zh-CN" sz="4000" dirty="0">
                <a:gradFill>
                  <a:gsLst>
                    <a:gs pos="0">
                      <a:srgbClr val="FF1E1F"/>
                    </a:gs>
                    <a:gs pos="100000">
                      <a:srgbClr val="FF7C80"/>
                    </a:gs>
                  </a:gsLst>
                  <a:lin ang="0" scaled="0"/>
                </a:gradFill>
                <a:latin typeface="Neo Sans Std Medium" panose="020B0704030504040204" pitchFamily="34" charset="0"/>
                <a:ea typeface="思源黑体 CN Light" panose="020B0300000000000000" pitchFamily="34" charset="-122"/>
              </a:rPr>
              <a:t>RAPIDESIGN</a:t>
            </a:r>
            <a:endParaRPr lang="en-US" dirty="0">
              <a:gradFill>
                <a:gsLst>
                  <a:gs pos="0">
                    <a:srgbClr val="FF1E1F"/>
                  </a:gs>
                  <a:gs pos="100000">
                    <a:srgbClr val="FF7C80"/>
                  </a:gs>
                </a:gsLst>
                <a:lin ang="0" scaled="0"/>
              </a:gradFill>
              <a:latin typeface="Neo Sans Std Medium" panose="020B0704030504040204" pitchFamily="34" charset="0"/>
              <a:ea typeface="思源黑体 CN Light" panose="020B0300000000000000" pitchFamily="34" charset="-122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xmlns="" id="{E8B5B8F3-67E5-4FE4-BD86-39300AB6ADC9}"/>
              </a:ext>
            </a:extLst>
          </p:cNvPr>
          <p:cNvSpPr txBox="1">
            <a:spLocks/>
          </p:cNvSpPr>
          <p:nvPr/>
        </p:nvSpPr>
        <p:spPr>
          <a:xfrm rot="16200000">
            <a:off x="4394519" y="1579327"/>
            <a:ext cx="3309283" cy="15919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>
              <a:lnSpc>
                <a:spcPct val="100000"/>
              </a:lnSpc>
            </a:pPr>
            <a:r>
              <a:rPr lang="en-US" altLang="zh-CN" sz="4000" dirty="0">
                <a:gradFill>
                  <a:gsLst>
                    <a:gs pos="0">
                      <a:srgbClr val="FF1E1F"/>
                    </a:gs>
                    <a:gs pos="100000">
                      <a:srgbClr val="FF7C80"/>
                    </a:gs>
                  </a:gsLst>
                  <a:lin ang="0" scaled="0"/>
                </a:gradFill>
                <a:latin typeface="Neo Sans Std Medium" panose="020B0704030504040204" pitchFamily="34" charset="0"/>
                <a:ea typeface="思源黑体 CN Light" panose="020B0300000000000000" pitchFamily="34" charset="-122"/>
              </a:rPr>
              <a:t>ACADEMY</a:t>
            </a:r>
            <a:endParaRPr lang="en-US" dirty="0">
              <a:gradFill>
                <a:gsLst>
                  <a:gs pos="0">
                    <a:srgbClr val="FF1E1F"/>
                  </a:gs>
                  <a:gs pos="100000">
                    <a:srgbClr val="FF7C80"/>
                  </a:gs>
                </a:gsLst>
                <a:lin ang="0" scaled="0"/>
              </a:gradFill>
              <a:latin typeface="Neo Sans Std Medium" panose="020B0704030504040204" pitchFamily="34" charset="0"/>
              <a:ea typeface="思源黑体 CN Light" panose="020B0300000000000000" pitchFamily="34" charset="-122"/>
            </a:endParaRPr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xmlns="" id="{223DCC00-3000-44AF-A977-393058ECE5A5}"/>
              </a:ext>
            </a:extLst>
          </p:cNvPr>
          <p:cNvSpPr txBox="1"/>
          <p:nvPr/>
        </p:nvSpPr>
        <p:spPr>
          <a:xfrm>
            <a:off x="7566537" y="4456167"/>
            <a:ext cx="3244914" cy="1384995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 err="1">
                <a:solidFill>
                  <a:schemeClr val="bg1">
                    <a:lumMod val="50000"/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Lorem</a:t>
            </a:r>
            <a:r>
              <a:rPr lang="en-US" sz="1000" dirty="0">
                <a:solidFill>
                  <a:schemeClr val="bg1">
                    <a:lumMod val="50000"/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Ipsum</a:t>
            </a:r>
            <a:r>
              <a:rPr lang="en-US" sz="1000" dirty="0">
                <a:solidFill>
                  <a:schemeClr val="bg1">
                    <a:lumMod val="50000"/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 is simply dummy text of the printing and typesetting industry. </a:t>
            </a:r>
            <a:r>
              <a:rPr lang="en-US" sz="1000" dirty="0" err="1">
                <a:solidFill>
                  <a:schemeClr val="bg1">
                    <a:lumMod val="50000"/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Lorem</a:t>
            </a:r>
            <a:r>
              <a:rPr lang="en-US" sz="1000" dirty="0">
                <a:solidFill>
                  <a:schemeClr val="bg1">
                    <a:lumMod val="50000"/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Ipsum</a:t>
            </a:r>
            <a:r>
              <a:rPr lang="en-US" sz="1000" dirty="0">
                <a:solidFill>
                  <a:schemeClr val="bg1">
                    <a:lumMod val="50000"/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 has been the industry's standard dummy text ever since the 1500s, when an unknown printer took a galley of type and scrambled it to make a type specimen book. It has survived not only five centuries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C413A473-F766-4BC5-9C48-0AEAEA813B54}"/>
              </a:ext>
            </a:extLst>
          </p:cNvPr>
          <p:cNvSpPr txBox="1"/>
          <p:nvPr/>
        </p:nvSpPr>
        <p:spPr>
          <a:xfrm>
            <a:off x="7668137" y="3897491"/>
            <a:ext cx="830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运营</a:t>
            </a:r>
          </a:p>
        </p:txBody>
      </p:sp>
      <p:sp>
        <p:nvSpPr>
          <p:cNvPr id="17" name="流程图: 终止 16">
            <a:extLst>
              <a:ext uri="{FF2B5EF4-FFF2-40B4-BE49-F238E27FC236}">
                <a16:creationId xmlns:a16="http://schemas.microsoft.com/office/drawing/2014/main" xmlns="" id="{13A14516-DEB2-4773-8D58-373CB192118F}"/>
              </a:ext>
            </a:extLst>
          </p:cNvPr>
          <p:cNvSpPr/>
          <p:nvPr/>
        </p:nvSpPr>
        <p:spPr>
          <a:xfrm>
            <a:off x="953701" y="3897491"/>
            <a:ext cx="1119188" cy="369332"/>
          </a:xfrm>
          <a:prstGeom prst="flowChartTerminator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0800000" scaled="0"/>
          </a:gradFill>
          <a:ln>
            <a:noFill/>
          </a:ln>
          <a:effectLst>
            <a:outerShdw blurRad="266700" sx="102000" sy="102000" algn="ctr" rotWithShape="0">
              <a:srgbClr val="FF666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850A4CD-5ABD-4F2A-9C46-ED7AD4AC8988}"/>
              </a:ext>
            </a:extLst>
          </p:cNvPr>
          <p:cNvSpPr txBox="1"/>
          <p:nvPr/>
        </p:nvSpPr>
        <p:spPr>
          <a:xfrm>
            <a:off x="1097866" y="3897491"/>
            <a:ext cx="830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简介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F8C943D-1119-4CF0-9179-02ACEF38386E}"/>
              </a:ext>
            </a:extLst>
          </p:cNvPr>
          <p:cNvSpPr/>
          <p:nvPr/>
        </p:nvSpPr>
        <p:spPr>
          <a:xfrm>
            <a:off x="6535101" y="2125957"/>
            <a:ext cx="3522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拥有丰富演示经验</a:t>
            </a:r>
            <a:endParaRPr lang="en-US" altLang="zh-CN" sz="2400" dirty="0">
              <a:solidFill>
                <a:schemeClr val="bg1">
                  <a:lumMod val="8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快速布局全新潮流趋势</a:t>
            </a:r>
          </a:p>
        </p:txBody>
      </p:sp>
    </p:spTree>
    <p:extLst>
      <p:ext uri="{BB962C8B-B14F-4D97-AF65-F5344CB8AC3E}">
        <p14:creationId xmlns:p14="http://schemas.microsoft.com/office/powerpoint/2010/main" val="17794512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E11355C0-4D5E-49CD-9922-3E9C56025F81}"/>
              </a:ext>
            </a:extLst>
          </p:cNvPr>
          <p:cNvSpPr txBox="1"/>
          <p:nvPr/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RAPIDESIGN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CED6030-1D7C-4474-9852-98F7AE8CC24F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rgbClr val="FF7C80">
                  <a:alpha val="15000"/>
                </a:srgb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6072948" y="2909634"/>
            <a:ext cx="3205806" cy="640389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演示传播机构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0" y="3542339"/>
            <a:ext cx="4381500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200" b="1" spc="300">
                <a:solidFill>
                  <a:srgbClr val="FF666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HEXAGON MINIMAL DESIGN</a:t>
            </a:r>
            <a:endParaRPr lang="en-US" sz="1200" b="1" spc="300" dirty="0">
              <a:solidFill>
                <a:srgbClr val="FF6669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4328877" y="860364"/>
            <a:ext cx="1501687" cy="862880"/>
          </a:xfrm>
          <a:prstGeom prst="line">
            <a:avLst/>
          </a:prstGeom>
          <a:ln w="25400">
            <a:solidFill>
              <a:srgbClr val="FF6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778137" y="2679459"/>
            <a:ext cx="1918973" cy="1102655"/>
          </a:xfrm>
          <a:prstGeom prst="line">
            <a:avLst/>
          </a:prstGeom>
          <a:ln>
            <a:solidFill>
              <a:schemeClr val="tx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2182266" y="4308474"/>
            <a:ext cx="514844" cy="295832"/>
          </a:xfrm>
          <a:prstGeom prst="line">
            <a:avLst/>
          </a:prstGeom>
          <a:ln w="38100">
            <a:solidFill>
              <a:schemeClr val="tx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060397" y="5130666"/>
            <a:ext cx="3058259" cy="1757297"/>
          </a:xfrm>
          <a:prstGeom prst="line">
            <a:avLst/>
          </a:prstGeom>
          <a:ln w="25400">
            <a:solidFill>
              <a:srgbClr val="FF6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0173EC5D-3AA1-4A13-8B0C-F2CABBD9D7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81117">
            <a:off x="2048035" y="1450437"/>
            <a:ext cx="4187348" cy="413441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68B70DF-2E34-476E-B4EB-263D55C6AA94}"/>
              </a:ext>
            </a:extLst>
          </p:cNvPr>
          <p:cNvSpPr txBox="1"/>
          <p:nvPr/>
        </p:nvSpPr>
        <p:spPr>
          <a:xfrm>
            <a:off x="8182225" y="2120732"/>
            <a:ext cx="121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rgbClr val="FF6669">
                    <a:alpha val="69000"/>
                  </a:srgbClr>
                </a:solidFill>
                <a:latin typeface="Neo Sans Std Medium" panose="020B0704030504040204" pitchFamily="34" charset="0"/>
              </a:rPr>
              <a:t>-5</a:t>
            </a:r>
            <a:endParaRPr lang="zh-CN" altLang="en-US" sz="5400" dirty="0">
              <a:solidFill>
                <a:srgbClr val="FF6669">
                  <a:alpha val="69000"/>
                </a:srgbClr>
              </a:solidFill>
              <a:latin typeface="Neo Sans Std Medium" panose="020B07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248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72AE27BD-0C50-4807-B1C2-F15ED2D1B6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17F27E0-D7FA-44CE-9AC4-4C0A316DC7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3629">
            <a:off x="4368398" y="1488151"/>
            <a:ext cx="3399155" cy="335618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7285C2D-0A52-4868-BB02-2C83AD68C6A4}"/>
              </a:ext>
            </a:extLst>
          </p:cNvPr>
          <p:cNvSpPr txBox="1"/>
          <p:nvPr/>
        </p:nvSpPr>
        <p:spPr>
          <a:xfrm>
            <a:off x="-65343" y="4677530"/>
            <a:ext cx="85380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solidFill>
                  <a:schemeClr val="bg1">
                    <a:alpha val="10000"/>
                  </a:schemeClr>
                </a:solidFill>
                <a:latin typeface="Neo Sans Std Medium" panose="020B0704030504040204" pitchFamily="34" charset="0"/>
              </a:rPr>
              <a:t>RAPIDESIGN</a:t>
            </a:r>
            <a:endParaRPr lang="zh-CN" altLang="en-US" sz="8800" dirty="0">
              <a:solidFill>
                <a:schemeClr val="bg1">
                  <a:alpha val="10000"/>
                </a:scheme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B6CE790-CCC0-4893-963F-88DB9310C11F}"/>
              </a:ext>
            </a:extLst>
          </p:cNvPr>
          <p:cNvSpPr txBox="1"/>
          <p:nvPr/>
        </p:nvSpPr>
        <p:spPr>
          <a:xfrm>
            <a:off x="3881208" y="2024410"/>
            <a:ext cx="4297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用演示改变世界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7B09CEA-ACB7-4692-92DC-E1591F6292B8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chemeClr val="bg1">
                    <a:alpha val="15000"/>
                  </a:scheme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chemeClr val="bg1">
                  <a:alpha val="15000"/>
                </a:scheme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7A57D5E-17BB-4D7F-9097-5A78EC66131E}"/>
              </a:ext>
            </a:extLst>
          </p:cNvPr>
          <p:cNvSpPr/>
          <p:nvPr/>
        </p:nvSpPr>
        <p:spPr>
          <a:xfrm>
            <a:off x="1181100" y="6705600"/>
            <a:ext cx="2973349" cy="1524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051C0C98-5760-4053-B1E4-1572E8F1852E}"/>
              </a:ext>
            </a:extLst>
          </p:cNvPr>
          <p:cNvCxnSpPr>
            <a:cxnSpLocks/>
          </p:cNvCxnSpPr>
          <p:nvPr/>
        </p:nvCxnSpPr>
        <p:spPr>
          <a:xfrm>
            <a:off x="2997200" y="0"/>
            <a:ext cx="0" cy="16256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27F7BD94-3999-409D-899C-6164BBCB4337}"/>
              </a:ext>
            </a:extLst>
          </p:cNvPr>
          <p:cNvCxnSpPr>
            <a:cxnSpLocks/>
          </p:cNvCxnSpPr>
          <p:nvPr/>
        </p:nvCxnSpPr>
        <p:spPr>
          <a:xfrm>
            <a:off x="9626600" y="5232400"/>
            <a:ext cx="0" cy="16256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E7EA5711-859E-459D-B19E-B682241F7927}"/>
              </a:ext>
            </a:extLst>
          </p:cNvPr>
          <p:cNvSpPr txBox="1"/>
          <p:nvPr/>
        </p:nvSpPr>
        <p:spPr>
          <a:xfrm>
            <a:off x="5420275" y="2504481"/>
            <a:ext cx="121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chemeClr val="bg1"/>
                </a:solidFill>
                <a:latin typeface="Neo Sans Std Medium" panose="020B0704030504040204" pitchFamily="34" charset="0"/>
              </a:rPr>
              <a:t>01</a:t>
            </a:r>
            <a:endParaRPr lang="zh-CN" altLang="en-US" sz="5400" dirty="0">
              <a:solidFill>
                <a:schemeClr val="bg1"/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DAFEAE7F-0E78-4EC1-9F20-A84ED1547D78}"/>
              </a:ext>
            </a:extLst>
          </p:cNvPr>
          <p:cNvSpPr txBox="1"/>
          <p:nvPr/>
        </p:nvSpPr>
        <p:spPr>
          <a:xfrm>
            <a:off x="4914900" y="3572790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公司简介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49A34C0D-0EDC-4F1B-941F-7DF5F000B615}"/>
              </a:ext>
            </a:extLst>
          </p:cNvPr>
          <p:cNvGrpSpPr/>
          <p:nvPr/>
        </p:nvGrpSpPr>
        <p:grpSpPr>
          <a:xfrm>
            <a:off x="4638580" y="3326806"/>
            <a:ext cx="279400" cy="279400"/>
            <a:chOff x="2108200" y="2565400"/>
            <a:chExt cx="279400" cy="279400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C58293D5-9C25-4D28-8837-17ECBD7D3B0A}"/>
                </a:ext>
              </a:extLst>
            </p:cNvPr>
            <p:cNvCxnSpPr/>
            <p:nvPr/>
          </p:nvCxnSpPr>
          <p:spPr>
            <a:xfrm>
              <a:off x="2108200" y="2705100"/>
              <a:ext cx="279400" cy="0"/>
            </a:xfrm>
            <a:prstGeom prst="line">
              <a:avLst/>
            </a:prstGeom>
            <a:ln w="444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7F8C3970-07AF-40B5-AF1C-05267BFC3C7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107398" y="2705100"/>
              <a:ext cx="279400" cy="0"/>
            </a:xfrm>
            <a:prstGeom prst="line">
              <a:avLst/>
            </a:prstGeom>
            <a:ln w="444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E191C74B-9110-483F-BB21-E6DCFEAC5DD9}"/>
              </a:ext>
            </a:extLst>
          </p:cNvPr>
          <p:cNvSpPr/>
          <p:nvPr/>
        </p:nvSpPr>
        <p:spPr>
          <a:xfrm>
            <a:off x="4769847" y="3467100"/>
            <a:ext cx="2569369" cy="714375"/>
          </a:xfrm>
          <a:custGeom>
            <a:avLst/>
            <a:gdLst>
              <a:gd name="connsiteX0" fmla="*/ 271462 w 2569369"/>
              <a:gd name="connsiteY0" fmla="*/ 0 h 714375"/>
              <a:gd name="connsiteX1" fmla="*/ 2569369 w 2569369"/>
              <a:gd name="connsiteY1" fmla="*/ 0 h 714375"/>
              <a:gd name="connsiteX2" fmla="*/ 2569369 w 2569369"/>
              <a:gd name="connsiteY2" fmla="*/ 714375 h 714375"/>
              <a:gd name="connsiteX3" fmla="*/ 0 w 2569369"/>
              <a:gd name="connsiteY3" fmla="*/ 714375 h 714375"/>
              <a:gd name="connsiteX4" fmla="*/ 0 w 2569369"/>
              <a:gd name="connsiteY4" fmla="*/ 254794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9369" h="714375">
                <a:moveTo>
                  <a:pt x="271462" y="0"/>
                </a:moveTo>
                <a:lnTo>
                  <a:pt x="2569369" y="0"/>
                </a:lnTo>
                <a:lnTo>
                  <a:pt x="2569369" y="714375"/>
                </a:lnTo>
                <a:lnTo>
                  <a:pt x="0" y="714375"/>
                </a:lnTo>
                <a:lnTo>
                  <a:pt x="0" y="254794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0110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1" grpId="0"/>
      <p:bldP spid="22" grpId="0"/>
      <p:bldP spid="3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 descr="图片包含 室内, 餐桌, 就坐&#10;&#10;已生成极高可信度的说明">
            <a:extLst>
              <a:ext uri="{FF2B5EF4-FFF2-40B4-BE49-F238E27FC236}">
                <a16:creationId xmlns:a16="http://schemas.microsoft.com/office/drawing/2014/main" xmlns="" id="{A39721F6-4CD5-4C13-97DC-12C5F4AF1C73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16" b="10816"/>
          <a:stretch>
            <a:fillRect/>
          </a:stretch>
        </p:blipFill>
        <p:spPr>
          <a:xfrm>
            <a:off x="7494680" y="2343150"/>
            <a:ext cx="4089400" cy="4514850"/>
          </a:xfrm>
        </p:spPr>
      </p:pic>
      <p:pic>
        <p:nvPicPr>
          <p:cNvPr id="17" name="图片占位符 16" descr="图片包含 人员, 掌握, 墙壁, 男士&#10;&#10;已生成极高可信度的说明">
            <a:extLst>
              <a:ext uri="{FF2B5EF4-FFF2-40B4-BE49-F238E27FC236}">
                <a16:creationId xmlns:a16="http://schemas.microsoft.com/office/drawing/2014/main" xmlns="" id="{8261AE60-0919-427A-B4A1-01A4725C9FC3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14" r="20814"/>
          <a:stretch>
            <a:fillRect/>
          </a:stretch>
        </p:blipFill>
        <p:spPr>
          <a:xfrm>
            <a:off x="959843" y="0"/>
            <a:ext cx="2044700" cy="2335213"/>
          </a:xfrm>
        </p:spPr>
      </p:pic>
      <p:pic>
        <p:nvPicPr>
          <p:cNvPr id="19" name="图片占位符 18" descr="图片包含 人员, 室内, 餐桌, 就坐&#10;&#10;已生成极高可信度的说明">
            <a:extLst>
              <a:ext uri="{FF2B5EF4-FFF2-40B4-BE49-F238E27FC236}">
                <a16:creationId xmlns:a16="http://schemas.microsoft.com/office/drawing/2014/main" xmlns="" id="{AA045568-B192-495B-90A7-09369C9BE6DF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50" r="24150"/>
          <a:stretch>
            <a:fillRect/>
          </a:stretch>
        </p:blipFill>
        <p:spPr>
          <a:xfrm>
            <a:off x="3027363" y="4227739"/>
            <a:ext cx="2044700" cy="2636838"/>
          </a:xfr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828DD5E-5D08-4D6F-9D3B-A4D3F9D4E04A}"/>
              </a:ext>
            </a:extLst>
          </p:cNvPr>
          <p:cNvSpPr txBox="1"/>
          <p:nvPr/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RAPIDESIGN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53F75BC-964E-44B1-B890-35ECE3CEB8DE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rgbClr val="FF7C80">
                  <a:alpha val="15000"/>
                </a:srgb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BA5FD6E-106C-4894-8960-26125EC5C7E2}"/>
              </a:ext>
            </a:extLst>
          </p:cNvPr>
          <p:cNvSpPr/>
          <p:nvPr/>
        </p:nvSpPr>
        <p:spPr>
          <a:xfrm>
            <a:off x="3004543" y="3645121"/>
            <a:ext cx="591207" cy="45719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xmlns="" id="{59B976C1-8D1F-4F0F-B27E-84ED92CF1C43}"/>
              </a:ext>
            </a:extLst>
          </p:cNvPr>
          <p:cNvSpPr txBox="1">
            <a:spLocks/>
          </p:cNvSpPr>
          <p:nvPr/>
        </p:nvSpPr>
        <p:spPr>
          <a:xfrm>
            <a:off x="7345719" y="511508"/>
            <a:ext cx="3266340" cy="15919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>
                <a:gradFill>
                  <a:gsLst>
                    <a:gs pos="0">
                      <a:srgbClr val="FF1E1F"/>
                    </a:gs>
                    <a:gs pos="100000">
                      <a:srgbClr val="FF7C80"/>
                    </a:gs>
                  </a:gsLst>
                  <a:lin ang="0" scaled="0"/>
                </a:gradFill>
                <a:latin typeface="Neo Sans Std Medium" panose="020B0704030504040204" pitchFamily="34" charset="0"/>
                <a:ea typeface="思源黑体 CN Light" panose="020B0300000000000000" pitchFamily="34" charset="-122"/>
              </a:rPr>
              <a:t>BOOK PUBLISHING</a:t>
            </a:r>
            <a:endParaRPr lang="en-US" dirty="0">
              <a:gradFill>
                <a:gsLst>
                  <a:gs pos="0">
                    <a:srgbClr val="FF1E1F"/>
                  </a:gs>
                  <a:gs pos="100000">
                    <a:srgbClr val="FF7C80"/>
                  </a:gs>
                </a:gsLst>
                <a:lin ang="0" scaled="0"/>
              </a:gradFill>
              <a:latin typeface="Neo Sans Std Medium" panose="020B0704030504040204" pitchFamily="34" charset="0"/>
              <a:ea typeface="思源黑体 CN Light" panose="020B0300000000000000" pitchFamily="34" charset="-122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xmlns="" id="{F7396942-E393-4E26-9CC2-3966026C75FA}"/>
              </a:ext>
            </a:extLst>
          </p:cNvPr>
          <p:cNvSpPr txBox="1">
            <a:spLocks/>
          </p:cNvSpPr>
          <p:nvPr/>
        </p:nvSpPr>
        <p:spPr>
          <a:xfrm>
            <a:off x="2890844" y="2310746"/>
            <a:ext cx="3266340" cy="15919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>
                <a:gradFill>
                  <a:gsLst>
                    <a:gs pos="0">
                      <a:srgbClr val="FF1E1F"/>
                    </a:gs>
                    <a:gs pos="100000">
                      <a:srgbClr val="FF7C80"/>
                    </a:gs>
                  </a:gsLst>
                  <a:lin ang="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图书出版</a:t>
            </a:r>
            <a:endParaRPr lang="en-US" dirty="0">
              <a:gradFill>
                <a:gsLst>
                  <a:gs pos="0">
                    <a:srgbClr val="FF1E1F"/>
                  </a:gs>
                  <a:gs pos="100000">
                    <a:srgbClr val="FF7C80"/>
                  </a:gs>
                </a:gsLst>
                <a:lin ang="0" scaled="0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5CBD742A-B68F-4170-9FFC-35FCE8489AEC}"/>
              </a:ext>
            </a:extLst>
          </p:cNvPr>
          <p:cNvSpPr/>
          <p:nvPr/>
        </p:nvSpPr>
        <p:spPr>
          <a:xfrm>
            <a:off x="959843" y="0"/>
            <a:ext cx="2044700" cy="2335213"/>
          </a:xfrm>
          <a:prstGeom prst="rect">
            <a:avLst/>
          </a:prstGeom>
          <a:gradFill>
            <a:gsLst>
              <a:gs pos="0">
                <a:srgbClr val="FF1E1F">
                  <a:alpha val="82000"/>
                </a:srgbClr>
              </a:gs>
              <a:gs pos="100000">
                <a:srgbClr val="FF7C80">
                  <a:alpha val="45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7B4BC91F-F6DE-43DA-B3A5-2986B6DDC09F}"/>
              </a:ext>
            </a:extLst>
          </p:cNvPr>
          <p:cNvSpPr/>
          <p:nvPr/>
        </p:nvSpPr>
        <p:spPr>
          <a:xfrm>
            <a:off x="7494680" y="2335213"/>
            <a:ext cx="4089400" cy="4522787"/>
          </a:xfrm>
          <a:prstGeom prst="rect">
            <a:avLst/>
          </a:prstGeom>
          <a:gradFill>
            <a:gsLst>
              <a:gs pos="0">
                <a:srgbClr val="FF1E1F">
                  <a:alpha val="82000"/>
                </a:srgbClr>
              </a:gs>
              <a:gs pos="100000">
                <a:srgbClr val="FF7C80">
                  <a:alpha val="45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5B4DFDD0-FEFE-4988-B137-6C0D6AB0550A}"/>
              </a:ext>
            </a:extLst>
          </p:cNvPr>
          <p:cNvSpPr/>
          <p:nvPr/>
        </p:nvSpPr>
        <p:spPr>
          <a:xfrm>
            <a:off x="3040879" y="4227739"/>
            <a:ext cx="2031184" cy="2636838"/>
          </a:xfrm>
          <a:prstGeom prst="rect">
            <a:avLst/>
          </a:prstGeom>
          <a:gradFill>
            <a:gsLst>
              <a:gs pos="0">
                <a:srgbClr val="FF1E1F">
                  <a:alpha val="82000"/>
                </a:srgbClr>
              </a:gs>
              <a:gs pos="100000">
                <a:srgbClr val="FF7C80">
                  <a:alpha val="45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8DAFA651-2822-4E31-93D8-D1D6C5E6C7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81117">
            <a:off x="4132286" y="3329819"/>
            <a:ext cx="2084932" cy="2058576"/>
          </a:xfrm>
          <a:prstGeom prst="rect">
            <a:avLst/>
          </a:prstGeom>
        </p:spPr>
      </p:pic>
      <p:sp>
        <p:nvSpPr>
          <p:cNvPr id="24" name="TextBox 15">
            <a:extLst>
              <a:ext uri="{FF2B5EF4-FFF2-40B4-BE49-F238E27FC236}">
                <a16:creationId xmlns:a16="http://schemas.microsoft.com/office/drawing/2014/main" xmlns="" id="{D33F51A9-00AD-47BD-9568-B103A75C45A6}"/>
              </a:ext>
            </a:extLst>
          </p:cNvPr>
          <p:cNvSpPr txBox="1"/>
          <p:nvPr/>
        </p:nvSpPr>
        <p:spPr>
          <a:xfrm>
            <a:off x="1539601" y="511508"/>
            <a:ext cx="914212" cy="39498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dist">
              <a:lnSpc>
                <a:spcPct val="8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Neo Sans Std Medium" panose="020B0704030504040204" pitchFamily="34" charset="0"/>
                <a:ea typeface="思源黑体 CN Light" panose="020B0300000000000000" pitchFamily="34" charset="-122"/>
                <a:cs typeface="Roboto" charset="0"/>
              </a:rPr>
              <a:t>2009</a:t>
            </a:r>
            <a:endParaRPr lang="en-US" sz="2400" dirty="0">
              <a:solidFill>
                <a:schemeClr val="bg1"/>
              </a:solidFill>
              <a:latin typeface="Neo Sans Std Medium" panose="020B0704030504040204" pitchFamily="34" charset="0"/>
              <a:ea typeface="思源黑体 CN Light" panose="020B0300000000000000" pitchFamily="34" charset="-122"/>
              <a:cs typeface="Roboto" charset="0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22839511-20C5-412E-8F83-351E096A97DD}"/>
              </a:ext>
            </a:extLst>
          </p:cNvPr>
          <p:cNvCxnSpPr/>
          <p:nvPr/>
        </p:nvCxnSpPr>
        <p:spPr>
          <a:xfrm>
            <a:off x="1799770" y="979058"/>
            <a:ext cx="276959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6">
            <a:extLst>
              <a:ext uri="{FF2B5EF4-FFF2-40B4-BE49-F238E27FC236}">
                <a16:creationId xmlns:a16="http://schemas.microsoft.com/office/drawing/2014/main" xmlns="" id="{DC9D86B2-9907-4896-8475-137A35635656}"/>
              </a:ext>
            </a:extLst>
          </p:cNvPr>
          <p:cNvSpPr txBox="1"/>
          <p:nvPr/>
        </p:nvSpPr>
        <p:spPr>
          <a:xfrm>
            <a:off x="3346594" y="1647950"/>
            <a:ext cx="1863127" cy="73462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Lorem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 </a:t>
            </a: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Ipsum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 is simply dummy text of the printing and typesetting industry. </a:t>
            </a:r>
            <a:endParaRPr lang="en-US" sz="1100" dirty="0">
              <a:solidFill>
                <a:schemeClr val="tx1">
                  <a:alpha val="6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Roboto Light" charset="0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A0A4A824-C423-446C-B095-1D566126EB5E}"/>
              </a:ext>
            </a:extLst>
          </p:cNvPr>
          <p:cNvCxnSpPr>
            <a:cxnSpLocks/>
          </p:cNvCxnSpPr>
          <p:nvPr/>
        </p:nvCxnSpPr>
        <p:spPr>
          <a:xfrm>
            <a:off x="5267779" y="5750688"/>
            <a:ext cx="0" cy="1121826"/>
          </a:xfrm>
          <a:prstGeom prst="line">
            <a:avLst/>
          </a:prstGeom>
          <a:ln w="44450">
            <a:solidFill>
              <a:srgbClr val="FF6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256FEF7B-26BE-4CA9-854E-ACAE876B6FDD}"/>
              </a:ext>
            </a:extLst>
          </p:cNvPr>
          <p:cNvCxnSpPr>
            <a:cxnSpLocks/>
          </p:cNvCxnSpPr>
          <p:nvPr/>
        </p:nvCxnSpPr>
        <p:spPr>
          <a:xfrm>
            <a:off x="725715" y="-40571"/>
            <a:ext cx="0" cy="1158171"/>
          </a:xfrm>
          <a:prstGeom prst="line">
            <a:avLst/>
          </a:prstGeom>
          <a:ln w="44450">
            <a:solidFill>
              <a:srgbClr val="FF6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6">
            <a:extLst>
              <a:ext uri="{FF2B5EF4-FFF2-40B4-BE49-F238E27FC236}">
                <a16:creationId xmlns:a16="http://schemas.microsoft.com/office/drawing/2014/main" xmlns="" id="{6CAEA4C7-03DB-4B3F-B6D1-159D68B6634E}"/>
              </a:ext>
            </a:extLst>
          </p:cNvPr>
          <p:cNvSpPr txBox="1"/>
          <p:nvPr/>
        </p:nvSpPr>
        <p:spPr>
          <a:xfrm>
            <a:off x="776133" y="4146126"/>
            <a:ext cx="1863127" cy="73462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Lorem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 </a:t>
            </a: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Ipsum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 is simply dummy text of the printing and typesetting industry. </a:t>
            </a:r>
            <a:endParaRPr lang="en-US" sz="1100" dirty="0">
              <a:solidFill>
                <a:schemeClr val="tx1">
                  <a:alpha val="6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Roboto Light" charset="0"/>
            </a:endParaRPr>
          </a:p>
        </p:txBody>
      </p:sp>
      <p:sp>
        <p:nvSpPr>
          <p:cNvPr id="35" name="TextBox 15">
            <a:extLst>
              <a:ext uri="{FF2B5EF4-FFF2-40B4-BE49-F238E27FC236}">
                <a16:creationId xmlns:a16="http://schemas.microsoft.com/office/drawing/2014/main" xmlns="" id="{0D6B2EFA-1B87-4342-9BF9-C6B1CCB1DAA1}"/>
              </a:ext>
            </a:extLst>
          </p:cNvPr>
          <p:cNvSpPr txBox="1"/>
          <p:nvPr/>
        </p:nvSpPr>
        <p:spPr>
          <a:xfrm>
            <a:off x="3595750" y="5039729"/>
            <a:ext cx="914212" cy="39498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dist">
              <a:lnSpc>
                <a:spcPct val="8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Neo Sans Std Medium" panose="020B0704030504040204" pitchFamily="34" charset="0"/>
                <a:ea typeface="思源黑体 CN Light" panose="020B0300000000000000" pitchFamily="34" charset="-122"/>
                <a:cs typeface="Roboto" charset="0"/>
              </a:rPr>
              <a:t>2012</a:t>
            </a:r>
            <a:endParaRPr lang="en-US" sz="2400" dirty="0">
              <a:solidFill>
                <a:schemeClr val="bg1"/>
              </a:solidFill>
              <a:latin typeface="Neo Sans Std Medium" panose="020B0704030504040204" pitchFamily="34" charset="0"/>
              <a:ea typeface="思源黑体 CN Light" panose="020B0300000000000000" pitchFamily="34" charset="-122"/>
              <a:cs typeface="Roboto" charset="0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F289C6F1-D89C-4F53-83D0-DB4B54CD4BD0}"/>
              </a:ext>
            </a:extLst>
          </p:cNvPr>
          <p:cNvCxnSpPr/>
          <p:nvPr/>
        </p:nvCxnSpPr>
        <p:spPr>
          <a:xfrm>
            <a:off x="3855919" y="5507279"/>
            <a:ext cx="276959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9EC9ADC-0C42-4B02-8020-54B634B3F6E1}"/>
              </a:ext>
            </a:extLst>
          </p:cNvPr>
          <p:cNvSpPr txBox="1"/>
          <p:nvPr/>
        </p:nvSpPr>
        <p:spPr>
          <a:xfrm>
            <a:off x="9028239" y="217038"/>
            <a:ext cx="46884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>
                <a:gradFill>
                  <a:gsLst>
                    <a:gs pos="0">
                      <a:srgbClr val="FF1E1F">
                        <a:alpha val="82000"/>
                      </a:srgbClr>
                    </a:gs>
                    <a:gs pos="100000">
                      <a:srgbClr val="FF7C80">
                        <a:alpha val="45000"/>
                      </a:srgbClr>
                    </a:gs>
                  </a:gsLst>
                  <a:lin ang="5400000" scaled="0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’</a:t>
            </a:r>
            <a:endParaRPr lang="zh-CN" altLang="en-US" sz="19900" dirty="0">
              <a:gradFill>
                <a:gsLst>
                  <a:gs pos="0">
                    <a:srgbClr val="FF1E1F">
                      <a:alpha val="82000"/>
                    </a:srgbClr>
                  </a:gs>
                  <a:gs pos="100000">
                    <a:srgbClr val="FF7C80">
                      <a:alpha val="45000"/>
                    </a:srgbClr>
                  </a:gs>
                </a:gsLst>
                <a:lin ang="5400000" scaled="0"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27200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17F27E0-D7FA-44CE-9AC4-4C0A316DC7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3629">
            <a:off x="4368398" y="1488151"/>
            <a:ext cx="3399155" cy="335618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7285C2D-0A52-4868-BB02-2C83AD68C6A4}"/>
              </a:ext>
            </a:extLst>
          </p:cNvPr>
          <p:cNvSpPr txBox="1"/>
          <p:nvPr/>
        </p:nvSpPr>
        <p:spPr>
          <a:xfrm>
            <a:off x="-65343" y="4677530"/>
            <a:ext cx="85380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solidFill>
                  <a:schemeClr val="bg1">
                    <a:alpha val="10000"/>
                  </a:schemeClr>
                </a:solidFill>
                <a:latin typeface="Neo Sans Std Medium" panose="020B0704030504040204" pitchFamily="34" charset="0"/>
              </a:rPr>
              <a:t>RAPIDESIGN</a:t>
            </a:r>
            <a:endParaRPr lang="zh-CN" altLang="en-US" sz="8800" dirty="0">
              <a:solidFill>
                <a:schemeClr val="bg1">
                  <a:alpha val="10000"/>
                </a:scheme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B6CE790-CCC0-4893-963F-88DB9310C11F}"/>
              </a:ext>
            </a:extLst>
          </p:cNvPr>
          <p:cNvSpPr txBox="1"/>
          <p:nvPr/>
        </p:nvSpPr>
        <p:spPr>
          <a:xfrm>
            <a:off x="3881208" y="2024410"/>
            <a:ext cx="4297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用演示改变世界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7B09CEA-ACB7-4692-92DC-E1591F6292B8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chemeClr val="bg1">
                    <a:alpha val="15000"/>
                  </a:scheme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chemeClr val="bg1">
                  <a:alpha val="15000"/>
                </a:scheme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7A57D5E-17BB-4D7F-9097-5A78EC66131E}"/>
              </a:ext>
            </a:extLst>
          </p:cNvPr>
          <p:cNvSpPr/>
          <p:nvPr/>
        </p:nvSpPr>
        <p:spPr>
          <a:xfrm>
            <a:off x="1181100" y="6705600"/>
            <a:ext cx="2973349" cy="1524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051C0C98-5760-4053-B1E4-1572E8F1852E}"/>
              </a:ext>
            </a:extLst>
          </p:cNvPr>
          <p:cNvCxnSpPr>
            <a:cxnSpLocks/>
          </p:cNvCxnSpPr>
          <p:nvPr/>
        </p:nvCxnSpPr>
        <p:spPr>
          <a:xfrm>
            <a:off x="2997200" y="0"/>
            <a:ext cx="0" cy="16256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27F7BD94-3999-409D-899C-6164BBCB4337}"/>
              </a:ext>
            </a:extLst>
          </p:cNvPr>
          <p:cNvCxnSpPr>
            <a:cxnSpLocks/>
          </p:cNvCxnSpPr>
          <p:nvPr/>
        </p:nvCxnSpPr>
        <p:spPr>
          <a:xfrm>
            <a:off x="9626600" y="5232400"/>
            <a:ext cx="0" cy="16256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E7EA5711-859E-459D-B19E-B682241F7927}"/>
              </a:ext>
            </a:extLst>
          </p:cNvPr>
          <p:cNvSpPr txBox="1"/>
          <p:nvPr/>
        </p:nvSpPr>
        <p:spPr>
          <a:xfrm>
            <a:off x="5420275" y="2504481"/>
            <a:ext cx="121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chemeClr val="bg1"/>
                </a:solidFill>
                <a:latin typeface="Neo Sans Std Medium" panose="020B0704030504040204" pitchFamily="34" charset="0"/>
              </a:rPr>
              <a:t>04</a:t>
            </a:r>
            <a:endParaRPr lang="zh-CN" altLang="en-US" sz="5400" dirty="0">
              <a:solidFill>
                <a:schemeClr val="bg1"/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DAFEAE7F-0E78-4EC1-9F20-A84ED1547D78}"/>
              </a:ext>
            </a:extLst>
          </p:cNvPr>
          <p:cNvSpPr txBox="1"/>
          <p:nvPr/>
        </p:nvSpPr>
        <p:spPr>
          <a:xfrm>
            <a:off x="4914900" y="3572790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联系我们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49A34C0D-0EDC-4F1B-941F-7DF5F000B615}"/>
              </a:ext>
            </a:extLst>
          </p:cNvPr>
          <p:cNvGrpSpPr/>
          <p:nvPr/>
        </p:nvGrpSpPr>
        <p:grpSpPr>
          <a:xfrm>
            <a:off x="4638580" y="3326806"/>
            <a:ext cx="279400" cy="279400"/>
            <a:chOff x="2108200" y="2565400"/>
            <a:chExt cx="279400" cy="279400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C58293D5-9C25-4D28-8837-17ECBD7D3B0A}"/>
                </a:ext>
              </a:extLst>
            </p:cNvPr>
            <p:cNvCxnSpPr/>
            <p:nvPr/>
          </p:nvCxnSpPr>
          <p:spPr>
            <a:xfrm>
              <a:off x="2108200" y="2705100"/>
              <a:ext cx="279400" cy="0"/>
            </a:xfrm>
            <a:prstGeom prst="line">
              <a:avLst/>
            </a:prstGeom>
            <a:ln w="444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7F8C3970-07AF-40B5-AF1C-05267BFC3C7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107398" y="2705100"/>
              <a:ext cx="279400" cy="0"/>
            </a:xfrm>
            <a:prstGeom prst="line">
              <a:avLst/>
            </a:prstGeom>
            <a:ln w="444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E191C74B-9110-483F-BB21-E6DCFEAC5DD9}"/>
              </a:ext>
            </a:extLst>
          </p:cNvPr>
          <p:cNvSpPr/>
          <p:nvPr/>
        </p:nvSpPr>
        <p:spPr>
          <a:xfrm>
            <a:off x="4769847" y="3467100"/>
            <a:ext cx="2569369" cy="714375"/>
          </a:xfrm>
          <a:custGeom>
            <a:avLst/>
            <a:gdLst>
              <a:gd name="connsiteX0" fmla="*/ 271462 w 2569369"/>
              <a:gd name="connsiteY0" fmla="*/ 0 h 714375"/>
              <a:gd name="connsiteX1" fmla="*/ 2569369 w 2569369"/>
              <a:gd name="connsiteY1" fmla="*/ 0 h 714375"/>
              <a:gd name="connsiteX2" fmla="*/ 2569369 w 2569369"/>
              <a:gd name="connsiteY2" fmla="*/ 714375 h 714375"/>
              <a:gd name="connsiteX3" fmla="*/ 0 w 2569369"/>
              <a:gd name="connsiteY3" fmla="*/ 714375 h 714375"/>
              <a:gd name="connsiteX4" fmla="*/ 0 w 2569369"/>
              <a:gd name="connsiteY4" fmla="*/ 254794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9369" h="714375">
                <a:moveTo>
                  <a:pt x="271462" y="0"/>
                </a:moveTo>
                <a:lnTo>
                  <a:pt x="2569369" y="0"/>
                </a:lnTo>
                <a:lnTo>
                  <a:pt x="2569369" y="714375"/>
                </a:lnTo>
                <a:lnTo>
                  <a:pt x="0" y="714375"/>
                </a:lnTo>
                <a:lnTo>
                  <a:pt x="0" y="254794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8972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animBg="1"/>
      <p:bldP spid="21" grpId="0"/>
      <p:bldP spid="22" grpId="0"/>
      <p:bldP spid="3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4260109" y="1653829"/>
            <a:ext cx="3756104" cy="3756100"/>
          </a:xfrm>
          <a:prstGeom prst="ellipse">
            <a:avLst/>
          </a:prstGeom>
          <a:noFill/>
          <a:ln w="254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>
              <a:latin typeface="linea-basic-10" charset="0"/>
              <a:ea typeface="linea-basic-10" charset="0"/>
              <a:cs typeface="linea-basic-10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63A1E9B-E60E-434D-BE1C-97D179A6E308}"/>
              </a:ext>
            </a:extLst>
          </p:cNvPr>
          <p:cNvGrpSpPr/>
          <p:nvPr/>
        </p:nvGrpSpPr>
        <p:grpSpPr>
          <a:xfrm>
            <a:off x="7225092" y="1841783"/>
            <a:ext cx="2867645" cy="1112057"/>
            <a:chOff x="7225092" y="1841783"/>
            <a:chExt cx="2867645" cy="1112057"/>
          </a:xfrm>
        </p:grpSpPr>
        <p:sp>
          <p:nvSpPr>
            <p:cNvPr id="9" name="TextBox 8"/>
            <p:cNvSpPr txBox="1"/>
            <p:nvPr/>
          </p:nvSpPr>
          <p:spPr>
            <a:xfrm>
              <a:off x="8191510" y="1841783"/>
              <a:ext cx="1146019" cy="31925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dist">
                <a:lnSpc>
                  <a:spcPct val="80000"/>
                </a:lnSpc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" charset="0"/>
                </a:rPr>
                <a:t>锐普微信</a:t>
              </a:r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229610" y="2219215"/>
              <a:ext cx="1863127" cy="73462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1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Lorem</a:t>
              </a:r>
              <a:r>
                <a:rPr lang="en-US" sz="11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</a:t>
              </a:r>
              <a:r>
                <a:rPr lang="en-US" sz="11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Ipsum</a:t>
              </a:r>
              <a:r>
                <a:rPr lang="en-US" sz="11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 is simply dummy text of the printing and typesetting industry. </a:t>
              </a:r>
              <a:endParaRPr lang="en-US" sz="1100" dirty="0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7225092" y="1954527"/>
              <a:ext cx="751261" cy="751261"/>
            </a:xfrm>
            <a:prstGeom prst="ellipse">
              <a:avLst/>
            </a:prstGeom>
            <a:gradFill>
              <a:gsLst>
                <a:gs pos="0">
                  <a:srgbClr val="FF1E1F"/>
                </a:gs>
                <a:gs pos="100000">
                  <a:srgbClr val="FF7C80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" tIns="45720" rIns="0" bIns="0" rtlCol="0" anchor="ctr"/>
            <a:lstStyle/>
            <a:p>
              <a:pPr algn="ctr"/>
              <a:r>
                <a:rPr lang="en-US" sz="2800" spc="300" dirty="0">
                  <a:latin typeface="linea-basic-10" charset="0"/>
                  <a:ea typeface="linea-basic-10" charset="0"/>
                  <a:cs typeface="linea-basic-10" charset="0"/>
                </a:rPr>
                <a:t>2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141138B-AEE3-4170-BA0A-454CC1D31916}"/>
              </a:ext>
            </a:extLst>
          </p:cNvPr>
          <p:cNvGrpSpPr/>
          <p:nvPr/>
        </p:nvGrpSpPr>
        <p:grpSpPr>
          <a:xfrm>
            <a:off x="2185810" y="1841783"/>
            <a:ext cx="2825560" cy="1112057"/>
            <a:chOff x="2185810" y="1841783"/>
            <a:chExt cx="2825560" cy="1112057"/>
          </a:xfrm>
        </p:grpSpPr>
        <p:sp>
          <p:nvSpPr>
            <p:cNvPr id="8" name="Oval 7"/>
            <p:cNvSpPr/>
            <p:nvPr/>
          </p:nvSpPr>
          <p:spPr>
            <a:xfrm>
              <a:off x="4260109" y="1954527"/>
              <a:ext cx="751261" cy="751261"/>
            </a:xfrm>
            <a:prstGeom prst="ellipse">
              <a:avLst/>
            </a:prstGeom>
            <a:gradFill>
              <a:gsLst>
                <a:gs pos="0">
                  <a:srgbClr val="FF1E1F"/>
                </a:gs>
                <a:gs pos="100000">
                  <a:srgbClr val="FF7C80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" tIns="45720" rIns="0" bIns="0" rtlCol="0" anchor="ctr"/>
            <a:lstStyle/>
            <a:p>
              <a:pPr algn="ctr"/>
              <a:r>
                <a:rPr lang="en-US" sz="2800" spc="300" dirty="0">
                  <a:latin typeface="linea-basic-10" charset="0"/>
                  <a:ea typeface="linea-basic-10" charset="0"/>
                  <a:cs typeface="linea-basic-10" charset="0"/>
                </a:rPr>
                <a:t>1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997200" y="1841783"/>
              <a:ext cx="1090182" cy="31925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dist">
                <a:lnSpc>
                  <a:spcPct val="80000"/>
                </a:lnSpc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" charset="0"/>
                </a:rPr>
                <a:t>锐普论坛</a:t>
              </a:r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185810" y="2219215"/>
              <a:ext cx="1863127" cy="73462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sz="11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Lorem</a:t>
              </a:r>
              <a:r>
                <a:rPr lang="en-US" sz="11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</a:t>
              </a:r>
              <a:r>
                <a:rPr lang="en-US" sz="11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Ipsum</a:t>
              </a:r>
              <a:r>
                <a:rPr lang="en-US" sz="11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 is simply dummy text of the printing and typesetting industry. </a:t>
              </a:r>
              <a:endParaRPr lang="en-US" sz="1100" dirty="0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168664" y="3190247"/>
            <a:ext cx="1938992" cy="54624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3600" dirty="0">
                <a:gradFill>
                  <a:gsLst>
                    <a:gs pos="0">
                      <a:srgbClr val="FF1E1F"/>
                    </a:gs>
                    <a:gs pos="100000">
                      <a:srgbClr val="FF7C80"/>
                    </a:gs>
                  </a:gsLst>
                  <a:lin ang="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Bebas Neue" charset="0"/>
              </a:rPr>
              <a:t>演示传播</a:t>
            </a:r>
            <a:endParaRPr lang="en-US" sz="3600" dirty="0">
              <a:gradFill>
                <a:gsLst>
                  <a:gs pos="0">
                    <a:srgbClr val="FF1E1F"/>
                  </a:gs>
                  <a:gs pos="100000">
                    <a:srgbClr val="FF7C80"/>
                  </a:gs>
                </a:gsLst>
                <a:lin ang="0" scaled="0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Bebas Neue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BD1A9860-0D92-4D18-8C07-A4FCE0E46A84}"/>
              </a:ext>
            </a:extLst>
          </p:cNvPr>
          <p:cNvSpPr/>
          <p:nvPr/>
        </p:nvSpPr>
        <p:spPr>
          <a:xfrm>
            <a:off x="5817156" y="4001877"/>
            <a:ext cx="591207" cy="45719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D3C5B3CC-62BE-4A92-86F3-00C99E0E94EA}"/>
              </a:ext>
            </a:extLst>
          </p:cNvPr>
          <p:cNvSpPr txBox="1"/>
          <p:nvPr/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RAPIDESIGN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40459404-A9B8-453F-A4F1-6949F1D0E865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rgbClr val="FF7C80">
                  <a:alpha val="15000"/>
                </a:srgbClr>
              </a:solidFill>
              <a:latin typeface="Neo Sans Std Medium" panose="020B0704030504040204" pitchFamily="34" charset="0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B15DBCD6-37C7-4847-97CE-9B37C7A8D882}"/>
              </a:ext>
            </a:extLst>
          </p:cNvPr>
          <p:cNvCxnSpPr/>
          <p:nvPr/>
        </p:nvCxnSpPr>
        <p:spPr>
          <a:xfrm>
            <a:off x="6172200" y="0"/>
            <a:ext cx="0" cy="1270000"/>
          </a:xfrm>
          <a:prstGeom prst="line">
            <a:avLst/>
          </a:prstGeom>
          <a:ln w="25400">
            <a:gradFill>
              <a:gsLst>
                <a:gs pos="0">
                  <a:srgbClr val="FF0000"/>
                </a:gs>
                <a:gs pos="100000">
                  <a:srgbClr val="FF6669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BE6D381D-8276-4CB8-982D-2A7229B9241C}"/>
              </a:ext>
            </a:extLst>
          </p:cNvPr>
          <p:cNvCxnSpPr>
            <a:cxnSpLocks/>
          </p:cNvCxnSpPr>
          <p:nvPr/>
        </p:nvCxnSpPr>
        <p:spPr>
          <a:xfrm>
            <a:off x="6172200" y="6223000"/>
            <a:ext cx="0" cy="635000"/>
          </a:xfrm>
          <a:prstGeom prst="line">
            <a:avLst/>
          </a:prstGeom>
          <a:ln w="53975">
            <a:gradFill>
              <a:gsLst>
                <a:gs pos="0">
                  <a:srgbClr val="FF0000"/>
                </a:gs>
                <a:gs pos="100000">
                  <a:srgbClr val="FF6669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ECF79D1-E3CC-4D8D-8EBD-3CAF99AF4703}"/>
              </a:ext>
            </a:extLst>
          </p:cNvPr>
          <p:cNvGrpSpPr/>
          <p:nvPr/>
        </p:nvGrpSpPr>
        <p:grpSpPr>
          <a:xfrm>
            <a:off x="2185810" y="4070185"/>
            <a:ext cx="2825560" cy="1084152"/>
            <a:chOff x="2185810" y="4070185"/>
            <a:chExt cx="2825560" cy="1084152"/>
          </a:xfrm>
        </p:grpSpPr>
        <p:sp>
          <p:nvSpPr>
            <p:cNvPr id="11" name="Oval 10"/>
            <p:cNvSpPr/>
            <p:nvPr/>
          </p:nvSpPr>
          <p:spPr>
            <a:xfrm>
              <a:off x="4260109" y="4166313"/>
              <a:ext cx="751261" cy="751261"/>
            </a:xfrm>
            <a:prstGeom prst="ellipse">
              <a:avLst/>
            </a:prstGeom>
            <a:gradFill>
              <a:gsLst>
                <a:gs pos="0">
                  <a:srgbClr val="FF1E1F"/>
                </a:gs>
                <a:gs pos="100000">
                  <a:srgbClr val="FF7C80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" tIns="45720" rIns="0" bIns="0" rtlCol="0" anchor="ctr"/>
            <a:lstStyle/>
            <a:p>
              <a:pPr algn="ctr"/>
              <a:r>
                <a:rPr lang="en-US" sz="2800" spc="300" dirty="0">
                  <a:latin typeface="linea-basic-10" charset="0"/>
                  <a:ea typeface="linea-basic-10" charset="0"/>
                  <a:cs typeface="linea-basic-10" charset="0"/>
                </a:rPr>
                <a:t>3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185810" y="4419712"/>
              <a:ext cx="1863127" cy="73462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sz="11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Lorem</a:t>
              </a:r>
              <a:r>
                <a:rPr lang="en-US" sz="11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</a:t>
              </a:r>
              <a:r>
                <a:rPr lang="en-US" sz="11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Ipsum</a:t>
              </a:r>
              <a:r>
                <a:rPr lang="en-US" sz="11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 is simply dummy text of the printing and typesetting industry. </a:t>
              </a:r>
              <a:endParaRPr lang="en-US" sz="1100" dirty="0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endParaRPr>
            </a:p>
          </p:txBody>
        </p:sp>
        <p:sp>
          <p:nvSpPr>
            <p:cNvPr id="25" name="TextBox 15">
              <a:extLst>
                <a:ext uri="{FF2B5EF4-FFF2-40B4-BE49-F238E27FC236}">
                  <a16:creationId xmlns:a16="http://schemas.microsoft.com/office/drawing/2014/main" xmlns="" id="{5A0613CF-A567-4E9B-9479-2642780205B5}"/>
                </a:ext>
              </a:extLst>
            </p:cNvPr>
            <p:cNvSpPr txBox="1"/>
            <p:nvPr/>
          </p:nvSpPr>
          <p:spPr>
            <a:xfrm>
              <a:off x="2621949" y="4070185"/>
              <a:ext cx="1524000" cy="31925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dist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" charset="0"/>
                </a:rPr>
                <a:t>Keynote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" charset="0"/>
                </a:rPr>
                <a:t>论坛</a:t>
              </a:r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6308B08-54C6-46B7-8164-3910524EA93F}"/>
              </a:ext>
            </a:extLst>
          </p:cNvPr>
          <p:cNvGrpSpPr/>
          <p:nvPr/>
        </p:nvGrpSpPr>
        <p:grpSpPr>
          <a:xfrm>
            <a:off x="7225092" y="4070185"/>
            <a:ext cx="2867645" cy="1084152"/>
            <a:chOff x="7225092" y="4070185"/>
            <a:chExt cx="2867645" cy="1084152"/>
          </a:xfrm>
        </p:grpSpPr>
        <p:sp>
          <p:nvSpPr>
            <p:cNvPr id="13" name="Oval 12"/>
            <p:cNvSpPr/>
            <p:nvPr/>
          </p:nvSpPr>
          <p:spPr>
            <a:xfrm>
              <a:off x="7225092" y="4166313"/>
              <a:ext cx="751261" cy="751261"/>
            </a:xfrm>
            <a:prstGeom prst="ellipse">
              <a:avLst/>
            </a:prstGeom>
            <a:gradFill>
              <a:gsLst>
                <a:gs pos="0">
                  <a:srgbClr val="FF1E1F"/>
                </a:gs>
                <a:gs pos="100000">
                  <a:srgbClr val="FF7C80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" tIns="45720" rIns="0" bIns="0" rtlCol="0" anchor="ctr"/>
            <a:lstStyle/>
            <a:p>
              <a:pPr algn="ctr"/>
              <a:r>
                <a:rPr lang="en-US" sz="2800" spc="300" dirty="0">
                  <a:latin typeface="linea-basic-10" charset="0"/>
                  <a:ea typeface="linea-basic-10" charset="0"/>
                  <a:cs typeface="linea-basic-10" charset="0"/>
                </a:rPr>
                <a:t>4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229610" y="4419712"/>
              <a:ext cx="1863127" cy="73462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1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Lorem</a:t>
              </a:r>
              <a:r>
                <a:rPr lang="en-US" sz="11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 </a:t>
              </a:r>
              <a:r>
                <a:rPr lang="en-US" sz="1100" dirty="0" err="1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Ipsum</a:t>
              </a:r>
              <a:r>
                <a:rPr lang="en-US" sz="1100" dirty="0">
                  <a:solidFill>
                    <a:schemeClr val="tx1">
                      <a:alpha val="7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 Light" charset="0"/>
                </a:rPr>
                <a:t> is simply dummy text of the printing and typesetting industry. </a:t>
              </a:r>
              <a:endParaRPr lang="en-US" sz="1100" dirty="0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endParaRPr>
            </a:p>
          </p:txBody>
        </p:sp>
        <p:sp>
          <p:nvSpPr>
            <p:cNvPr id="26" name="TextBox 8">
              <a:extLst>
                <a:ext uri="{FF2B5EF4-FFF2-40B4-BE49-F238E27FC236}">
                  <a16:creationId xmlns:a16="http://schemas.microsoft.com/office/drawing/2014/main" xmlns="" id="{82AC28E7-A993-4A22-B26A-CC56E2E8B908}"/>
                </a:ext>
              </a:extLst>
            </p:cNvPr>
            <p:cNvSpPr txBox="1"/>
            <p:nvPr/>
          </p:nvSpPr>
          <p:spPr>
            <a:xfrm>
              <a:off x="8191510" y="4070185"/>
              <a:ext cx="1146019" cy="31925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dist">
                <a:lnSpc>
                  <a:spcPct val="80000"/>
                </a:lnSpc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Roboto" charset="0"/>
                </a:rPr>
                <a:t>锐普微博</a:t>
              </a:r>
              <a:endPara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46759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1685C17A-B3DD-46B5-9EFC-89C65A631A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5AEB6F00-6EED-4D8A-A913-A9915D44A48E}"/>
              </a:ext>
            </a:extLst>
          </p:cNvPr>
          <p:cNvSpPr/>
          <p:nvPr/>
        </p:nvSpPr>
        <p:spPr>
          <a:xfrm>
            <a:off x="2562052" y="2092297"/>
            <a:ext cx="680936" cy="680936"/>
          </a:xfrm>
          <a:prstGeom prst="ellipse">
            <a:avLst/>
          </a:prstGeom>
          <a:gradFill flip="none" rotWithShape="1">
            <a:gsLst>
              <a:gs pos="0">
                <a:srgbClr val="6666FF"/>
              </a:gs>
              <a:gs pos="51900">
                <a:srgbClr val="FF6600">
                  <a:alpha val="53000"/>
                </a:srgbClr>
              </a:gs>
              <a:gs pos="67000">
                <a:srgbClr val="FFA500">
                  <a:alpha val="0"/>
                </a:srgbClr>
              </a:gs>
              <a:gs pos="100000">
                <a:srgbClr val="FFC00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xmlns="" id="{20042772-8EFE-47CD-9CAD-4529171E97F8}"/>
              </a:ext>
            </a:extLst>
          </p:cNvPr>
          <p:cNvSpPr/>
          <p:nvPr/>
        </p:nvSpPr>
        <p:spPr>
          <a:xfrm rot="19800000">
            <a:off x="8233566" y="4787176"/>
            <a:ext cx="512459" cy="461948"/>
          </a:xfrm>
          <a:prstGeom prst="hexagon">
            <a:avLst/>
          </a:prstGeom>
          <a:gradFill flip="none" rotWithShape="1">
            <a:gsLst>
              <a:gs pos="64415">
                <a:srgbClr val="7C78FF"/>
              </a:gs>
              <a:gs pos="86051">
                <a:srgbClr val="506DFF"/>
              </a:gs>
              <a:gs pos="30000">
                <a:srgbClr val="C58BFF">
                  <a:alpha val="45000"/>
                </a:srgbClr>
              </a:gs>
              <a:gs pos="0">
                <a:srgbClr val="FF99FF">
                  <a:alpha val="0"/>
                </a:srgbClr>
              </a:gs>
              <a:gs pos="100000">
                <a:srgbClr val="3366F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097C342-9406-43AD-8C96-869820D8D9EE}"/>
              </a:ext>
            </a:extLst>
          </p:cNvPr>
          <p:cNvSpPr txBox="1"/>
          <p:nvPr/>
        </p:nvSpPr>
        <p:spPr>
          <a:xfrm>
            <a:off x="11326660" y="3124870"/>
            <a:ext cx="708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1"/>
                </a:solidFill>
                <a:latin typeface="Neo Sans Std Medium" panose="020B0704030504040204" pitchFamily="34" charset="0"/>
              </a:rPr>
              <a:t>09</a:t>
            </a:r>
            <a:endParaRPr lang="zh-CN" altLang="en-US" sz="3200" dirty="0">
              <a:solidFill>
                <a:schemeClr val="bg1"/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E04F326-3428-402C-A6C4-246AC97FF6CF}"/>
              </a:ext>
            </a:extLst>
          </p:cNvPr>
          <p:cNvSpPr txBox="1"/>
          <p:nvPr/>
        </p:nvSpPr>
        <p:spPr>
          <a:xfrm>
            <a:off x="11326660" y="3758182"/>
            <a:ext cx="708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1"/>
                </a:solidFill>
                <a:latin typeface="Neo Sans Std Medium" panose="020B0704030504040204" pitchFamily="34" charset="0"/>
              </a:rPr>
              <a:t>18</a:t>
            </a:r>
            <a:endParaRPr lang="zh-CN" altLang="en-US" sz="3200" dirty="0">
              <a:solidFill>
                <a:schemeClr val="bg1"/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5D7FAC2-DE85-4A80-920F-86ECD7E684D6}"/>
              </a:ext>
            </a:extLst>
          </p:cNvPr>
          <p:cNvSpPr txBox="1"/>
          <p:nvPr/>
        </p:nvSpPr>
        <p:spPr>
          <a:xfrm>
            <a:off x="-65343" y="4677530"/>
            <a:ext cx="85380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solidFill>
                  <a:schemeClr val="bg1">
                    <a:alpha val="10000"/>
                  </a:schemeClr>
                </a:solidFill>
                <a:latin typeface="Neo Sans Std Medium" panose="020B0704030504040204" pitchFamily="34" charset="0"/>
              </a:rPr>
              <a:t>RAPIDESIGN</a:t>
            </a:r>
            <a:endParaRPr lang="zh-CN" altLang="en-US" sz="8800" dirty="0">
              <a:solidFill>
                <a:schemeClr val="bg1">
                  <a:alpha val="10000"/>
                </a:schemeClr>
              </a:solidFill>
              <a:latin typeface="Neo Sans Std Medium" panose="020B0704030504040204" pitchFamily="34" charset="0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F1AB0535-BFDD-4853-B710-8D540BC9E7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3629">
            <a:off x="6084722" y="984033"/>
            <a:ext cx="3399155" cy="3356185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A55F059-2420-463D-97BF-76F15FBD0C51}"/>
              </a:ext>
            </a:extLst>
          </p:cNvPr>
          <p:cNvSpPr txBox="1"/>
          <p:nvPr/>
        </p:nvSpPr>
        <p:spPr>
          <a:xfrm>
            <a:off x="3401965" y="2204552"/>
            <a:ext cx="7101632" cy="1323439"/>
          </a:xfrm>
          <a:prstGeom prst="rect">
            <a:avLst/>
          </a:prstGeom>
          <a:noFill/>
          <a:scene3d>
            <a:camera prst="isometricOffAxis1Right">
              <a:rot lat="1200000" lon="210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rgbClr val="FF99FF"/>
                </a:solidFill>
                <a:effectLst>
                  <a:reflection blurRad="88900" stA="30000" endPos="37000" dist="50800" dir="5400000" sy="-100000" algn="bl" rotWithShape="0"/>
                </a:effectLst>
                <a:latin typeface="Neo Sans Std Medium" panose="020B0704030504040204" pitchFamily="34" charset="0"/>
                <a:ea typeface="方正粗圆简体" panose="03000509000000000000" pitchFamily="65" charset="-122"/>
              </a:rPr>
              <a:t>THANK YOU</a:t>
            </a:r>
            <a:endParaRPr lang="zh-CN" altLang="en-US" sz="8000" dirty="0">
              <a:solidFill>
                <a:srgbClr val="FF99FF"/>
              </a:solidFill>
              <a:effectLst>
                <a:reflection blurRad="88900" stA="30000" endPos="37000" dist="50800" dir="5400000" sy="-100000" algn="bl" rotWithShape="0"/>
              </a:effectLst>
              <a:latin typeface="Neo Sans Std Medium" panose="020B0704030504040204" pitchFamily="34" charset="0"/>
              <a:ea typeface="方正粗圆简体" panose="03000509000000000000" pitchFamily="65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0942C29-370A-4AAF-8D28-D2B33479794E}"/>
              </a:ext>
            </a:extLst>
          </p:cNvPr>
          <p:cNvSpPr txBox="1"/>
          <p:nvPr/>
        </p:nvSpPr>
        <p:spPr>
          <a:xfrm>
            <a:off x="3443368" y="2170917"/>
            <a:ext cx="7056926" cy="1323439"/>
          </a:xfrm>
          <a:prstGeom prst="rect">
            <a:avLst/>
          </a:prstGeom>
          <a:noFill/>
          <a:scene3d>
            <a:camera prst="isometricOffAxis1Right">
              <a:rot lat="1200000" lon="210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rgbClr val="6699FF"/>
                </a:solidFill>
                <a:effectLst>
                  <a:reflection blurRad="88900" stA="30000" endPos="37000" dist="50800" dir="5400000" sy="-100000" algn="bl" rotWithShape="0"/>
                </a:effectLst>
                <a:latin typeface="Neo Sans Std Medium" panose="020B0704030504040204" pitchFamily="34" charset="0"/>
                <a:ea typeface="方正粗圆简体" panose="03000509000000000000" pitchFamily="65" charset="-122"/>
              </a:rPr>
              <a:t>THANK YOU</a:t>
            </a:r>
            <a:endParaRPr lang="zh-CN" altLang="en-US" sz="8000" dirty="0">
              <a:solidFill>
                <a:srgbClr val="6699FF"/>
              </a:solidFill>
              <a:effectLst>
                <a:reflection blurRad="88900" stA="30000" endPos="37000" dist="50800" dir="5400000" sy="-100000" algn="bl" rotWithShape="0"/>
              </a:effectLst>
              <a:latin typeface="Neo Sans Std Medium" panose="020B0704030504040204" pitchFamily="34" charset="0"/>
              <a:ea typeface="方正粗圆简体" panose="03000509000000000000" pitchFamily="65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1BB0703-928A-4F62-ABFF-106B96286F14}"/>
              </a:ext>
            </a:extLst>
          </p:cNvPr>
          <p:cNvSpPr txBox="1"/>
          <p:nvPr/>
        </p:nvSpPr>
        <p:spPr>
          <a:xfrm>
            <a:off x="3415016" y="2133238"/>
            <a:ext cx="7087540" cy="1323439"/>
          </a:xfrm>
          <a:prstGeom prst="rect">
            <a:avLst/>
          </a:prstGeom>
          <a:noFill/>
          <a:scene3d>
            <a:camera prst="isometricOffAxis1Right">
              <a:rot lat="1200000" lon="210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effectLst>
                  <a:reflection blurRad="88900" stA="30000" endPos="37000" dist="50800" dir="5400000" sy="-100000" algn="bl" rotWithShape="0"/>
                </a:effectLst>
                <a:latin typeface="Neo Sans Std Medium" panose="020B0704030504040204" pitchFamily="34" charset="0"/>
                <a:ea typeface="方正粗圆简体" panose="03000509000000000000" pitchFamily="65" charset="-122"/>
              </a:rPr>
              <a:t>THANK YOU</a:t>
            </a:r>
            <a:endParaRPr lang="zh-CN" altLang="en-US" sz="8000" dirty="0">
              <a:solidFill>
                <a:schemeClr val="bg1"/>
              </a:solidFill>
              <a:effectLst>
                <a:reflection blurRad="88900" stA="30000" endPos="37000" dist="50800" dir="5400000" sy="-100000" algn="bl" rotWithShape="0"/>
              </a:effectLst>
              <a:latin typeface="Neo Sans Std Medium" panose="020B0704030504040204" pitchFamily="34" charset="0"/>
              <a:ea typeface="方正粗圆简体" panose="03000509000000000000" pitchFamily="65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15F71D3-B690-4963-8CDD-8226439ED46D}"/>
              </a:ext>
            </a:extLst>
          </p:cNvPr>
          <p:cNvSpPr txBox="1"/>
          <p:nvPr/>
        </p:nvSpPr>
        <p:spPr>
          <a:xfrm>
            <a:off x="4068782" y="3805702"/>
            <a:ext cx="44210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Neo Sans Std Medium" panose="020B0704030504040204" pitchFamily="34" charset="0"/>
              </a:rPr>
              <a:t>RAPIDESIGN</a:t>
            </a:r>
            <a:endParaRPr lang="zh-CN" altLang="en-US" sz="2000" dirty="0">
              <a:solidFill>
                <a:schemeClr val="bg1"/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6E304BB-4D10-4F14-B6D8-F577A9A6EE6C}"/>
              </a:ext>
            </a:extLst>
          </p:cNvPr>
          <p:cNvSpPr txBox="1"/>
          <p:nvPr/>
        </p:nvSpPr>
        <p:spPr>
          <a:xfrm>
            <a:off x="4068782" y="4160779"/>
            <a:ext cx="4421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锐意进取</a:t>
            </a:r>
            <a:r>
              <a:rPr lang="en-US" altLang="zh-CN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普及精品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C06B494-D0DB-4DC2-ACAC-6B844DA7FEE1}"/>
              </a:ext>
            </a:extLst>
          </p:cNvPr>
          <p:cNvSpPr txBox="1"/>
          <p:nvPr/>
        </p:nvSpPr>
        <p:spPr>
          <a:xfrm>
            <a:off x="10642600" y="2429286"/>
            <a:ext cx="14467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1"/>
                </a:solidFill>
                <a:latin typeface="Neo Sans Std Medium" panose="020B0704030504040204" pitchFamily="34" charset="0"/>
                <a:ea typeface="思源黑体 CN ExtraLight" panose="020B0200000000000000" pitchFamily="34" charset="-122"/>
              </a:rPr>
              <a:t>2017</a:t>
            </a:r>
            <a:endParaRPr lang="zh-CN" altLang="en-US" sz="2400" dirty="0">
              <a:solidFill>
                <a:schemeClr val="bg1"/>
              </a:solidFill>
              <a:latin typeface="Neo Sans Std Medium" panose="020B0704030504040204" pitchFamily="34" charset="0"/>
              <a:ea typeface="思源黑体 CN ExtraLight" panose="020B0200000000000000" pitchFamily="34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87C1B165-5953-43DF-BABA-F5A2EF92B835}"/>
              </a:ext>
            </a:extLst>
          </p:cNvPr>
          <p:cNvCxnSpPr/>
          <p:nvPr/>
        </p:nvCxnSpPr>
        <p:spPr>
          <a:xfrm>
            <a:off x="5701490" y="4746443"/>
            <a:ext cx="120623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23A33ED1-5E77-408F-A007-862588382D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404" y="5471970"/>
            <a:ext cx="1320918" cy="1304219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90896661-8188-4D3A-831E-9A6989BD13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3735" y="5344455"/>
            <a:ext cx="667764" cy="659322"/>
          </a:xfrm>
          <a:prstGeom prst="rect">
            <a:avLst/>
          </a:prstGeom>
        </p:spPr>
      </p:pic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12090797-1662-4C82-B41D-299A24017AD2}"/>
              </a:ext>
            </a:extLst>
          </p:cNvPr>
          <p:cNvCxnSpPr>
            <a:cxnSpLocks/>
          </p:cNvCxnSpPr>
          <p:nvPr/>
        </p:nvCxnSpPr>
        <p:spPr>
          <a:xfrm>
            <a:off x="11326660" y="3724854"/>
            <a:ext cx="60715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5361BB5F-2B7F-4899-8720-18FB192B0A72}"/>
              </a:ext>
            </a:extLst>
          </p:cNvPr>
          <p:cNvCxnSpPr>
            <a:cxnSpLocks/>
          </p:cNvCxnSpPr>
          <p:nvPr/>
        </p:nvCxnSpPr>
        <p:spPr>
          <a:xfrm>
            <a:off x="11326660" y="3087041"/>
            <a:ext cx="60715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E2677F54-F918-4621-AE64-879BF6BC9E2E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chemeClr val="bg1">
                    <a:alpha val="15000"/>
                  </a:scheme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chemeClr val="bg1">
                  <a:alpha val="15000"/>
                </a:scheme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6F93AA0F-CAD6-462F-873F-A276C14F6D31}"/>
              </a:ext>
            </a:extLst>
          </p:cNvPr>
          <p:cNvSpPr/>
          <p:nvPr/>
        </p:nvSpPr>
        <p:spPr>
          <a:xfrm>
            <a:off x="-239907" y="610993"/>
            <a:ext cx="945219" cy="945219"/>
          </a:xfrm>
          <a:prstGeom prst="ellipse">
            <a:avLst/>
          </a:prstGeom>
          <a:gradFill>
            <a:gsLst>
              <a:gs pos="64415">
                <a:srgbClr val="7C78FF"/>
              </a:gs>
              <a:gs pos="86051">
                <a:srgbClr val="506DFF"/>
              </a:gs>
              <a:gs pos="30000">
                <a:srgbClr val="C58BFF">
                  <a:alpha val="45000"/>
                </a:srgbClr>
              </a:gs>
              <a:gs pos="0">
                <a:srgbClr val="FF99FF">
                  <a:alpha val="0"/>
                </a:srgbClr>
              </a:gs>
              <a:gs pos="100000">
                <a:srgbClr val="3366FF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xmlns="" id="{85291AAE-B3BD-4A98-B0F5-EDFA1798EAA6}"/>
              </a:ext>
            </a:extLst>
          </p:cNvPr>
          <p:cNvSpPr/>
          <p:nvPr/>
        </p:nvSpPr>
        <p:spPr>
          <a:xfrm rot="1668213">
            <a:off x="8899802" y="737974"/>
            <a:ext cx="692150" cy="596681"/>
          </a:xfrm>
          <a:prstGeom prst="triangle">
            <a:avLst/>
          </a:prstGeom>
          <a:gradFill>
            <a:gsLst>
              <a:gs pos="0">
                <a:srgbClr val="6666FF">
                  <a:alpha val="7000"/>
                </a:srgbClr>
              </a:gs>
              <a:gs pos="100000">
                <a:srgbClr val="3366FF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02B1EC49-6567-45D8-98C6-C460E9EA01E0}"/>
              </a:ext>
            </a:extLst>
          </p:cNvPr>
          <p:cNvSpPr txBox="1"/>
          <p:nvPr/>
        </p:nvSpPr>
        <p:spPr>
          <a:xfrm>
            <a:off x="9735996" y="6254728"/>
            <a:ext cx="18083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PINKY</a:t>
            </a:r>
            <a:endParaRPr lang="zh-CN" altLang="en-US" sz="16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125F39E8-89F8-4416-B4EA-5F57D2FB5B37}"/>
              </a:ext>
            </a:extLst>
          </p:cNvPr>
          <p:cNvSpPr/>
          <p:nvPr/>
        </p:nvSpPr>
        <p:spPr>
          <a:xfrm>
            <a:off x="11665150" y="6333861"/>
            <a:ext cx="158772" cy="1587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544234BD-8925-4908-BFCC-F29939D7E284}"/>
              </a:ext>
            </a:extLst>
          </p:cNvPr>
          <p:cNvCxnSpPr>
            <a:cxnSpLocks/>
          </p:cNvCxnSpPr>
          <p:nvPr/>
        </p:nvCxnSpPr>
        <p:spPr>
          <a:xfrm flipH="1">
            <a:off x="1751195" y="3412952"/>
            <a:ext cx="1666979" cy="125130"/>
          </a:xfrm>
          <a:prstGeom prst="line">
            <a:avLst/>
          </a:prstGeom>
          <a:ln w="25400">
            <a:gradFill>
              <a:gsLst>
                <a:gs pos="0">
                  <a:schemeClr val="bg1"/>
                </a:gs>
                <a:gs pos="100000">
                  <a:srgbClr val="FF6669">
                    <a:alpha val="0"/>
                  </a:srgb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E6B68892-8116-4178-B55D-A2B9F6916E7E}"/>
              </a:ext>
            </a:extLst>
          </p:cNvPr>
          <p:cNvCxnSpPr>
            <a:cxnSpLocks/>
          </p:cNvCxnSpPr>
          <p:nvPr/>
        </p:nvCxnSpPr>
        <p:spPr>
          <a:xfrm flipH="1">
            <a:off x="9160638" y="2228264"/>
            <a:ext cx="1666979" cy="12513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/>
                </a:gs>
                <a:gs pos="100000">
                  <a:srgbClr val="FF6669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50265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0C3C7EDD-9168-4464-8354-F00CDB98F7BC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28333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0" name="Freeform 5">
            <a:extLst>
              <a:ext uri="{FF2B5EF4-FFF2-40B4-BE49-F238E27FC236}">
                <a16:creationId xmlns:a16="http://schemas.microsoft.com/office/drawing/2014/main" xmlns="" id="{E7A9DAEF-52FE-480B-AC6F-7FCC27F5CE10}"/>
              </a:ext>
            </a:extLst>
          </p:cNvPr>
          <p:cNvSpPr>
            <a:spLocks/>
          </p:cNvSpPr>
          <p:nvPr/>
        </p:nvSpPr>
        <p:spPr bwMode="auto">
          <a:xfrm rot="5400000">
            <a:off x="-8332250" y="-597563"/>
            <a:ext cx="9238504" cy="818799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F6265"/>
          </a:solidFill>
          <a:ln w="15875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5">
            <a:extLst>
              <a:ext uri="{FF2B5EF4-FFF2-40B4-BE49-F238E27FC236}">
                <a16:creationId xmlns:a16="http://schemas.microsoft.com/office/drawing/2014/main" xmlns="" id="{F34DDF17-0B9D-4E01-B6F0-61B70E37E8CF}"/>
              </a:ext>
            </a:extLst>
          </p:cNvPr>
          <p:cNvSpPr>
            <a:spLocks/>
          </p:cNvSpPr>
          <p:nvPr/>
        </p:nvSpPr>
        <p:spPr bwMode="auto">
          <a:xfrm rot="5400000">
            <a:off x="11380997" y="-597563"/>
            <a:ext cx="9238504" cy="818799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F6265"/>
          </a:solidFill>
          <a:ln w="15875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2D08B9C6-8AE4-41C9-9222-31F330752FDF}"/>
              </a:ext>
            </a:extLst>
          </p:cNvPr>
          <p:cNvSpPr txBox="1"/>
          <p:nvPr/>
        </p:nvSpPr>
        <p:spPr>
          <a:xfrm>
            <a:off x="2392797" y="4711700"/>
            <a:ext cx="1627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黄勤</a:t>
            </a:r>
          </a:p>
        </p:txBody>
      </p:sp>
      <p:sp>
        <p:nvSpPr>
          <p:cNvPr id="33" name="矩形 32">
            <a:hlinkClick r:id="rId2"/>
            <a:extLst>
              <a:ext uri="{FF2B5EF4-FFF2-40B4-BE49-F238E27FC236}">
                <a16:creationId xmlns:a16="http://schemas.microsoft.com/office/drawing/2014/main" xmlns="" id="{96E623E5-A385-4DAB-B624-DA2EA690D3AB}"/>
              </a:ext>
            </a:extLst>
          </p:cNvPr>
          <p:cNvSpPr/>
          <p:nvPr/>
        </p:nvSpPr>
        <p:spPr>
          <a:xfrm>
            <a:off x="2115910" y="5309771"/>
            <a:ext cx="22070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微软雅黑"/>
                <a:ea typeface="微软雅黑"/>
              </a:rPr>
              <a:t>http://rapidppt.taobao.com</a:t>
            </a:r>
            <a:endParaRPr lang="zh-CN" altLang="en-US" sz="1200" dirty="0">
              <a:solidFill>
                <a:prstClr val="white">
                  <a:lumMod val="65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213EED6C-54AE-4CA8-8437-961858A79A5B}"/>
              </a:ext>
            </a:extLst>
          </p:cNvPr>
          <p:cNvSpPr txBox="1"/>
          <p:nvPr/>
        </p:nvSpPr>
        <p:spPr>
          <a:xfrm>
            <a:off x="6629401" y="1197302"/>
            <a:ext cx="2247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/>
                <a:ea typeface="微软雅黑"/>
              </a:rPr>
              <a:t>设计师介绍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D624CD74-3B07-46EB-8064-C4BD5383EC7D}"/>
              </a:ext>
            </a:extLst>
          </p:cNvPr>
          <p:cNvSpPr/>
          <p:nvPr/>
        </p:nvSpPr>
        <p:spPr>
          <a:xfrm>
            <a:off x="6628244" y="1750646"/>
            <a:ext cx="4711700" cy="1670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prstClr val="white">
                    <a:alpha val="75000"/>
                  </a:prstClr>
                </a:solidFill>
                <a:latin typeface="微软雅黑"/>
                <a:ea typeface="微软雅黑"/>
              </a:rPr>
              <a:t>17</a:t>
            </a:r>
            <a:r>
              <a:rPr lang="zh-CN" altLang="en-US" sz="1400" dirty="0">
                <a:solidFill>
                  <a:prstClr val="white">
                    <a:alpha val="75000"/>
                  </a:prstClr>
                </a:solidFill>
                <a:latin typeface="微软雅黑"/>
                <a:ea typeface="微软雅黑"/>
              </a:rPr>
              <a:t>年应届毕业生，已有两年平面设计经验，涉及时尚、广告、媒体、互联网金融、电商、人力资源、医药和美食等行业领域。对平面设计、</a:t>
            </a:r>
            <a:r>
              <a:rPr lang="en-US" altLang="zh-CN" sz="1400" dirty="0">
                <a:solidFill>
                  <a:prstClr val="white">
                    <a:alpha val="75000"/>
                  </a:prstClr>
                </a:solidFill>
                <a:latin typeface="微软雅黑"/>
                <a:ea typeface="微软雅黑"/>
              </a:rPr>
              <a:t>UI/VI</a:t>
            </a:r>
            <a:r>
              <a:rPr lang="zh-CN" altLang="en-US" sz="1400" dirty="0">
                <a:solidFill>
                  <a:prstClr val="white">
                    <a:alpha val="75000"/>
                  </a:prstClr>
                </a:solidFill>
                <a:latin typeface="微软雅黑"/>
                <a:ea typeface="微软雅黑"/>
              </a:rPr>
              <a:t>设计、品牌设计及</a:t>
            </a:r>
            <a:r>
              <a:rPr lang="en-US" altLang="zh-CN" sz="1400" dirty="0">
                <a:solidFill>
                  <a:prstClr val="white">
                    <a:alpha val="75000"/>
                  </a:prstClr>
                </a:solidFill>
                <a:latin typeface="微软雅黑"/>
                <a:ea typeface="微软雅黑"/>
              </a:rPr>
              <a:t>PPT</a:t>
            </a:r>
            <a:r>
              <a:rPr lang="zh-CN" altLang="en-US" sz="1400" dirty="0">
                <a:solidFill>
                  <a:prstClr val="white">
                    <a:alpha val="75000"/>
                  </a:prstClr>
                </a:solidFill>
                <a:latin typeface="微软雅黑"/>
                <a:ea typeface="微软雅黑"/>
              </a:rPr>
              <a:t>设计有独特的思路与技巧。擅长</a:t>
            </a:r>
            <a:r>
              <a:rPr lang="en-US" altLang="zh-CN" sz="1400" dirty="0">
                <a:solidFill>
                  <a:prstClr val="white">
                    <a:alpha val="75000"/>
                  </a:prstClr>
                </a:solidFill>
                <a:latin typeface="微软雅黑"/>
                <a:ea typeface="微软雅黑"/>
              </a:rPr>
              <a:t>isometric</a:t>
            </a:r>
            <a:r>
              <a:rPr lang="zh-CN" altLang="en-US" sz="1400" dirty="0">
                <a:solidFill>
                  <a:prstClr val="white">
                    <a:alpha val="75000"/>
                  </a:prstClr>
                </a:solidFill>
                <a:latin typeface="微软雅黑"/>
                <a:ea typeface="微软雅黑"/>
              </a:rPr>
              <a:t>风格、</a:t>
            </a:r>
            <a:r>
              <a:rPr lang="en-US" altLang="zh-CN" sz="1400" dirty="0">
                <a:solidFill>
                  <a:prstClr val="white">
                    <a:alpha val="75000"/>
                  </a:prstClr>
                </a:solidFill>
                <a:latin typeface="微软雅黑"/>
                <a:ea typeface="微软雅黑"/>
              </a:rPr>
              <a:t>MBE</a:t>
            </a:r>
            <a:r>
              <a:rPr lang="zh-CN" altLang="en-US" sz="1400" dirty="0">
                <a:solidFill>
                  <a:prstClr val="white">
                    <a:alpha val="75000"/>
                  </a:prstClr>
                </a:solidFill>
                <a:latin typeface="微软雅黑"/>
                <a:ea typeface="微软雅黑"/>
              </a:rPr>
              <a:t>风及扁平风类设计，手绘基础扎实，是一名原创设计师。 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AD7A8696-788E-4919-A145-1176D06084FC}"/>
              </a:ext>
            </a:extLst>
          </p:cNvPr>
          <p:cNvCxnSpPr/>
          <p:nvPr/>
        </p:nvCxnSpPr>
        <p:spPr>
          <a:xfrm>
            <a:off x="6710825" y="3695218"/>
            <a:ext cx="4536621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37" name="矩形 36">
            <a:hlinkClick r:id="rId3"/>
            <a:extLst>
              <a:ext uri="{FF2B5EF4-FFF2-40B4-BE49-F238E27FC236}">
                <a16:creationId xmlns:a16="http://schemas.microsoft.com/office/drawing/2014/main" xmlns="" id="{BA4EA512-7661-47C6-BEB0-195870786A94}"/>
              </a:ext>
            </a:extLst>
          </p:cNvPr>
          <p:cNvSpPr/>
          <p:nvPr/>
        </p:nvSpPr>
        <p:spPr>
          <a:xfrm>
            <a:off x="6628243" y="5209536"/>
            <a:ext cx="225667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u="sng" dirty="0">
                <a:solidFill>
                  <a:srgbClr val="F0463A"/>
                </a:solidFill>
                <a:latin typeface="微软雅黑"/>
                <a:ea typeface="微软雅黑"/>
              </a:rPr>
              <a:t>http://tb.am/gvf9t</a:t>
            </a:r>
            <a:endParaRPr lang="zh-CN" altLang="en-US" sz="1400" u="sng" dirty="0">
              <a:solidFill>
                <a:srgbClr val="F0463A"/>
              </a:solidFill>
              <a:latin typeface="微软雅黑"/>
              <a:ea typeface="微软雅黑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AB70322F-B1BC-491F-B6C5-4E002DD469FB}"/>
              </a:ext>
            </a:extLst>
          </p:cNvPr>
          <p:cNvSpPr txBox="1"/>
          <p:nvPr/>
        </p:nvSpPr>
        <p:spPr>
          <a:xfrm>
            <a:off x="8260032" y="5301208"/>
            <a:ext cx="2268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alpha val="70000"/>
                  </a:prstClr>
                </a:solidFill>
                <a:latin typeface="微软雅黑"/>
                <a:ea typeface="微软雅黑"/>
              </a:rPr>
              <a:t>（复制链接到浏览器）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FF291403-8019-488C-A067-AB3ABA743C36}"/>
              </a:ext>
            </a:extLst>
          </p:cNvPr>
          <p:cNvSpPr/>
          <p:nvPr/>
        </p:nvSpPr>
        <p:spPr>
          <a:xfrm>
            <a:off x="6628244" y="3912983"/>
            <a:ext cx="5035353" cy="9900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想快速定制类似逼格的</a:t>
            </a:r>
            <a:r>
              <a:rPr lang="en-US" altLang="zh-CN" sz="2000" dirty="0">
                <a:solidFill>
                  <a:prstClr val="white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PPT</a:t>
            </a:r>
            <a:r>
              <a:rPr lang="zh-CN" altLang="en-US" sz="2000" dirty="0">
                <a:solidFill>
                  <a:prstClr val="white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吗？</a:t>
            </a:r>
            <a:endParaRPr lang="en-US" altLang="zh-CN" sz="2000" dirty="0">
              <a:solidFill>
                <a:prstClr val="white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800" dirty="0">
                <a:solidFill>
                  <a:prstClr val="white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快来淘宝「锐普</a:t>
            </a:r>
            <a:r>
              <a:rPr lang="en-US" altLang="zh-CN" sz="2800" dirty="0">
                <a:solidFill>
                  <a:prstClr val="white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PPT</a:t>
            </a:r>
            <a:r>
              <a:rPr lang="zh-CN" altLang="en-US" sz="2800" dirty="0">
                <a:solidFill>
                  <a:prstClr val="white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品牌店」</a:t>
            </a: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B3E8A741-9104-463D-8839-725D8F9E75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315" y="1486007"/>
            <a:ext cx="2811528" cy="2811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97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/>
              <a:t>锐</a:t>
            </a:r>
            <a:r>
              <a:rPr lang="zh-CN" altLang="en-US" dirty="0" smtClean="0"/>
              <a:t>普原创作品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853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DAB28D7B-BEE7-45CC-B4F6-ACAC276420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5183CBEB-BEB7-4172-A29E-2E611399AC4C}"/>
              </a:ext>
            </a:extLst>
          </p:cNvPr>
          <p:cNvSpPr/>
          <p:nvPr/>
        </p:nvSpPr>
        <p:spPr>
          <a:xfrm>
            <a:off x="-4352045" y="-3853811"/>
            <a:ext cx="7431271" cy="7431271"/>
          </a:xfrm>
          <a:prstGeom prst="ellipse">
            <a:avLst/>
          </a:prstGeom>
          <a:gradFill>
            <a:gsLst>
              <a:gs pos="0">
                <a:srgbClr val="FF1E1F">
                  <a:alpha val="58000"/>
                </a:srgbClr>
              </a:gs>
              <a:gs pos="100000">
                <a:srgbClr val="FF7C80">
                  <a:alpha val="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9DB0FF28-7808-4C88-85FD-CECB2C641373}"/>
              </a:ext>
            </a:extLst>
          </p:cNvPr>
          <p:cNvSpPr/>
          <p:nvPr/>
        </p:nvSpPr>
        <p:spPr>
          <a:xfrm>
            <a:off x="-2263217" y="-12812158"/>
            <a:ext cx="16716502" cy="16716502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38000">
                  <a:srgbClr val="F9FBFD">
                    <a:alpha val="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20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81BC5C1-6CAD-41CD-A358-ADC725CC11DD}"/>
              </a:ext>
            </a:extLst>
          </p:cNvPr>
          <p:cNvSpPr txBox="1"/>
          <p:nvPr/>
        </p:nvSpPr>
        <p:spPr>
          <a:xfrm>
            <a:off x="3767236" y="2405422"/>
            <a:ext cx="4657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中国领先的演示设计、交易和传播机构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F2C381E-91FF-4274-B50D-33ADE5F5784A}"/>
              </a:ext>
            </a:extLst>
          </p:cNvPr>
          <p:cNvSpPr txBox="1"/>
          <p:nvPr/>
        </p:nvSpPr>
        <p:spPr>
          <a:xfrm>
            <a:off x="4210835" y="2847406"/>
            <a:ext cx="3770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中国现代演示设计引领者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59FAABE-B910-49B0-B06E-4E3A9606AA97}"/>
              </a:ext>
            </a:extLst>
          </p:cNvPr>
          <p:cNvSpPr txBox="1"/>
          <p:nvPr/>
        </p:nvSpPr>
        <p:spPr>
          <a:xfrm>
            <a:off x="-65343" y="4677530"/>
            <a:ext cx="85380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solidFill>
                  <a:schemeClr val="bg1">
                    <a:alpha val="10000"/>
                  </a:schemeClr>
                </a:solidFill>
                <a:latin typeface="Neo Sans Std Medium" panose="020B0704030504040204" pitchFamily="34" charset="0"/>
              </a:rPr>
              <a:t>RAPIDESIGN</a:t>
            </a:r>
            <a:endParaRPr lang="zh-CN" altLang="en-US" sz="8800" dirty="0">
              <a:solidFill>
                <a:schemeClr val="bg1">
                  <a:alpha val="10000"/>
                </a:scheme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942ABB1-A101-4499-858E-F1D3617DE141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chemeClr val="bg1">
                    <a:alpha val="15000"/>
                  </a:scheme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chemeClr val="bg1">
                  <a:alpha val="15000"/>
                </a:scheme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20" name="流程图: 终止 19">
            <a:extLst>
              <a:ext uri="{FF2B5EF4-FFF2-40B4-BE49-F238E27FC236}">
                <a16:creationId xmlns:a16="http://schemas.microsoft.com/office/drawing/2014/main" xmlns="" id="{5700DCB7-732F-45AE-80C9-E58AAED0F06E}"/>
              </a:ext>
            </a:extLst>
          </p:cNvPr>
          <p:cNvSpPr/>
          <p:nvPr/>
        </p:nvSpPr>
        <p:spPr>
          <a:xfrm>
            <a:off x="5470012" y="3768681"/>
            <a:ext cx="1270000" cy="419100"/>
          </a:xfrm>
          <a:prstGeom prst="flowChartTermina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BAF3E2E-C715-41E0-9275-81832C3839D6}"/>
              </a:ext>
            </a:extLst>
          </p:cNvPr>
          <p:cNvSpPr txBox="1"/>
          <p:nvPr/>
        </p:nvSpPr>
        <p:spPr>
          <a:xfrm>
            <a:off x="5533512" y="3792467"/>
            <a:ext cx="1680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6699"/>
                </a:solidFill>
                <a:latin typeface="Neo Sans Std Medium" panose="020B0704030504040204" pitchFamily="34" charset="0"/>
                <a:ea typeface="思源黑体 CN ExtraLight" panose="020B0200000000000000" pitchFamily="34" charset="-122"/>
              </a:rPr>
              <a:t>About us</a:t>
            </a:r>
            <a:endParaRPr lang="zh-CN" altLang="en-US" dirty="0">
              <a:solidFill>
                <a:srgbClr val="FF6699"/>
              </a:solidFill>
              <a:latin typeface="Neo Sans Std Medium" panose="020B0704030504040204" pitchFamily="34" charset="0"/>
              <a:ea typeface="思源黑体 CN ExtraLight" panose="020B0200000000000000" pitchFamily="34" charset="-122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45503097-FD0F-4180-8E39-01C81368BA13}"/>
              </a:ext>
            </a:extLst>
          </p:cNvPr>
          <p:cNvCxnSpPr/>
          <p:nvPr/>
        </p:nvCxnSpPr>
        <p:spPr>
          <a:xfrm>
            <a:off x="5588000" y="1638300"/>
            <a:ext cx="10795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0D2CAD2-8BF3-474F-B405-BCCE71FEEEFB}"/>
              </a:ext>
            </a:extLst>
          </p:cNvPr>
          <p:cNvSpPr/>
          <p:nvPr/>
        </p:nvSpPr>
        <p:spPr>
          <a:xfrm>
            <a:off x="-2187019" y="-12773162"/>
            <a:ext cx="16584061" cy="16584061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38000">
                  <a:srgbClr val="F9FBFD">
                    <a:alpha val="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1F387211-7E54-4F37-A37A-BD7F31B86C08}"/>
              </a:ext>
            </a:extLst>
          </p:cNvPr>
          <p:cNvSpPr/>
          <p:nvPr/>
        </p:nvSpPr>
        <p:spPr>
          <a:xfrm rot="5400000">
            <a:off x="10258205" y="4670273"/>
            <a:ext cx="4204405" cy="4204405"/>
          </a:xfrm>
          <a:prstGeom prst="ellipse">
            <a:avLst/>
          </a:prstGeom>
          <a:gradFill>
            <a:gsLst>
              <a:gs pos="0">
                <a:srgbClr val="FF1E1F">
                  <a:alpha val="58000"/>
                </a:srgbClr>
              </a:gs>
              <a:gs pos="100000">
                <a:srgbClr val="FF7C80">
                  <a:alpha val="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4C99BBF0-0259-4C1C-92E2-69F71457636A}"/>
              </a:ext>
            </a:extLst>
          </p:cNvPr>
          <p:cNvSpPr/>
          <p:nvPr/>
        </p:nvSpPr>
        <p:spPr>
          <a:xfrm>
            <a:off x="4637387" y="6705600"/>
            <a:ext cx="2973349" cy="1524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7853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 animBg="1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69C3FD7A-0CD1-481E-89B0-9F93604CF954}"/>
              </a:ext>
            </a:extLst>
          </p:cNvPr>
          <p:cNvSpPr/>
          <p:nvPr/>
        </p:nvSpPr>
        <p:spPr>
          <a:xfrm>
            <a:off x="0" y="4677530"/>
            <a:ext cx="12192000" cy="733881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6350A2DB-BF03-40D4-8462-9D9C15D04F46}"/>
              </a:ext>
            </a:extLst>
          </p:cNvPr>
          <p:cNvSpPr txBox="1"/>
          <p:nvPr/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RAPIDESIGN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124955" y="1073029"/>
            <a:ext cx="3860545" cy="692497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 err="1">
                <a:solidFill>
                  <a:schemeClr val="tx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Lorem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Ipsum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 is simply dummy text of the printing and typesetting industry.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Lorem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Ipsum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 has been the industry's standard.  </a:t>
            </a:r>
          </a:p>
          <a:p>
            <a:pPr>
              <a:lnSpc>
                <a:spcPct val="150000"/>
              </a:lnSpc>
            </a:pPr>
            <a:r>
              <a:rPr lang="en-US" sz="1000" dirty="0" err="1">
                <a:solidFill>
                  <a:schemeClr val="tx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Lorem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Ipsum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 has been. </a:t>
            </a:r>
          </a:p>
        </p:txBody>
      </p:sp>
      <p:sp>
        <p:nvSpPr>
          <p:cNvPr id="3" name="Oval 2"/>
          <p:cNvSpPr/>
          <p:nvPr/>
        </p:nvSpPr>
        <p:spPr>
          <a:xfrm>
            <a:off x="1200321" y="2487209"/>
            <a:ext cx="1864111" cy="1864111"/>
          </a:xfrm>
          <a:prstGeom prst="ellipse">
            <a:avLst/>
          </a:prstGeom>
          <a:noFill/>
          <a:ln w="254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4040686" y="2487209"/>
            <a:ext cx="1864111" cy="1864111"/>
          </a:xfrm>
          <a:prstGeom prst="ellipse">
            <a:avLst/>
          </a:prstGeom>
          <a:noFill/>
          <a:ln w="254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6473765" y="2487209"/>
            <a:ext cx="1864111" cy="1864111"/>
          </a:xfrm>
          <a:prstGeom prst="ellipse">
            <a:avLst/>
          </a:prstGeom>
          <a:noFill/>
          <a:ln w="254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8968898" y="2487209"/>
            <a:ext cx="1864111" cy="1864111"/>
          </a:xfrm>
          <a:prstGeom prst="ellipse">
            <a:avLst/>
          </a:prstGeom>
          <a:noFill/>
          <a:ln w="25400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65955" y="4703525"/>
            <a:ext cx="1132843" cy="70788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" charset="0"/>
              </a:rPr>
              <a:t>定制演示</a:t>
            </a:r>
            <a:endParaRPr lang="en-US" altLang="zh-CN" sz="16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Roboto" charset="0"/>
            </a:endParaRPr>
          </a:p>
          <a:p>
            <a:pPr algn="dist">
              <a:lnSpc>
                <a:spcPct val="125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" charset="0"/>
              </a:rPr>
              <a:t>解决方案</a:t>
            </a:r>
            <a:endParaRPr lang="en-US" sz="1600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Roboto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64574" y="5489537"/>
            <a:ext cx="1735605" cy="26853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dist">
              <a:lnSpc>
                <a:spcPct val="80000"/>
              </a:lnSpc>
            </a:pPr>
            <a:r>
              <a:rPr lang="zh-CN" altLang="en-US" sz="1400" dirty="0">
                <a:solidFill>
                  <a:schemeClr val="bg1">
                    <a:lumMod val="50000"/>
                    <a:alpha val="60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Roboto Light" charset="0"/>
              </a:rPr>
              <a:t>全程助力您的演示</a:t>
            </a:r>
            <a:endParaRPr lang="en-US" sz="1400" dirty="0">
              <a:solidFill>
                <a:schemeClr val="bg1">
                  <a:lumMod val="50000"/>
                  <a:alpha val="60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Roboto Light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1960381" y="6053599"/>
            <a:ext cx="34399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689330" y="4868891"/>
            <a:ext cx="566822" cy="40011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 algn="dist">
              <a:lnSpc>
                <a:spcPct val="125000"/>
              </a:lnSpc>
              <a:defRPr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Roboto" charset="0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培训</a:t>
            </a:r>
            <a:endParaRPr lang="en-US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50730" y="5489537"/>
            <a:ext cx="2244023" cy="26853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 algn="dist">
              <a:lnSpc>
                <a:spcPct val="80000"/>
              </a:lnSpc>
              <a:defRPr sz="1600">
                <a:solidFill>
                  <a:schemeClr val="bg1">
                    <a:lumMod val="50000"/>
                    <a:alpha val="60000"/>
                  </a:schemeClr>
                </a:solidFill>
                <a:latin typeface="Roboto Light" charset="0"/>
                <a:ea typeface="Roboto Light" charset="0"/>
                <a:cs typeface="Roboto Light" charset="0"/>
              </a:defRPr>
            </a:lvl1pPr>
          </a:lstStyle>
          <a:p>
            <a:r>
              <a:rPr lang="zh-CN" altLang="en-US" sz="14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帮助您快速提升演示实力</a:t>
            </a:r>
            <a:endParaRPr lang="en-US" sz="14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4800746" y="6053599"/>
            <a:ext cx="34399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7233825" y="6053599"/>
            <a:ext cx="343990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9728958" y="6053599"/>
            <a:ext cx="343990" cy="0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985243" y="978634"/>
            <a:ext cx="5221942" cy="595356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Bebas Neue" charset="0"/>
              </a:rPr>
              <a:t>构建</a:t>
            </a:r>
            <a:r>
              <a:rPr lang="zh-CN" altLang="en-US" sz="4000" dirty="0">
                <a:gradFill>
                  <a:gsLst>
                    <a:gs pos="0">
                      <a:srgbClr val="FF1E1F"/>
                    </a:gs>
                    <a:gs pos="100000">
                      <a:srgbClr val="FF7C80"/>
                    </a:gs>
                  </a:gsLst>
                  <a:lin ang="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Bebas Neue" charset="0"/>
              </a:rPr>
              <a:t>“演示综合体系”</a:t>
            </a:r>
            <a:endParaRPr lang="en-US" sz="4000" dirty="0">
              <a:gradFill>
                <a:gsLst>
                  <a:gs pos="0">
                    <a:srgbClr val="FF1E1F"/>
                  </a:gs>
                  <a:gs pos="100000">
                    <a:srgbClr val="FF7C80"/>
                  </a:gs>
                </a:gsLst>
                <a:lin ang="0" scaled="0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  <a:cs typeface="Bebas Neue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518E6329-5172-446C-BD3B-A8961A991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792" y="2960031"/>
            <a:ext cx="1018906" cy="907695"/>
          </a:xfrm>
          <a:prstGeom prst="rect">
            <a:avLst/>
          </a:prstGeom>
        </p:spPr>
      </p:pic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12BDB3FA-6265-40AF-8601-DEA256073C43}"/>
              </a:ext>
            </a:extLst>
          </p:cNvPr>
          <p:cNvSpPr/>
          <p:nvPr/>
        </p:nvSpPr>
        <p:spPr>
          <a:xfrm>
            <a:off x="986792" y="1866997"/>
            <a:ext cx="591207" cy="45719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TextBox 32">
            <a:extLst>
              <a:ext uri="{FF2B5EF4-FFF2-40B4-BE49-F238E27FC236}">
                <a16:creationId xmlns:a16="http://schemas.microsoft.com/office/drawing/2014/main" xmlns="" id="{DEE37B67-8F2F-479D-9D72-E78F9D61165F}"/>
              </a:ext>
            </a:extLst>
          </p:cNvPr>
          <p:cNvSpPr txBox="1"/>
          <p:nvPr/>
        </p:nvSpPr>
        <p:spPr>
          <a:xfrm>
            <a:off x="6989196" y="4857413"/>
            <a:ext cx="833249" cy="40011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 algn="dist">
              <a:lnSpc>
                <a:spcPct val="125000"/>
              </a:lnSpc>
              <a:defRPr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Roboto" charset="0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演界网</a:t>
            </a:r>
            <a:endParaRPr lang="en-US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8" name="TextBox 33">
            <a:extLst>
              <a:ext uri="{FF2B5EF4-FFF2-40B4-BE49-F238E27FC236}">
                <a16:creationId xmlns:a16="http://schemas.microsoft.com/office/drawing/2014/main" xmlns="" id="{53330479-E5A6-46D2-A177-AFBC9D306B12}"/>
              </a:ext>
            </a:extLst>
          </p:cNvPr>
          <p:cNvSpPr txBox="1"/>
          <p:nvPr/>
        </p:nvSpPr>
        <p:spPr>
          <a:xfrm>
            <a:off x="6570641" y="5489537"/>
            <a:ext cx="1670359" cy="26853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 algn="dist">
              <a:lnSpc>
                <a:spcPct val="80000"/>
              </a:lnSpc>
              <a:defRPr sz="1600">
                <a:solidFill>
                  <a:schemeClr val="bg1">
                    <a:lumMod val="50000"/>
                    <a:alpha val="60000"/>
                  </a:schemeClr>
                </a:solidFill>
                <a:latin typeface="Roboto Light" charset="0"/>
                <a:ea typeface="Roboto Light" charset="0"/>
                <a:cs typeface="Roboto Light" charset="0"/>
              </a:defRPr>
            </a:lvl1pPr>
          </a:lstStyle>
          <a:p>
            <a:r>
              <a:rPr lang="zh-CN" altLang="en-US" sz="14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海量演示资源平台</a:t>
            </a:r>
            <a:endParaRPr lang="en-US" sz="14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49" name="TextBox 33">
            <a:extLst>
              <a:ext uri="{FF2B5EF4-FFF2-40B4-BE49-F238E27FC236}">
                <a16:creationId xmlns:a16="http://schemas.microsoft.com/office/drawing/2014/main" xmlns="" id="{74B9BBCB-F2CB-4B2D-ADA8-4199AA4D3C07}"/>
              </a:ext>
            </a:extLst>
          </p:cNvPr>
          <p:cNvSpPr txBox="1"/>
          <p:nvPr/>
        </p:nvSpPr>
        <p:spPr>
          <a:xfrm>
            <a:off x="9017336" y="5489537"/>
            <a:ext cx="1767235" cy="26468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 algn="dist">
              <a:lnSpc>
                <a:spcPct val="80000"/>
              </a:lnSpc>
              <a:defRPr sz="1600">
                <a:solidFill>
                  <a:schemeClr val="bg1">
                    <a:lumMod val="50000"/>
                    <a:alpha val="60000"/>
                  </a:schemeClr>
                </a:solidFill>
                <a:latin typeface="Roboto Light" charset="0"/>
                <a:ea typeface="Roboto Light" charset="0"/>
                <a:cs typeface="Roboto Light" charset="0"/>
              </a:defRPr>
            </a:lvl1pPr>
          </a:lstStyle>
          <a:p>
            <a:r>
              <a:rPr lang="zh-CN" altLang="en-US" sz="14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多渠道传播演示思想</a:t>
            </a:r>
            <a:endParaRPr lang="en-US" sz="14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50" name="TextBox 32">
            <a:extLst>
              <a:ext uri="{FF2B5EF4-FFF2-40B4-BE49-F238E27FC236}">
                <a16:creationId xmlns:a16="http://schemas.microsoft.com/office/drawing/2014/main" xmlns="" id="{82C191F2-0D70-42A8-A1F9-0FC90768170B}"/>
              </a:ext>
            </a:extLst>
          </p:cNvPr>
          <p:cNvSpPr txBox="1"/>
          <p:nvPr/>
        </p:nvSpPr>
        <p:spPr>
          <a:xfrm>
            <a:off x="9603298" y="4857413"/>
            <a:ext cx="595311" cy="40011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 algn="dist">
              <a:lnSpc>
                <a:spcPct val="125000"/>
              </a:lnSpc>
              <a:defRPr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Roboto" charset="0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传播</a:t>
            </a:r>
            <a:endParaRPr lang="en-US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F101DBFA-8009-40E7-838A-4455832780A3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rgbClr val="FF7C80">
                  <a:alpha val="15000"/>
                </a:srgb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A2830F87-8C5F-4644-9239-6417BDF924DE}"/>
              </a:ext>
            </a:extLst>
          </p:cNvPr>
          <p:cNvSpPr/>
          <p:nvPr/>
        </p:nvSpPr>
        <p:spPr>
          <a:xfrm>
            <a:off x="6858000" y="939800"/>
            <a:ext cx="4127500" cy="1003397"/>
          </a:xfrm>
          <a:custGeom>
            <a:avLst/>
            <a:gdLst>
              <a:gd name="connsiteX0" fmla="*/ 271462 w 2569369"/>
              <a:gd name="connsiteY0" fmla="*/ 0 h 714375"/>
              <a:gd name="connsiteX1" fmla="*/ 2569369 w 2569369"/>
              <a:gd name="connsiteY1" fmla="*/ 0 h 714375"/>
              <a:gd name="connsiteX2" fmla="*/ 2569369 w 2569369"/>
              <a:gd name="connsiteY2" fmla="*/ 714375 h 714375"/>
              <a:gd name="connsiteX3" fmla="*/ 0 w 2569369"/>
              <a:gd name="connsiteY3" fmla="*/ 714375 h 714375"/>
              <a:gd name="connsiteX4" fmla="*/ 0 w 2569369"/>
              <a:gd name="connsiteY4" fmla="*/ 254794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9369" h="714375">
                <a:moveTo>
                  <a:pt x="271462" y="0"/>
                </a:moveTo>
                <a:lnTo>
                  <a:pt x="2569369" y="0"/>
                </a:lnTo>
                <a:lnTo>
                  <a:pt x="2569369" y="714375"/>
                </a:lnTo>
                <a:lnTo>
                  <a:pt x="0" y="714375"/>
                </a:lnTo>
                <a:lnTo>
                  <a:pt x="0" y="254794"/>
                </a:lnTo>
              </a:path>
            </a:pathLst>
          </a:custGeom>
          <a:noFill/>
          <a:ln w="19050">
            <a:solidFill>
              <a:srgbClr val="FF66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2A9C99FE-0D4C-49C1-B807-5B43B9CFBBB7}"/>
              </a:ext>
            </a:extLst>
          </p:cNvPr>
          <p:cNvSpPr/>
          <p:nvPr/>
        </p:nvSpPr>
        <p:spPr>
          <a:xfrm>
            <a:off x="6807200" y="0"/>
            <a:ext cx="114300" cy="1073029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BDE9AD02-C575-48DC-B0D1-2F34E664A8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7230" y="2960032"/>
            <a:ext cx="911021" cy="847350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CE0D8940-93DD-4E82-932A-36E75B8F14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0725" y="2965539"/>
            <a:ext cx="919385" cy="817744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xmlns="" id="{2A892337-2F09-44E3-80D2-4F6FFC45CD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77733" y="2954098"/>
            <a:ext cx="869424" cy="88854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4C06E79F-15DD-400B-91BC-BF8CAFF580D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507033">
            <a:off x="4205219" y="7337953"/>
            <a:ext cx="3399155" cy="3356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9130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72AE27BD-0C50-4807-B1C2-F15ED2D1B6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17F27E0-D7FA-44CE-9AC4-4C0A316DC7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3629">
            <a:off x="4368398" y="1488151"/>
            <a:ext cx="3399155" cy="335618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7285C2D-0A52-4868-BB02-2C83AD68C6A4}"/>
              </a:ext>
            </a:extLst>
          </p:cNvPr>
          <p:cNvSpPr txBox="1"/>
          <p:nvPr/>
        </p:nvSpPr>
        <p:spPr>
          <a:xfrm>
            <a:off x="-65343" y="4677530"/>
            <a:ext cx="85380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solidFill>
                  <a:schemeClr val="bg1">
                    <a:alpha val="10000"/>
                  </a:schemeClr>
                </a:solidFill>
                <a:latin typeface="Neo Sans Std Medium" panose="020B0704030504040204" pitchFamily="34" charset="0"/>
              </a:rPr>
              <a:t>RAPIDESIGN</a:t>
            </a:r>
            <a:endParaRPr lang="zh-CN" altLang="en-US" sz="8800" dirty="0">
              <a:solidFill>
                <a:schemeClr val="bg1">
                  <a:alpha val="10000"/>
                </a:scheme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B6CE790-CCC0-4893-963F-88DB9310C11F}"/>
              </a:ext>
            </a:extLst>
          </p:cNvPr>
          <p:cNvSpPr txBox="1"/>
          <p:nvPr/>
        </p:nvSpPr>
        <p:spPr>
          <a:xfrm>
            <a:off x="3881208" y="2024410"/>
            <a:ext cx="4297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用演示改变世界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7B09CEA-ACB7-4692-92DC-E1591F6292B8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chemeClr val="bg1">
                    <a:alpha val="15000"/>
                  </a:scheme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chemeClr val="bg1">
                  <a:alpha val="15000"/>
                </a:scheme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7A57D5E-17BB-4D7F-9097-5A78EC66131E}"/>
              </a:ext>
            </a:extLst>
          </p:cNvPr>
          <p:cNvSpPr/>
          <p:nvPr/>
        </p:nvSpPr>
        <p:spPr>
          <a:xfrm>
            <a:off x="1181100" y="6705600"/>
            <a:ext cx="2973349" cy="1524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051C0C98-5760-4053-B1E4-1572E8F1852E}"/>
              </a:ext>
            </a:extLst>
          </p:cNvPr>
          <p:cNvCxnSpPr>
            <a:cxnSpLocks/>
          </p:cNvCxnSpPr>
          <p:nvPr/>
        </p:nvCxnSpPr>
        <p:spPr>
          <a:xfrm>
            <a:off x="2997200" y="0"/>
            <a:ext cx="0" cy="16256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27F7BD94-3999-409D-899C-6164BBCB4337}"/>
              </a:ext>
            </a:extLst>
          </p:cNvPr>
          <p:cNvCxnSpPr>
            <a:cxnSpLocks/>
          </p:cNvCxnSpPr>
          <p:nvPr/>
        </p:nvCxnSpPr>
        <p:spPr>
          <a:xfrm>
            <a:off x="9626600" y="5232400"/>
            <a:ext cx="0" cy="16256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E7EA5711-859E-459D-B19E-B682241F7927}"/>
              </a:ext>
            </a:extLst>
          </p:cNvPr>
          <p:cNvSpPr txBox="1"/>
          <p:nvPr/>
        </p:nvSpPr>
        <p:spPr>
          <a:xfrm>
            <a:off x="5420275" y="2504481"/>
            <a:ext cx="121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chemeClr val="bg1"/>
                </a:solidFill>
                <a:latin typeface="Neo Sans Std Medium" panose="020B0704030504040204" pitchFamily="34" charset="0"/>
              </a:rPr>
              <a:t>02</a:t>
            </a:r>
            <a:endParaRPr lang="zh-CN" altLang="en-US" sz="5400" dirty="0">
              <a:solidFill>
                <a:schemeClr val="bg1"/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DAFEAE7F-0E78-4EC1-9F20-A84ED1547D78}"/>
              </a:ext>
            </a:extLst>
          </p:cNvPr>
          <p:cNvSpPr txBox="1"/>
          <p:nvPr/>
        </p:nvSpPr>
        <p:spPr>
          <a:xfrm>
            <a:off x="4914900" y="3572790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发展历程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49A34C0D-0EDC-4F1B-941F-7DF5F000B615}"/>
              </a:ext>
            </a:extLst>
          </p:cNvPr>
          <p:cNvGrpSpPr/>
          <p:nvPr/>
        </p:nvGrpSpPr>
        <p:grpSpPr>
          <a:xfrm>
            <a:off x="4638580" y="3326806"/>
            <a:ext cx="279400" cy="279400"/>
            <a:chOff x="2108200" y="2565400"/>
            <a:chExt cx="279400" cy="279400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C58293D5-9C25-4D28-8837-17ECBD7D3B0A}"/>
                </a:ext>
              </a:extLst>
            </p:cNvPr>
            <p:cNvCxnSpPr/>
            <p:nvPr/>
          </p:nvCxnSpPr>
          <p:spPr>
            <a:xfrm>
              <a:off x="2108200" y="2705100"/>
              <a:ext cx="279400" cy="0"/>
            </a:xfrm>
            <a:prstGeom prst="line">
              <a:avLst/>
            </a:prstGeom>
            <a:ln w="444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7F8C3970-07AF-40B5-AF1C-05267BFC3C7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107398" y="2705100"/>
              <a:ext cx="279400" cy="0"/>
            </a:xfrm>
            <a:prstGeom prst="line">
              <a:avLst/>
            </a:prstGeom>
            <a:ln w="444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E191C74B-9110-483F-BB21-E6DCFEAC5DD9}"/>
              </a:ext>
            </a:extLst>
          </p:cNvPr>
          <p:cNvSpPr/>
          <p:nvPr/>
        </p:nvSpPr>
        <p:spPr>
          <a:xfrm>
            <a:off x="4769847" y="3467100"/>
            <a:ext cx="2569369" cy="714375"/>
          </a:xfrm>
          <a:custGeom>
            <a:avLst/>
            <a:gdLst>
              <a:gd name="connsiteX0" fmla="*/ 271462 w 2569369"/>
              <a:gd name="connsiteY0" fmla="*/ 0 h 714375"/>
              <a:gd name="connsiteX1" fmla="*/ 2569369 w 2569369"/>
              <a:gd name="connsiteY1" fmla="*/ 0 h 714375"/>
              <a:gd name="connsiteX2" fmla="*/ 2569369 w 2569369"/>
              <a:gd name="connsiteY2" fmla="*/ 714375 h 714375"/>
              <a:gd name="connsiteX3" fmla="*/ 0 w 2569369"/>
              <a:gd name="connsiteY3" fmla="*/ 714375 h 714375"/>
              <a:gd name="connsiteX4" fmla="*/ 0 w 2569369"/>
              <a:gd name="connsiteY4" fmla="*/ 254794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9369" h="714375">
                <a:moveTo>
                  <a:pt x="271462" y="0"/>
                </a:moveTo>
                <a:lnTo>
                  <a:pt x="2569369" y="0"/>
                </a:lnTo>
                <a:lnTo>
                  <a:pt x="2569369" y="714375"/>
                </a:lnTo>
                <a:lnTo>
                  <a:pt x="0" y="714375"/>
                </a:lnTo>
                <a:lnTo>
                  <a:pt x="0" y="254794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5002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1" grpId="0"/>
      <p:bldP spid="22" grpId="0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9EB88762-6EE1-4E57-9245-4324058D158E}"/>
              </a:ext>
            </a:extLst>
          </p:cNvPr>
          <p:cNvSpPr txBox="1"/>
          <p:nvPr/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RAPIDESIGN</a:t>
            </a:r>
            <a:endParaRPr lang="zh-CN" altLang="en-US" dirty="0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02CCB3B9-5D3B-4141-9FBC-7ADD5B65861C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rgbClr val="FF7C80">
                  <a:alpha val="15000"/>
                </a:srgb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90520" y="409319"/>
            <a:ext cx="3659189" cy="1591981"/>
          </a:xfrm>
        </p:spPr>
        <p:txBody>
          <a:bodyPr/>
          <a:lstStyle/>
          <a:p>
            <a:r>
              <a:rPr lang="zh-CN" altLang="en-US" sz="4000" dirty="0">
                <a:gradFill>
                  <a:gsLst>
                    <a:gs pos="0">
                      <a:srgbClr val="FF1E1F"/>
                    </a:gs>
                    <a:gs pos="100000">
                      <a:srgbClr val="FF7C80"/>
                    </a:gs>
                  </a:gsLst>
                  <a:lin ang="0" scaled="0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发展历程</a:t>
            </a:r>
            <a:endParaRPr lang="en-US" dirty="0">
              <a:gradFill>
                <a:gsLst>
                  <a:gs pos="0">
                    <a:srgbClr val="FF1E1F"/>
                  </a:gs>
                  <a:gs pos="100000">
                    <a:srgbClr val="FF7C80"/>
                  </a:gs>
                </a:gsLst>
                <a:lin ang="0" scaled="0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9CC2D22-E7F0-4CB3-B50C-DD6E34FA0D58}"/>
              </a:ext>
            </a:extLst>
          </p:cNvPr>
          <p:cNvGrpSpPr/>
          <p:nvPr/>
        </p:nvGrpSpPr>
        <p:grpSpPr>
          <a:xfrm>
            <a:off x="7087240" y="3246485"/>
            <a:ext cx="2038809" cy="2354215"/>
            <a:chOff x="7087240" y="3246485"/>
            <a:chExt cx="2038809" cy="2354215"/>
          </a:xfrm>
        </p:grpSpPr>
        <p:sp>
          <p:nvSpPr>
            <p:cNvPr id="43" name="Shape 22"/>
            <p:cNvSpPr/>
            <p:nvPr/>
          </p:nvSpPr>
          <p:spPr>
            <a:xfrm>
              <a:off x="7087240" y="3246485"/>
              <a:ext cx="2038809" cy="23542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85000"/>
                </a:schemeClr>
              </a:solidFill>
              <a:miter lim="400000"/>
            </a:ln>
          </p:spPr>
          <p:txBody>
            <a:bodyPr lIns="45719" rIns="45719" anchor="ctr"/>
            <a:lstStyle/>
            <a:p>
              <a:endParaRPr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7370880" y="4021320"/>
              <a:ext cx="1449116" cy="52322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sz="2800" dirty="0">
                  <a:latin typeface="Neo Sans Std Medium" panose="020B0704030504040204" pitchFamily="34" charset="0"/>
                  <a:ea typeface="Open Sans" charset="0"/>
                  <a:cs typeface="Open Sans" charset="0"/>
                </a:rPr>
                <a:t>2008.11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695376" y="3725034"/>
              <a:ext cx="801501" cy="21544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rgbClr val="FF666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DESIGN GIGANT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305373" y="4579279"/>
              <a:ext cx="1580125" cy="461665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>
                  <a:solidFill>
                    <a:schemeClr val="tx1">
                      <a:alpha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" charset="0"/>
                </a:rPr>
                <a:t>There are many variations.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9CA965A-867B-41F2-A79D-0DA6738522C4}"/>
              </a:ext>
            </a:extLst>
          </p:cNvPr>
          <p:cNvGrpSpPr/>
          <p:nvPr/>
        </p:nvGrpSpPr>
        <p:grpSpPr>
          <a:xfrm>
            <a:off x="8095305" y="1479157"/>
            <a:ext cx="2051221" cy="2416511"/>
            <a:chOff x="8095305" y="1479157"/>
            <a:chExt cx="2051221" cy="2416511"/>
          </a:xfrm>
        </p:grpSpPr>
        <p:sp>
          <p:nvSpPr>
            <p:cNvPr id="10" name="Shape 22"/>
            <p:cNvSpPr/>
            <p:nvPr/>
          </p:nvSpPr>
          <p:spPr>
            <a:xfrm>
              <a:off x="8107717" y="1479157"/>
              <a:ext cx="2038809" cy="23542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85000"/>
                </a:schemeClr>
              </a:solidFill>
              <a:miter lim="400000"/>
            </a:ln>
          </p:spPr>
          <p:txBody>
            <a:bodyPr lIns="45719" rIns="45719" anchor="ctr"/>
            <a:lstStyle/>
            <a:p>
              <a:endParaRPr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409177" y="2242211"/>
              <a:ext cx="1449116" cy="52322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sz="2800" dirty="0">
                  <a:latin typeface="Neo Sans Std Medium" panose="020B0704030504040204" pitchFamily="34" charset="0"/>
                  <a:ea typeface="Open Sans" charset="0"/>
                  <a:cs typeface="Open Sans" charset="0"/>
                </a:rPr>
                <a:t>2009.03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8777755" y="1945925"/>
              <a:ext cx="713337" cy="21544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rgbClr val="FF666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OPEN SOURCE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343670" y="2800170"/>
              <a:ext cx="1580125" cy="461665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>
                  <a:solidFill>
                    <a:schemeClr val="tx1">
                      <a:alpha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" charset="0"/>
                </a:rPr>
                <a:t>There are many variations.</a:t>
              </a:r>
            </a:p>
          </p:txBody>
        </p:sp>
        <p:cxnSp>
          <p:nvCxnSpPr>
            <p:cNvPr id="84" name="Straight Connector 83"/>
            <p:cNvCxnSpPr/>
            <p:nvPr/>
          </p:nvCxnSpPr>
          <p:spPr>
            <a:xfrm>
              <a:off x="8095305" y="3235814"/>
              <a:ext cx="1034639" cy="599225"/>
            </a:xfrm>
            <a:prstGeom prst="line">
              <a:avLst/>
            </a:prstGeom>
            <a:ln w="34925">
              <a:solidFill>
                <a:srgbClr val="FF66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Shape 22"/>
            <p:cNvSpPr/>
            <p:nvPr/>
          </p:nvSpPr>
          <p:spPr>
            <a:xfrm>
              <a:off x="9056425" y="3740600"/>
              <a:ext cx="134293" cy="155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6669"/>
            </a:solidFill>
            <a:ln w="12700">
              <a:noFill/>
              <a:miter lim="400000"/>
            </a:ln>
          </p:spPr>
          <p:txBody>
            <a:bodyPr lIns="45719" rIns="45719" anchor="ctr"/>
            <a:lstStyle/>
            <a:p>
              <a:endParaRPr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81381B2-AC04-42A6-A3DD-83B91678B961}"/>
              </a:ext>
            </a:extLst>
          </p:cNvPr>
          <p:cNvGrpSpPr/>
          <p:nvPr/>
        </p:nvGrpSpPr>
        <p:grpSpPr>
          <a:xfrm>
            <a:off x="10095319" y="2578730"/>
            <a:ext cx="2096681" cy="2622123"/>
            <a:chOff x="10095319" y="2578730"/>
            <a:chExt cx="2096681" cy="2622123"/>
          </a:xfrm>
        </p:grpSpPr>
        <p:sp>
          <p:nvSpPr>
            <p:cNvPr id="11" name="Shape 22"/>
            <p:cNvSpPr/>
            <p:nvPr/>
          </p:nvSpPr>
          <p:spPr>
            <a:xfrm>
              <a:off x="10153191" y="2656265"/>
              <a:ext cx="2038809" cy="23542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gradFill>
              <a:gsLst>
                <a:gs pos="0">
                  <a:srgbClr val="FF1E1F"/>
                </a:gs>
                <a:gs pos="100000">
                  <a:srgbClr val="FF7C8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448039" y="3465767"/>
              <a:ext cx="1449116" cy="52322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  <a:latin typeface="Neo Sans Std Medium" panose="020B0704030504040204" pitchFamily="34" charset="0"/>
                  <a:ea typeface="Open Sans" charset="0"/>
                  <a:cs typeface="Open Sans" charset="0"/>
                </a:rPr>
                <a:t>2009.05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0998556" y="3169481"/>
              <a:ext cx="349455" cy="21544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TURBO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0382532" y="4023726"/>
              <a:ext cx="1580125" cy="461665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" charset="0"/>
                </a:rPr>
                <a:t>There are </a:t>
              </a:r>
              <a:r>
                <a:rPr lang="en-US" sz="10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" charset="0"/>
                </a:rPr>
                <a:t>many variations.</a:t>
              </a:r>
              <a:endParaRPr 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endParaRPr>
            </a:p>
          </p:txBody>
        </p:sp>
        <p:cxnSp>
          <p:nvCxnSpPr>
            <p:cNvPr id="88" name="Straight Connector 87"/>
            <p:cNvCxnSpPr/>
            <p:nvPr/>
          </p:nvCxnSpPr>
          <p:spPr>
            <a:xfrm>
              <a:off x="10095319" y="4590990"/>
              <a:ext cx="1074454" cy="609863"/>
            </a:xfrm>
            <a:prstGeom prst="line">
              <a:avLst/>
            </a:prstGeom>
            <a:ln w="34925">
              <a:solidFill>
                <a:srgbClr val="FF66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Shape 22"/>
            <p:cNvSpPr/>
            <p:nvPr/>
          </p:nvSpPr>
          <p:spPr>
            <a:xfrm>
              <a:off x="11089036" y="2578730"/>
              <a:ext cx="134293" cy="155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6669"/>
            </a:solidFill>
            <a:ln w="12700">
              <a:noFill/>
              <a:miter lim="400000"/>
            </a:ln>
          </p:spPr>
          <p:txBody>
            <a:bodyPr lIns="45719" rIns="45719" anchor="ctr"/>
            <a:lstStyle/>
            <a:p>
              <a:endParaRPr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D22E0F1-E2AD-4A86-96D1-CF538159DF01}"/>
              </a:ext>
            </a:extLst>
          </p:cNvPr>
          <p:cNvGrpSpPr/>
          <p:nvPr/>
        </p:nvGrpSpPr>
        <p:grpSpPr>
          <a:xfrm>
            <a:off x="1712558" y="3739441"/>
            <a:ext cx="1712950" cy="2252915"/>
            <a:chOff x="1712558" y="3739441"/>
            <a:chExt cx="1712950" cy="2252915"/>
          </a:xfrm>
        </p:grpSpPr>
        <p:sp>
          <p:nvSpPr>
            <p:cNvPr id="97" name="Text Placeholder 3"/>
            <p:cNvSpPr txBox="1">
              <a:spLocks/>
            </p:cNvSpPr>
            <p:nvPr/>
          </p:nvSpPr>
          <p:spPr>
            <a:xfrm>
              <a:off x="1712558" y="4293315"/>
              <a:ext cx="1712950" cy="1699041"/>
            </a:xfrm>
            <a:prstGeom prst="rect">
              <a:avLst/>
            </a:prstGeom>
          </p:spPr>
          <p:txBody>
            <a:bodyPr lIns="0" rIns="0"/>
            <a:lstStyle>
              <a:lvl1pPr marL="0" indent="0" algn="l" defTabSz="914318" rtl="0" eaLnBrk="1" latinLnBrk="0" hangingPunct="1">
                <a:lnSpc>
                  <a:spcPct val="12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0" indent="0" algn="l" defTabSz="914318" rtl="0" eaLnBrk="1" latinLnBrk="0" hangingPunct="1">
                <a:lnSpc>
                  <a:spcPct val="120000"/>
                </a:lnSpc>
                <a:spcBef>
                  <a:spcPts val="499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0" indent="0" algn="l" defTabSz="914318" rtl="0" eaLnBrk="1" latinLnBrk="0" hangingPunct="1">
                <a:lnSpc>
                  <a:spcPct val="120000"/>
                </a:lnSpc>
                <a:spcBef>
                  <a:spcPts val="499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0" indent="0" algn="l" defTabSz="914318" rtl="0" eaLnBrk="1" latinLnBrk="0" hangingPunct="1">
                <a:lnSpc>
                  <a:spcPct val="120000"/>
                </a:lnSpc>
                <a:spcBef>
                  <a:spcPts val="499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>
                      <a:alpha val="70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0" indent="0" algn="l" defTabSz="914318" rtl="0" eaLnBrk="1" latinLnBrk="0" hangingPunct="1">
                <a:lnSpc>
                  <a:spcPct val="120000"/>
                </a:lnSpc>
                <a:spcBef>
                  <a:spcPts val="499"/>
                </a:spcBef>
                <a:buFont typeface="Arial" panose="020B0604020202020204" pitchFamily="34" charset="0"/>
                <a:buNone/>
                <a:defRPr sz="1000" kern="1200" baseline="0">
                  <a:solidFill>
                    <a:schemeClr val="tx1">
                      <a:alpha val="50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374" indent="-228580" algn="l" defTabSz="914318" rtl="0" eaLnBrk="1" latinLnBrk="0" hangingPunct="1">
                <a:lnSpc>
                  <a:spcPct val="90000"/>
                </a:lnSpc>
                <a:spcBef>
                  <a:spcPts val="499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534" indent="-228580" algn="l" defTabSz="914318" rtl="0" eaLnBrk="1" latinLnBrk="0" hangingPunct="1">
                <a:lnSpc>
                  <a:spcPct val="90000"/>
                </a:lnSpc>
                <a:spcBef>
                  <a:spcPts val="499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692" indent="-228580" algn="l" defTabSz="914318" rtl="0" eaLnBrk="1" latinLnBrk="0" hangingPunct="1">
                <a:lnSpc>
                  <a:spcPct val="90000"/>
                </a:lnSpc>
                <a:spcBef>
                  <a:spcPts val="499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850" indent="-228580" algn="l" defTabSz="914318" rtl="0" eaLnBrk="1" latinLnBrk="0" hangingPunct="1">
                <a:lnSpc>
                  <a:spcPct val="90000"/>
                </a:lnSpc>
                <a:spcBef>
                  <a:spcPts val="499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45000"/>
                </a:lnSpc>
              </a:pPr>
              <a:r>
                <a:rPr lang="en-US" sz="1000" dirty="0">
                  <a:solidFill>
                    <a:schemeClr val="tx1">
                      <a:alpha val="8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There are many variations of passages of Lorem Ipsum available, but the majority have suffered alteration in some form. There are many variations of passages.</a:t>
              </a: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1874884" y="3739441"/>
              <a:ext cx="1390189" cy="461665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200" b="1" dirty="0">
                  <a:solidFill>
                    <a:srgbClr val="FF666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COMPANY HISTORY</a:t>
              </a:r>
              <a:br>
                <a:rPr lang="en-US" sz="1200" b="1" dirty="0">
                  <a:solidFill>
                    <a:srgbClr val="FF666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</a:br>
              <a:r>
                <a:rPr lang="en-US" sz="1200" b="1" dirty="0">
                  <a:solidFill>
                    <a:srgbClr val="FF666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TITLE HERE</a:t>
              </a:r>
            </a:p>
          </p:txBody>
        </p:sp>
        <p:cxnSp>
          <p:nvCxnSpPr>
            <p:cNvPr id="99" name="Straight Connector 98"/>
            <p:cNvCxnSpPr/>
            <p:nvPr/>
          </p:nvCxnSpPr>
          <p:spPr>
            <a:xfrm>
              <a:off x="1712558" y="3815294"/>
              <a:ext cx="0" cy="299677"/>
            </a:xfrm>
            <a:prstGeom prst="line">
              <a:avLst/>
            </a:prstGeom>
            <a:ln w="28575">
              <a:solidFill>
                <a:srgbClr val="FF66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18496E94-C4E5-40B8-9529-F3C22EAD9F18}"/>
              </a:ext>
            </a:extLst>
          </p:cNvPr>
          <p:cNvGrpSpPr/>
          <p:nvPr/>
        </p:nvGrpSpPr>
        <p:grpSpPr>
          <a:xfrm>
            <a:off x="4028973" y="2579566"/>
            <a:ext cx="2097299" cy="2430914"/>
            <a:chOff x="4028973" y="2579566"/>
            <a:chExt cx="2097299" cy="2430914"/>
          </a:xfrm>
        </p:grpSpPr>
        <p:sp>
          <p:nvSpPr>
            <p:cNvPr id="45" name="Shape 22"/>
            <p:cNvSpPr/>
            <p:nvPr/>
          </p:nvSpPr>
          <p:spPr>
            <a:xfrm>
              <a:off x="4028973" y="2656265"/>
              <a:ext cx="2038809" cy="23542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85000"/>
                </a:schemeClr>
              </a:solidFill>
              <a:miter lim="400000"/>
            </a:ln>
          </p:spPr>
          <p:txBody>
            <a:bodyPr lIns="45719" rIns="45719" anchor="ctr"/>
            <a:lstStyle/>
            <a:p>
              <a:endParaRPr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343814" y="3408235"/>
              <a:ext cx="1403141" cy="52322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sz="2800" dirty="0">
                  <a:latin typeface="Neo Sans Std Medium" panose="020B0704030504040204" pitchFamily="34" charset="0"/>
                  <a:ea typeface="Open Sans" charset="0"/>
                  <a:cs typeface="Open Sans" charset="0"/>
                </a:rPr>
                <a:t>2007.08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612463" y="3111949"/>
              <a:ext cx="867224" cy="21544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rgbClr val="FF666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HEXAGON TOWER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255320" y="3966194"/>
              <a:ext cx="1580125" cy="461665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>
                  <a:solidFill>
                    <a:schemeClr val="tx1">
                      <a:alpha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" charset="0"/>
                </a:rPr>
                <a:t>There are many variations.</a:t>
              </a:r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5047305" y="2656265"/>
              <a:ext cx="1019351" cy="590220"/>
            </a:xfrm>
            <a:prstGeom prst="line">
              <a:avLst/>
            </a:prstGeom>
            <a:ln w="34925">
              <a:solidFill>
                <a:srgbClr val="FF66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Shape 22"/>
            <p:cNvSpPr/>
            <p:nvPr/>
          </p:nvSpPr>
          <p:spPr>
            <a:xfrm>
              <a:off x="5991979" y="3172325"/>
              <a:ext cx="134293" cy="155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6669"/>
            </a:solidFill>
            <a:ln w="12700">
              <a:noFill/>
              <a:miter lim="400000"/>
            </a:ln>
          </p:spPr>
          <p:txBody>
            <a:bodyPr lIns="45719" rIns="45719" anchor="ctr"/>
            <a:lstStyle/>
            <a:p>
              <a:endParaRPr/>
            </a:p>
          </p:txBody>
        </p:sp>
        <p:sp>
          <p:nvSpPr>
            <p:cNvPr id="100" name="Shape 22"/>
            <p:cNvSpPr/>
            <p:nvPr/>
          </p:nvSpPr>
          <p:spPr>
            <a:xfrm>
              <a:off x="4993749" y="2579566"/>
              <a:ext cx="134293" cy="155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6669"/>
            </a:solidFill>
            <a:ln w="12700">
              <a:noFill/>
              <a:miter lim="400000"/>
            </a:ln>
          </p:spPr>
          <p:txBody>
            <a:bodyPr lIns="45719" rIns="45719" anchor="ctr"/>
            <a:lstStyle/>
            <a:p>
              <a:endParaRPr/>
            </a:p>
          </p:txBody>
        </p: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D8B1C736-73C3-4B0B-857C-2BF2779A752F}"/>
              </a:ext>
            </a:extLst>
          </p:cNvPr>
          <p:cNvSpPr/>
          <p:nvPr/>
        </p:nvSpPr>
        <p:spPr>
          <a:xfrm>
            <a:off x="986792" y="1866997"/>
            <a:ext cx="591207" cy="45719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4AFAF67-A0C9-42B0-9B4B-DD937CF7BB83}"/>
              </a:ext>
            </a:extLst>
          </p:cNvPr>
          <p:cNvGrpSpPr/>
          <p:nvPr/>
        </p:nvGrpSpPr>
        <p:grpSpPr>
          <a:xfrm>
            <a:off x="5966290" y="1333265"/>
            <a:ext cx="2202451" cy="2500107"/>
            <a:chOff x="5966290" y="1333265"/>
            <a:chExt cx="2202451" cy="2500107"/>
          </a:xfrm>
        </p:grpSpPr>
        <p:sp>
          <p:nvSpPr>
            <p:cNvPr id="44" name="Shape 22"/>
            <p:cNvSpPr/>
            <p:nvPr/>
          </p:nvSpPr>
          <p:spPr>
            <a:xfrm>
              <a:off x="6067782" y="1479157"/>
              <a:ext cx="2038809" cy="23542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gradFill>
              <a:gsLst>
                <a:gs pos="0">
                  <a:srgbClr val="FF1E1F"/>
                </a:gs>
                <a:gs pos="100000">
                  <a:srgbClr val="FF7C80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357059" y="2242211"/>
              <a:ext cx="1449116" cy="52322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  <a:latin typeface="Neo Sans Std Medium" panose="020B0704030504040204" pitchFamily="34" charset="0"/>
                  <a:ea typeface="Open Sans" charset="0"/>
                  <a:cs typeface="Open Sans" charset="0"/>
                </a:rPr>
                <a:t>2008.01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641479" y="1945925"/>
              <a:ext cx="881652" cy="215444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sz="8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1,000,000 BILLION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192571" y="2800170"/>
              <a:ext cx="1877568" cy="230832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>
                  <a:solidFill>
                    <a:schemeClr val="bg1">
                      <a:alpha val="6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tillium" charset="0"/>
                </a:rPr>
                <a:t>There are many variations.</a:t>
              </a:r>
            </a:p>
          </p:txBody>
        </p:sp>
        <p:cxnSp>
          <p:nvCxnSpPr>
            <p:cNvPr id="77" name="Straight Connector 76"/>
            <p:cNvCxnSpPr/>
            <p:nvPr/>
          </p:nvCxnSpPr>
          <p:spPr>
            <a:xfrm flipV="1">
              <a:off x="5966290" y="1333265"/>
              <a:ext cx="1029220" cy="581463"/>
            </a:xfrm>
            <a:prstGeom prst="line">
              <a:avLst/>
            </a:prstGeom>
            <a:ln w="34925">
              <a:solidFill>
                <a:srgbClr val="FF66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flipH="1">
              <a:off x="8094926" y="2060620"/>
              <a:ext cx="539" cy="1185865"/>
            </a:xfrm>
            <a:prstGeom prst="line">
              <a:avLst/>
            </a:prstGeom>
            <a:ln w="34925">
              <a:solidFill>
                <a:srgbClr val="FF66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Shape 22"/>
            <p:cNvSpPr/>
            <p:nvPr/>
          </p:nvSpPr>
          <p:spPr>
            <a:xfrm>
              <a:off x="8028247" y="1973616"/>
              <a:ext cx="134293" cy="155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6669"/>
            </a:solidFill>
            <a:ln w="12700">
              <a:noFill/>
              <a:miter lim="400000"/>
            </a:ln>
          </p:spPr>
          <p:txBody>
            <a:bodyPr lIns="45719" rIns="45719" anchor="ctr"/>
            <a:lstStyle/>
            <a:p>
              <a:endParaRPr/>
            </a:p>
          </p:txBody>
        </p:sp>
        <p:sp>
          <p:nvSpPr>
            <p:cNvPr id="92" name="Shape 22"/>
            <p:cNvSpPr/>
            <p:nvPr/>
          </p:nvSpPr>
          <p:spPr>
            <a:xfrm>
              <a:off x="8034448" y="3156613"/>
              <a:ext cx="134293" cy="155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5400"/>
                  </a:lnTo>
                  <a:lnTo>
                    <a:pt x="21600" y="16200"/>
                  </a:lnTo>
                  <a:lnTo>
                    <a:pt x="10800" y="21600"/>
                  </a:lnTo>
                  <a:lnTo>
                    <a:pt x="0" y="162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6669"/>
            </a:solidFill>
            <a:ln w="12700">
              <a:noFill/>
              <a:miter lim="400000"/>
            </a:ln>
          </p:spPr>
          <p:txBody>
            <a:bodyPr lIns="45719" rIns="45719" anchor="ctr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4774200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22"/>
          <p:cNvSpPr/>
          <p:nvPr/>
        </p:nvSpPr>
        <p:spPr>
          <a:xfrm>
            <a:off x="6142968" y="2656265"/>
            <a:ext cx="2038809" cy="2354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43" name="Shape 22"/>
          <p:cNvSpPr/>
          <p:nvPr/>
        </p:nvSpPr>
        <p:spPr>
          <a:xfrm>
            <a:off x="8179835" y="1479157"/>
            <a:ext cx="2038809" cy="2354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noFill/>
          <a:ln w="9525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2" name="Shape 22"/>
          <p:cNvSpPr/>
          <p:nvPr/>
        </p:nvSpPr>
        <p:spPr>
          <a:xfrm>
            <a:off x="4099613" y="1479157"/>
            <a:ext cx="2038809" cy="2354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noFill/>
          <a:ln w="9525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3" name="Shape 22"/>
          <p:cNvSpPr/>
          <p:nvPr/>
        </p:nvSpPr>
        <p:spPr>
          <a:xfrm>
            <a:off x="11109" y="2656265"/>
            <a:ext cx="2038809" cy="2354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noFill/>
          <a:ln w="9525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4" name="Shape 22"/>
          <p:cNvSpPr/>
          <p:nvPr/>
        </p:nvSpPr>
        <p:spPr>
          <a:xfrm>
            <a:off x="3079136" y="3246485"/>
            <a:ext cx="2038809" cy="2354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noFill/>
          <a:ln w="9525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5" name="Shape 22"/>
          <p:cNvSpPr/>
          <p:nvPr/>
        </p:nvSpPr>
        <p:spPr>
          <a:xfrm>
            <a:off x="2059678" y="1479157"/>
            <a:ext cx="2038809" cy="2354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5957" y="3465767"/>
            <a:ext cx="1449116" cy="52322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2800" dirty="0">
                <a:latin typeface="Neo Sans Std Medium" panose="020B0704030504040204" pitchFamily="34" charset="0"/>
                <a:ea typeface="Open Sans" charset="0"/>
                <a:cs typeface="Open Sans" charset="0"/>
              </a:rPr>
              <a:t>2011.03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6474" y="3169481"/>
            <a:ext cx="349455" cy="21544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800" b="1" dirty="0">
                <a:solidFill>
                  <a:srgbClr val="FF666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TURBO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0450" y="4023726"/>
            <a:ext cx="1580125" cy="461665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There are many variations.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01073" y="2242211"/>
            <a:ext cx="1449116" cy="52322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2800" dirty="0">
                <a:latin typeface="Neo Sans Std Medium" panose="020B0704030504040204" pitchFamily="34" charset="0"/>
                <a:ea typeface="Open Sans" charset="0"/>
                <a:cs typeface="Open Sans" charset="0"/>
              </a:rPr>
              <a:t>2015.12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69651" y="1945925"/>
            <a:ext cx="713337" cy="21544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800" b="1" dirty="0">
                <a:solidFill>
                  <a:srgbClr val="FF666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OPEN SOURCE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35566" y="2800170"/>
            <a:ext cx="1580125" cy="461665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There are </a:t>
            </a:r>
            <a:r>
              <a:rPr lang="en-US" sz="1000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many variations.</a:t>
            </a:r>
            <a:endParaRPr lang="en-US" sz="1000" dirty="0">
              <a:solidFill>
                <a:schemeClr val="tx1">
                  <a:alpha val="6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Titillium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48956" y="2242211"/>
            <a:ext cx="1449116" cy="52322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Neo Sans Std Medium" panose="020B0704030504040204" pitchFamily="34" charset="0"/>
                <a:ea typeface="Open Sans" charset="0"/>
                <a:cs typeface="Open Sans" charset="0"/>
              </a:rPr>
              <a:t>2013.10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33375" y="1945925"/>
            <a:ext cx="881652" cy="21544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1,000,000 BILLION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83448" y="2800170"/>
            <a:ext cx="1580125" cy="461665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There are many variations.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362776" y="4021320"/>
            <a:ext cx="1449116" cy="52322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2800" dirty="0">
                <a:latin typeface="Neo Sans Std Medium" panose="020B0704030504040204" pitchFamily="34" charset="0"/>
                <a:ea typeface="Open Sans" charset="0"/>
                <a:cs typeface="Open Sans" charset="0"/>
              </a:rPr>
              <a:t>2014.10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687272" y="3725034"/>
            <a:ext cx="801501" cy="21544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800" b="1" dirty="0">
                <a:solidFill>
                  <a:srgbClr val="FF666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DESIGN GIGANT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297269" y="4579279"/>
            <a:ext cx="1580125" cy="461665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There are </a:t>
            </a:r>
            <a:r>
              <a:rPr lang="en-US" sz="1000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many variations.</a:t>
            </a:r>
            <a:endParaRPr lang="en-US" sz="1000" dirty="0">
              <a:solidFill>
                <a:schemeClr val="tx1">
                  <a:alpha val="6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Titillium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1969037" y="1392153"/>
            <a:ext cx="1029220" cy="581463"/>
          </a:xfrm>
          <a:prstGeom prst="line">
            <a:avLst/>
          </a:prstGeom>
          <a:ln w="34925">
            <a:solidFill>
              <a:srgbClr val="FF6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4086822" y="2060620"/>
            <a:ext cx="539" cy="1185865"/>
          </a:xfrm>
          <a:prstGeom prst="line">
            <a:avLst/>
          </a:prstGeom>
          <a:ln w="34925">
            <a:solidFill>
              <a:srgbClr val="FF6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4087201" y="3235814"/>
            <a:ext cx="1034639" cy="599225"/>
          </a:xfrm>
          <a:prstGeom prst="line">
            <a:avLst/>
          </a:prstGeom>
          <a:ln w="34925">
            <a:solidFill>
              <a:srgbClr val="FF6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5115320" y="2653552"/>
            <a:ext cx="2046349" cy="1181487"/>
          </a:xfrm>
          <a:prstGeom prst="line">
            <a:avLst/>
          </a:prstGeom>
          <a:ln w="34925">
            <a:solidFill>
              <a:srgbClr val="FF6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7148079" y="2651972"/>
            <a:ext cx="2058721" cy="1168536"/>
          </a:xfrm>
          <a:prstGeom prst="line">
            <a:avLst/>
          </a:prstGeom>
          <a:ln w="34925">
            <a:solidFill>
              <a:srgbClr val="FF6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Shape 22"/>
          <p:cNvSpPr/>
          <p:nvPr/>
        </p:nvSpPr>
        <p:spPr>
          <a:xfrm>
            <a:off x="4020143" y="1973616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rgbClr val="FF6669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37" name="Shape 22"/>
          <p:cNvSpPr/>
          <p:nvPr/>
        </p:nvSpPr>
        <p:spPr>
          <a:xfrm>
            <a:off x="4026344" y="3156613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rgbClr val="FF6669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38" name="Shape 22"/>
          <p:cNvSpPr/>
          <p:nvPr/>
        </p:nvSpPr>
        <p:spPr>
          <a:xfrm>
            <a:off x="5048321" y="3740600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rgbClr val="FF6669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39" name="Shape 22"/>
          <p:cNvSpPr/>
          <p:nvPr/>
        </p:nvSpPr>
        <p:spPr>
          <a:xfrm>
            <a:off x="7080932" y="2578730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rgbClr val="FF6669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45" name="TextBox 44"/>
          <p:cNvSpPr txBox="1"/>
          <p:nvPr/>
        </p:nvSpPr>
        <p:spPr>
          <a:xfrm>
            <a:off x="8855412" y="2242211"/>
            <a:ext cx="718145" cy="52322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zh-CN" altLang="en-US" sz="2800" dirty="0">
                <a:latin typeface="Open Sans" charset="0"/>
                <a:ea typeface="Open Sans" charset="0"/>
                <a:cs typeface="Open Sans" charset="0"/>
              </a:rPr>
              <a:t>至今</a:t>
            </a:r>
            <a:endParaRPr lang="en-US" sz="28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858506" y="1945925"/>
            <a:ext cx="713337" cy="21544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800" b="1" dirty="0">
                <a:solidFill>
                  <a:srgbClr val="FF666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OPEN SOURCE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424421" y="2800170"/>
            <a:ext cx="1580125" cy="461665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There are </a:t>
            </a:r>
            <a:r>
              <a:rPr lang="en-US" sz="1000">
                <a:solidFill>
                  <a:schemeClr val="tx1">
                    <a:alpha val="6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many variations.</a:t>
            </a:r>
            <a:endParaRPr lang="en-US" sz="1000" dirty="0">
              <a:solidFill>
                <a:schemeClr val="tx1">
                  <a:alpha val="6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Titillium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428370" y="3465767"/>
            <a:ext cx="1449116" cy="523220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Neo Sans Std Medium" panose="020B0704030504040204" pitchFamily="34" charset="0"/>
                <a:ea typeface="Open Sans" charset="0"/>
                <a:cs typeface="Open Sans" charset="0"/>
              </a:rPr>
              <a:t>2016.04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978887" y="3169481"/>
            <a:ext cx="349455" cy="21544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TURBO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362863" y="4023726"/>
            <a:ext cx="1580125" cy="461665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tillium" charset="0"/>
              </a:rPr>
              <a:t>There are many variations.</a:t>
            </a:r>
          </a:p>
        </p:txBody>
      </p:sp>
      <p:cxnSp>
        <p:nvCxnSpPr>
          <p:cNvPr id="53" name="Straight Connector 52"/>
          <p:cNvCxnSpPr/>
          <p:nvPr/>
        </p:nvCxnSpPr>
        <p:spPr>
          <a:xfrm flipH="1">
            <a:off x="-53560" y="2653552"/>
            <a:ext cx="1083371" cy="625498"/>
          </a:xfrm>
          <a:prstGeom prst="line">
            <a:avLst/>
          </a:prstGeom>
          <a:ln w="34925">
            <a:solidFill>
              <a:srgbClr val="FF6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1013493" y="2651429"/>
            <a:ext cx="1034639" cy="599225"/>
          </a:xfrm>
          <a:prstGeom prst="line">
            <a:avLst/>
          </a:prstGeom>
          <a:ln w="34925">
            <a:solidFill>
              <a:srgbClr val="FF6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hape 22"/>
          <p:cNvSpPr/>
          <p:nvPr/>
        </p:nvSpPr>
        <p:spPr>
          <a:xfrm>
            <a:off x="949693" y="2578730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rgbClr val="FF6669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58" name="Shape 22"/>
          <p:cNvSpPr/>
          <p:nvPr/>
        </p:nvSpPr>
        <p:spPr>
          <a:xfrm>
            <a:off x="9146386" y="3747267"/>
            <a:ext cx="134293" cy="155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rgbClr val="FF6669"/>
          </a:solidFill>
          <a:ln w="12700">
            <a:noFill/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BFC3FBAC-DDBB-4CBD-AFA9-1A57D6ED3A2A}"/>
              </a:ext>
            </a:extLst>
          </p:cNvPr>
          <p:cNvSpPr txBox="1"/>
          <p:nvPr/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RAPIDESIGN</a:t>
            </a:r>
            <a:endParaRPr lang="zh-CN" altLang="en-US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740C058F-4CE3-415A-8976-C76CD7F4F79D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rgbClr val="FF7C80">
                  <a:alpha val="15000"/>
                </a:srgbClr>
              </a:solidFill>
              <a:latin typeface="Neo Sans Std Medium" panose="020B0704030504040204" pitchFamily="34" charset="0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8875D9C0-3DE4-48D1-928C-B4F1BFA0A600}"/>
              </a:ext>
            </a:extLst>
          </p:cNvPr>
          <p:cNvSpPr/>
          <p:nvPr/>
        </p:nvSpPr>
        <p:spPr>
          <a:xfrm>
            <a:off x="12077700" y="4810111"/>
            <a:ext cx="114300" cy="1073029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D160BF40-8119-4CEC-8127-6203A79B46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6708">
            <a:off x="556395" y="-3851370"/>
            <a:ext cx="3399155" cy="3356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22653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/>
          <p:cNvCxnSpPr/>
          <p:nvPr/>
        </p:nvCxnSpPr>
        <p:spPr>
          <a:xfrm>
            <a:off x="3050007" y="-7495"/>
            <a:ext cx="0" cy="1942280"/>
          </a:xfrm>
          <a:prstGeom prst="line">
            <a:avLst/>
          </a:prstGeom>
          <a:ln w="38100">
            <a:solidFill>
              <a:srgbClr val="FF6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498735" y="2129244"/>
            <a:ext cx="1824155" cy="330988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锐普创始人</a:t>
            </a:r>
            <a:endParaRPr lang="en-US" sz="1600" dirty="0">
              <a:solidFill>
                <a:schemeClr val="tx1">
                  <a:lumMod val="95000"/>
                  <a:lumOff val="5000"/>
                  <a:alpha val="7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Roboto Light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10846119" y="5590435"/>
            <a:ext cx="0" cy="1267565"/>
          </a:xfrm>
          <a:prstGeom prst="line">
            <a:avLst/>
          </a:prstGeom>
          <a:ln w="38100">
            <a:solidFill>
              <a:srgbClr val="FF66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9">
            <a:extLst>
              <a:ext uri="{FF2B5EF4-FFF2-40B4-BE49-F238E27FC236}">
                <a16:creationId xmlns:a16="http://schemas.microsoft.com/office/drawing/2014/main" xmlns="" id="{9471A2CF-AD36-4AAA-9B02-B4BE939B5ABA}"/>
              </a:ext>
            </a:extLst>
          </p:cNvPr>
          <p:cNvSpPr txBox="1"/>
          <p:nvPr/>
        </p:nvSpPr>
        <p:spPr>
          <a:xfrm>
            <a:off x="7498735" y="2506091"/>
            <a:ext cx="3411750" cy="330988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中国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PPT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行业奠基人</a:t>
            </a:r>
            <a:endParaRPr lang="en-US" sz="1600" dirty="0">
              <a:solidFill>
                <a:schemeClr val="tx1">
                  <a:lumMod val="95000"/>
                  <a:lumOff val="5000"/>
                  <a:alpha val="7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Roboto Light" charset="0"/>
            </a:endParaRP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xmlns="" id="{F8EDCD0F-BE6B-4EAA-A289-EFB01B533B1A}"/>
              </a:ext>
            </a:extLst>
          </p:cNvPr>
          <p:cNvSpPr txBox="1"/>
          <p:nvPr/>
        </p:nvSpPr>
        <p:spPr>
          <a:xfrm>
            <a:off x="7136030" y="3945917"/>
            <a:ext cx="4306670" cy="1292662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  <a:alpha val="7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Roboto Light" charset="0"/>
              </a:rPr>
              <a:t>演示，正成为一家伟大公司必须具备的软实力。当苹果、华为、小米等公司用一场场精彩的演示赢得粉丝们欢呼雀跃的时候，当演示成为企业日常管理、对外宣传的基本手段的时候，你还在无动于衷吗？</a:t>
            </a:r>
            <a:endParaRPr lang="en-US" sz="1400" dirty="0">
              <a:solidFill>
                <a:schemeClr val="tx1">
                  <a:lumMod val="65000"/>
                  <a:lumOff val="35000"/>
                  <a:alpha val="7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Roboto Light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1BA66A5B-3C77-4BF9-88E0-203339CA28B6}"/>
              </a:ext>
            </a:extLst>
          </p:cNvPr>
          <p:cNvSpPr txBox="1"/>
          <p:nvPr/>
        </p:nvSpPr>
        <p:spPr>
          <a:xfrm>
            <a:off x="3334535" y="-7495"/>
            <a:ext cx="69143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600" dirty="0">
                <a:gradFill>
                  <a:gsLst>
                    <a:gs pos="0">
                      <a:srgbClr val="FF1E1F"/>
                    </a:gs>
                    <a:gs pos="100000">
                      <a:srgbClr val="FF7C80"/>
                    </a:gs>
                  </a:gsLst>
                  <a:lin ang="0" scaled="0"/>
                </a:gradFill>
                <a:latin typeface="Neo Sans Std Medium" panose="020B0704030504040204" pitchFamily="34" charset="0"/>
              </a:rPr>
              <a:t>CHEN KUI</a:t>
            </a:r>
            <a:endParaRPr lang="zh-CN" altLang="en-US" sz="9600" dirty="0">
              <a:gradFill>
                <a:gsLst>
                  <a:gs pos="0">
                    <a:srgbClr val="FF1E1F"/>
                  </a:gs>
                  <a:gs pos="100000">
                    <a:srgbClr val="FF7C80"/>
                  </a:gs>
                </a:gsLst>
                <a:lin ang="0" scaled="0"/>
              </a:gradFill>
              <a:latin typeface="Neo Sans Std Medium" panose="020B0704030504040204" pitchFamily="34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323657F4-EA8F-457C-A3BF-AD40294C875B}"/>
              </a:ext>
            </a:extLst>
          </p:cNvPr>
          <p:cNvSpPr/>
          <p:nvPr/>
        </p:nvSpPr>
        <p:spPr>
          <a:xfrm flipV="1">
            <a:off x="7142045" y="3719901"/>
            <a:ext cx="503355" cy="49049"/>
          </a:xfrm>
          <a:prstGeom prst="rect">
            <a:avLst/>
          </a:prstGeom>
          <a:gradFill>
            <a:gsLst>
              <a:gs pos="0">
                <a:srgbClr val="FF1E1F"/>
              </a:gs>
              <a:gs pos="100000">
                <a:srgbClr val="FF7C8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48591D18-E51E-4E28-839E-2BE3619E4188}"/>
              </a:ext>
            </a:extLst>
          </p:cNvPr>
          <p:cNvSpPr/>
          <p:nvPr/>
        </p:nvSpPr>
        <p:spPr>
          <a:xfrm>
            <a:off x="7129345" y="2004512"/>
            <a:ext cx="4127500" cy="1003397"/>
          </a:xfrm>
          <a:custGeom>
            <a:avLst/>
            <a:gdLst>
              <a:gd name="connsiteX0" fmla="*/ 271462 w 2569369"/>
              <a:gd name="connsiteY0" fmla="*/ 0 h 714375"/>
              <a:gd name="connsiteX1" fmla="*/ 2569369 w 2569369"/>
              <a:gd name="connsiteY1" fmla="*/ 0 h 714375"/>
              <a:gd name="connsiteX2" fmla="*/ 2569369 w 2569369"/>
              <a:gd name="connsiteY2" fmla="*/ 714375 h 714375"/>
              <a:gd name="connsiteX3" fmla="*/ 0 w 2569369"/>
              <a:gd name="connsiteY3" fmla="*/ 714375 h 714375"/>
              <a:gd name="connsiteX4" fmla="*/ 0 w 2569369"/>
              <a:gd name="connsiteY4" fmla="*/ 254794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9369" h="714375">
                <a:moveTo>
                  <a:pt x="271462" y="0"/>
                </a:moveTo>
                <a:lnTo>
                  <a:pt x="2569369" y="0"/>
                </a:lnTo>
                <a:lnTo>
                  <a:pt x="2569369" y="714375"/>
                </a:lnTo>
                <a:lnTo>
                  <a:pt x="0" y="714375"/>
                </a:lnTo>
                <a:lnTo>
                  <a:pt x="0" y="254794"/>
                </a:lnTo>
              </a:path>
            </a:pathLst>
          </a:custGeom>
          <a:noFill/>
          <a:ln w="19050">
            <a:solidFill>
              <a:srgbClr val="FF66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D55A56BA-3F98-4245-8FBD-444700C74A9B}"/>
              </a:ext>
            </a:extLst>
          </p:cNvPr>
          <p:cNvGrpSpPr/>
          <p:nvPr/>
        </p:nvGrpSpPr>
        <p:grpSpPr>
          <a:xfrm>
            <a:off x="6996540" y="1864812"/>
            <a:ext cx="279400" cy="279400"/>
            <a:chOff x="2108200" y="2565400"/>
            <a:chExt cx="279400" cy="279400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3E1CDB29-3F11-4807-8BC9-12D5EC0C2114}"/>
                </a:ext>
              </a:extLst>
            </p:cNvPr>
            <p:cNvCxnSpPr/>
            <p:nvPr/>
          </p:nvCxnSpPr>
          <p:spPr>
            <a:xfrm>
              <a:off x="2108200" y="2705100"/>
              <a:ext cx="279400" cy="0"/>
            </a:xfrm>
            <a:prstGeom prst="line">
              <a:avLst/>
            </a:prstGeom>
            <a:ln w="44450">
              <a:solidFill>
                <a:srgbClr val="FF66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393FFEE7-C3C7-4B04-AEDB-20E4D217E7A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107398" y="2705100"/>
              <a:ext cx="279400" cy="0"/>
            </a:xfrm>
            <a:prstGeom prst="line">
              <a:avLst/>
            </a:prstGeom>
            <a:ln w="44450">
              <a:solidFill>
                <a:srgbClr val="FF66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30FD9251-838F-444C-8854-D8C5A992B5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3629">
            <a:off x="1164554" y="1628933"/>
            <a:ext cx="3399155" cy="3356185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DE195C11-4638-4995-908A-479F629172D4}"/>
              </a:ext>
            </a:extLst>
          </p:cNvPr>
          <p:cNvSpPr txBox="1"/>
          <p:nvPr/>
        </p:nvSpPr>
        <p:spPr>
          <a:xfrm>
            <a:off x="4445000" y="5328825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solidFill>
                  <a:srgbClr val="FF6669"/>
                </a:solidFill>
                <a:latin typeface="Neo Sans Std Medium" panose="020B0704030504040204" pitchFamily="34" charset="0"/>
                <a:ea typeface="思源黑体 CN Light" panose="020B0300000000000000" pitchFamily="34" charset="-122"/>
              </a:rPr>
              <a:t>Mr</a:t>
            </a:r>
            <a:r>
              <a:rPr lang="en-US" altLang="zh-CN" sz="2800" dirty="0">
                <a:solidFill>
                  <a:srgbClr val="FF6669"/>
                </a:solidFill>
                <a:latin typeface="Neo Sans Std Medium" panose="020B0704030504040204" pitchFamily="34" charset="0"/>
                <a:ea typeface="思源黑体 CN Light" panose="020B0300000000000000" pitchFamily="34" charset="-122"/>
              </a:rPr>
              <a:t> · </a:t>
            </a:r>
            <a:r>
              <a:rPr lang="zh-CN" altLang="en-US" sz="2800" dirty="0">
                <a:solidFill>
                  <a:srgbClr val="FF6669"/>
                </a:solidFill>
                <a:latin typeface="Neo Sans Std Medium" panose="020B0704030504040204" pitchFamily="34" charset="0"/>
                <a:ea typeface="思源黑体 CN Light" panose="020B0300000000000000" pitchFamily="34" charset="-122"/>
              </a:rPr>
              <a:t>陈</a:t>
            </a:r>
            <a:r>
              <a:rPr lang="en-US" altLang="zh-CN" sz="1200" dirty="0">
                <a:solidFill>
                  <a:srgbClr val="FF6669"/>
                </a:solidFill>
                <a:latin typeface="Neo Sans Std Medium" panose="020B0704030504040204" pitchFamily="34" charset="0"/>
                <a:ea typeface="思源黑体 CN Light" panose="020B0300000000000000" pitchFamily="34" charset="-122"/>
              </a:rPr>
              <a:t>CHEN</a:t>
            </a:r>
            <a:endParaRPr lang="zh-CN" altLang="en-US" dirty="0">
              <a:solidFill>
                <a:srgbClr val="FF6669"/>
              </a:solidFill>
              <a:latin typeface="Neo Sans Std Medium" panose="020B0704030504040204" pitchFamily="34" charset="0"/>
              <a:ea typeface="思源黑体 CN Light" panose="020B03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EE5685FB-3730-4E76-A30E-51045BD70921}"/>
              </a:ext>
            </a:extLst>
          </p:cNvPr>
          <p:cNvSpPr txBox="1"/>
          <p:nvPr/>
        </p:nvSpPr>
        <p:spPr>
          <a:xfrm>
            <a:off x="-65344" y="4677530"/>
            <a:ext cx="97943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50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defRPr>
            </a:lvl1pPr>
          </a:lstStyle>
          <a:p>
            <a:r>
              <a:rPr lang="en-US" altLang="zh-CN" dirty="0"/>
              <a:t>RAPIDESIGN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AAD52555-5032-45F5-A76C-3D281AF7055F}"/>
              </a:ext>
            </a:extLst>
          </p:cNvPr>
          <p:cNvSpPr txBox="1"/>
          <p:nvPr/>
        </p:nvSpPr>
        <p:spPr>
          <a:xfrm rot="5400000">
            <a:off x="9937134" y="284875"/>
            <a:ext cx="29845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F7C80">
                    <a:alpha val="15000"/>
                  </a:srgbClr>
                </a:solidFill>
                <a:latin typeface="Neo Sans Std Medium" panose="020B0704030504040204" pitchFamily="34" charset="0"/>
              </a:rPr>
              <a:t>PPT</a:t>
            </a:r>
            <a:endParaRPr lang="zh-CN" altLang="en-US" sz="11500" dirty="0">
              <a:solidFill>
                <a:srgbClr val="FF7C80">
                  <a:alpha val="15000"/>
                </a:srgbClr>
              </a:solidFill>
              <a:latin typeface="Neo Sans Std Medium" panose="020B07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0427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1" grpId="0"/>
      <p:bldP spid="22" grpId="0"/>
      <p:bldP spid="25" grpId="0" animBg="1"/>
      <p:bldP spid="26" grpId="0" animBg="1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1081</TotalTime>
  <Words>1630</Words>
  <Application>Microsoft Office PowerPoint</Application>
  <PresentationFormat>宽屏</PresentationFormat>
  <Paragraphs>343</Paragraphs>
  <Slides>35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9" baseType="lpstr">
      <vt:lpstr>Source Sans Pro Black</vt:lpstr>
      <vt:lpstr>Bebas Neue</vt:lpstr>
      <vt:lpstr>Open Sans</vt:lpstr>
      <vt:lpstr>Titillium</vt:lpstr>
      <vt:lpstr>Source Sans Pro</vt:lpstr>
      <vt:lpstr>Roboto Medium</vt:lpstr>
      <vt:lpstr>linea-basic-10</vt:lpstr>
      <vt:lpstr>张海山锐谐体</vt:lpstr>
      <vt:lpstr>Arial</vt:lpstr>
      <vt:lpstr>思源黑体 CN Regular</vt:lpstr>
      <vt:lpstr>等线 Light</vt:lpstr>
      <vt:lpstr>Open Sans Semibold</vt:lpstr>
      <vt:lpstr>Titillium Light</vt:lpstr>
      <vt:lpstr>思源黑体 CN Light</vt:lpstr>
      <vt:lpstr>Neo Sans Std Medium</vt:lpstr>
      <vt:lpstr>Roboto</vt:lpstr>
      <vt:lpstr>Roboto Light</vt:lpstr>
      <vt:lpstr>思源黑体 CN Bold</vt:lpstr>
      <vt:lpstr>Butler Medium</vt:lpstr>
      <vt:lpstr>微软雅黑</vt:lpstr>
      <vt:lpstr>等线</vt:lpstr>
      <vt:lpstr>方正粗圆简体</vt:lpstr>
      <vt:lpstr>思源黑体 CN ExtraLight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发展历程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YANGS</cp:lastModifiedBy>
  <cp:revision>178</cp:revision>
  <dcterms:created xsi:type="dcterms:W3CDTF">2017-09-07T01:49:16Z</dcterms:created>
  <dcterms:modified xsi:type="dcterms:W3CDTF">2017-11-02T15:00:41Z</dcterms:modified>
</cp:coreProperties>
</file>