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90" r:id="rId2"/>
    <p:sldId id="318" r:id="rId3"/>
    <p:sldId id="319" r:id="rId4"/>
    <p:sldId id="321" r:id="rId5"/>
    <p:sldId id="322" r:id="rId6"/>
    <p:sldId id="323" r:id="rId7"/>
    <p:sldId id="314" r:id="rId8"/>
    <p:sldId id="312" r:id="rId9"/>
    <p:sldId id="309" r:id="rId10"/>
    <p:sldId id="302" r:id="rId11"/>
    <p:sldId id="305" r:id="rId12"/>
    <p:sldId id="285" r:id="rId13"/>
    <p:sldId id="288" r:id="rId14"/>
    <p:sldId id="298" r:id="rId15"/>
    <p:sldId id="300" r:id="rId16"/>
    <p:sldId id="281" r:id="rId17"/>
    <p:sldId id="299" r:id="rId18"/>
    <p:sldId id="282" r:id="rId19"/>
    <p:sldId id="283" r:id="rId20"/>
    <p:sldId id="284" r:id="rId21"/>
    <p:sldId id="297" r:id="rId22"/>
    <p:sldId id="286" r:id="rId23"/>
    <p:sldId id="287" r:id="rId24"/>
    <p:sldId id="296" r:id="rId25"/>
    <p:sldId id="289" r:id="rId26"/>
    <p:sldId id="291" r:id="rId27"/>
    <p:sldId id="292" r:id="rId28"/>
    <p:sldId id="295" r:id="rId29"/>
    <p:sldId id="293" r:id="rId30"/>
    <p:sldId id="294" r:id="rId31"/>
    <p:sldId id="277" r:id="rId32"/>
    <p:sldId id="278" r:id="rId33"/>
    <p:sldId id="333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第二章-前后案例" id="{8F856C9F-0E3E-43E1-A558-D1F81A48B31F}">
          <p14:sldIdLst>
            <p14:sldId id="290"/>
            <p14:sldId id="318"/>
            <p14:sldId id="319"/>
            <p14:sldId id="321"/>
            <p14:sldId id="322"/>
            <p14:sldId id="323"/>
          </p14:sldIdLst>
        </p14:section>
        <p14:section name="第三章-更多案例" id="{321F3BC8-E164-4B67-AE94-C014F60875FB}">
          <p14:sldIdLst>
            <p14:sldId id="314"/>
            <p14:sldId id="312"/>
            <p14:sldId id="309"/>
            <p14:sldId id="302"/>
            <p14:sldId id="305"/>
          </p14:sldIdLst>
        </p14:section>
        <p14:section name="第四章-更多花样" id="{42AF6762-1F84-47A8-A186-4DD8EB2BD389}">
          <p14:sldIdLst>
            <p14:sldId id="285"/>
            <p14:sldId id="288"/>
            <p14:sldId id="298"/>
            <p14:sldId id="300"/>
            <p14:sldId id="281"/>
            <p14:sldId id="299"/>
            <p14:sldId id="282"/>
            <p14:sldId id="283"/>
            <p14:sldId id="284"/>
            <p14:sldId id="297"/>
            <p14:sldId id="286"/>
            <p14:sldId id="287"/>
            <p14:sldId id="296"/>
            <p14:sldId id="289"/>
            <p14:sldId id="291"/>
            <p14:sldId id="292"/>
            <p14:sldId id="295"/>
            <p14:sldId id="293"/>
            <p14:sldId id="294"/>
          </p14:sldIdLst>
        </p14:section>
        <p14:section name="写在最后" id="{9BA35AC8-00A5-4CE9-9ECD-85D27CBDDD07}">
          <p14:sldIdLst>
            <p14:sldId id="277"/>
            <p14:sldId id="278"/>
            <p14:sldId id="33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838" userDrawn="1">
          <p15:clr>
            <a:srgbClr val="A4A3A4"/>
          </p15:clr>
        </p15:guide>
        <p15:guide id="4" orient="horz" pos="459" userDrawn="1">
          <p15:clr>
            <a:srgbClr val="A4A3A4"/>
          </p15:clr>
        </p15:guide>
        <p15:guide id="5" pos="483" userDrawn="1">
          <p15:clr>
            <a:srgbClr val="A4A3A4"/>
          </p15:clr>
        </p15:guide>
        <p15:guide id="9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46D2"/>
    <a:srgbClr val="3030C6"/>
    <a:srgbClr val="2828A5"/>
    <a:srgbClr val="4D4DD3"/>
    <a:srgbClr val="4122A2"/>
    <a:srgbClr val="FABD12"/>
    <a:srgbClr val="0060D3"/>
    <a:srgbClr val="FFFFFF"/>
    <a:srgbClr val="20469E"/>
    <a:srgbClr val="ECB7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19" autoAdjust="0"/>
    <p:restoredTop sz="94731" autoAdjust="0"/>
  </p:normalViewPr>
  <p:slideViewPr>
    <p:cSldViewPr snapToGrid="0" showGuides="1">
      <p:cViewPr varScale="1">
        <p:scale>
          <a:sx n="70" d="100"/>
          <a:sy n="70" d="100"/>
        </p:scale>
        <p:origin x="888" y="66"/>
      </p:cViewPr>
      <p:guideLst>
        <p:guide orient="horz" pos="2160"/>
        <p:guide pos="3840"/>
        <p:guide orient="horz" pos="3838"/>
        <p:guide orient="horz" pos="459"/>
        <p:guide pos="483"/>
        <p:guide pos="746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65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5BDAE-2301-4258-B879-557AC65346FC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A25266-49BC-4777-9B7E-622EEDAC69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520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字体：禹卫书法行书简体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034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字体：禹卫书法行书简体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468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D59F12-775A-4F79-8CC8-86C9550411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36200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方正清刻本悦宋简体</a:t>
            </a:r>
            <a:r>
              <a:rPr lang="en-US" altLang="zh-CN" dirty="0"/>
              <a:t>+</a:t>
            </a:r>
            <a:r>
              <a:rPr lang="zh-CN" altLang="en-US" dirty="0"/>
              <a:t>方正黄草简体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C4166B-7931-4A5C-9231-C6B840F1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8095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字体：禹卫书法行书简体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C4166B-7931-4A5C-9231-C6B840F1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4241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字体：禹卫书法行书简体 </a:t>
            </a:r>
            <a:r>
              <a:rPr lang="en-US" altLang="zh-CN" dirty="0"/>
              <a:t>+</a:t>
            </a:r>
            <a:r>
              <a:rPr lang="zh-CN" altLang="en-US" dirty="0"/>
              <a:t>方正隶变简体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189F42-CEFC-4204-8C79-2E3E288DB1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55514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189F42-CEFC-4204-8C79-2E3E288DB1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65106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DABCB4-7B12-48BF-B445-427738A6C94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053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189F42-CEFC-4204-8C79-2E3E288DB1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0082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字体：思源宋体 </a:t>
            </a:r>
            <a:r>
              <a:rPr lang="en-US" altLang="zh-CN" dirty="0"/>
              <a:t>Heavy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688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字体：庞门正道标题体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975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字体：庞门正道标题体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465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字体：庞门正道标题体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208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571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字体：华康娃娃体</a:t>
            </a:r>
            <a:r>
              <a:rPr lang="en-US" altLang="zh-CN" dirty="0"/>
              <a:t>W5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C4166B-7931-4A5C-9231-C6B840F18D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98481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字体：庞门正道标题体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462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D1BB260-D3FC-4203-976F-E8BE226879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4715EE54-1221-46B6-B1A1-4E088A9EE3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18ED528-A632-4C8F-8ABE-ACE046733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57F8B05-E7D8-4F82-B1DB-56EDCD46D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D03848A-8C4E-49DD-A1D3-E1DE1903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144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B3E92D9-0347-479A-B2B7-EA7A60718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F7CC8868-AC04-409E-9720-5415E5D01B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E1ED0CE-3E0F-46A2-B39D-1388C2283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0D0D9BD-44A3-42F4-A5A5-58F64BD15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50B1FF9-4591-4CB6-BF5C-D12A17934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112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709DF0FC-8B95-4231-9C6B-CCBEE6F5F4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BFBB186-0AFC-4896-B449-61BA690867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5EA7B5A-02E9-47F5-9AB5-6314AFA9C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492D34F-680D-4FA7-A3C7-822BA8A3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627717D-532F-4A30-8E2C-8135304B1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115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C6C941DA-C26F-47FC-A1A2-7B2E81DEAE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73" t="10596"/>
          <a:stretch>
            <a:fillRect/>
          </a:stretch>
        </p:blipFill>
        <p:spPr>
          <a:xfrm>
            <a:off x="0" y="0"/>
            <a:ext cx="9075792" cy="6858000"/>
          </a:xfrm>
          <a:custGeom>
            <a:avLst/>
            <a:gdLst>
              <a:gd name="connsiteX0" fmla="*/ 0 w 9075792"/>
              <a:gd name="connsiteY0" fmla="*/ 0 h 6858000"/>
              <a:gd name="connsiteX1" fmla="*/ 9075792 w 9075792"/>
              <a:gd name="connsiteY1" fmla="*/ 0 h 6858000"/>
              <a:gd name="connsiteX2" fmla="*/ 9075792 w 9075792"/>
              <a:gd name="connsiteY2" fmla="*/ 6858000 h 6858000"/>
              <a:gd name="connsiteX3" fmla="*/ 0 w 90757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75792" h="6858000">
                <a:moveTo>
                  <a:pt x="0" y="0"/>
                </a:moveTo>
                <a:lnTo>
                  <a:pt x="9075792" y="0"/>
                </a:lnTo>
                <a:lnTo>
                  <a:pt x="90757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1B8DF65-392F-4C0F-8CFB-BAD9F1EDA1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893" t="10596" r="965"/>
          <a:stretch/>
        </p:blipFill>
        <p:spPr>
          <a:xfrm>
            <a:off x="7430227" y="0"/>
            <a:ext cx="47617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95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D36C6A8-2FF9-4946-A96E-8A19D6924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0E9D1C1-A226-42AF-B587-FE1FAAD0D7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FE3056A-84CA-4B4F-BC37-7A2C6B041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E167512-BC72-4FF9-99DE-B7A7EE317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0072154-C404-42A1-B37C-451BA7D65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229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41CA16E-40D7-4BA8-83F7-BBC22BC92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C7FD045-B881-4E06-8183-91998D4599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6F6B09E-37CA-470E-A561-AD01D4338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D03A83F-77E4-4F2F-B745-04DB16242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1875FD5-0F41-4F18-90D8-D0E00F089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237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7B8F46E-83D2-4A93-9FC0-17E501941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6C98FAB-374D-4709-89C5-A9468DB0AB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DA4C8B45-C58C-413D-8A6F-42ACC41508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0EA4454-9A40-4888-88AE-5694B8B4A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068C641-DB09-40EA-9246-B3BA33075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BA0C2D4-8D35-4960-87C4-BF0720EA3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360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EFAD25-E44C-4E4E-BE30-CF684C233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A7AD65C-DB80-4E90-B440-2D23579E7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E53E5D6-B1A5-48E0-9E55-703766BD73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88D70EB8-A57E-4B30-9718-01586C345E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DEA12019-3CE1-478F-8763-43A94B9667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B6774439-22BD-4080-8AD2-176BC39FB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868EDF6B-89DA-406F-9766-34D5C2F89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F324DFD2-2A1C-4066-A085-03971C3F2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45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B1CC10A-9485-4940-A09A-923756F8D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D1A89F3-8A31-4273-A530-A947C758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CB795A90-652C-4206-A0C6-611408259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5BF25924-33AE-4EEE-9E9A-8625A4D6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495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5F14B0A4-9D6E-4367-9B5F-BC7D3BC2C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DF207EC-D096-49D2-BCED-02BB8EB7B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5F1701A-575A-49D1-B629-DC1A61266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128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9300DC3-32F4-4B75-A851-0722D954C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B4F632E-12F5-4C1A-BCCC-28B9428DD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CD8EE3F3-B985-4444-987C-B4AE7C1E63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07D4080-08D2-43DD-95D8-821B009C1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872D8AA-E581-4C3A-B3EB-999611DDC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5411735-C7CF-49D4-8A5E-01E9FFA9F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453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A83F8A3-0E7C-4359-93F6-0E9CC3E98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1DCB9453-1B19-4A07-BB22-DB5B46B903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F1317AA-B98E-43F3-B23F-84B16E1ABD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D9FB02C-D4ED-48CA-8E3C-2D3E24828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07BE848-AFC6-4006-9373-944B7C626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857400A-9F12-4319-8023-0672FB346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388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C2811434-C510-495D-B27F-21A2BB9BF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43D0E65-DE8C-4505-9FD1-B218919BC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6299A2E-F81A-4039-A970-42058C2027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0566-20B7-44DA-889B-CF567619B3DD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46EB02C-5FF6-41FD-B808-F8F24EB76C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2EAC5D8-2A65-46EB-BD4F-F226513380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465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microsoft.com/office/2007/relationships/hdphoto" Target="../media/hdphoto7.wdp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" Type="http://schemas.openxmlformats.org/officeDocument/2006/relationships/image" Target="../media/image60.jpeg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10" Type="http://schemas.openxmlformats.org/officeDocument/2006/relationships/image" Target="../media/image68.png"/><Relationship Id="rId19" Type="http://schemas.openxmlformats.org/officeDocument/2006/relationships/image" Target="../media/image77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CB4576C-95FF-40E6-BF19-272652D902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946" t="22031" r="-1" b="20548"/>
          <a:stretch/>
        </p:blipFill>
        <p:spPr>
          <a:xfrm flipH="1">
            <a:off x="-5" y="0"/>
            <a:ext cx="12192003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F70472B-6E23-4939-A616-3392F7789642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70C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3C09F70-B7F5-4770-81AE-6596230341EE}"/>
              </a:ext>
            </a:extLst>
          </p:cNvPr>
          <p:cNvSpPr/>
          <p:nvPr/>
        </p:nvSpPr>
        <p:spPr>
          <a:xfrm>
            <a:off x="581462" y="5255423"/>
            <a:ext cx="316245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教育科技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有限公司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在厦门成立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E8F3C18-0E6E-476C-BB45-72D79D773F45}"/>
              </a:ext>
            </a:extLst>
          </p:cNvPr>
          <p:cNvSpPr/>
          <p:nvPr/>
        </p:nvSpPr>
        <p:spPr>
          <a:xfrm>
            <a:off x="581462" y="4867345"/>
            <a:ext cx="1571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D2E19FD7-61F4-4679-9F51-FE1A12A8A0C2}"/>
              </a:ext>
            </a:extLst>
          </p:cNvPr>
          <p:cNvSpPr/>
          <p:nvPr/>
        </p:nvSpPr>
        <p:spPr>
          <a:xfrm>
            <a:off x="-650658" y="2734471"/>
            <a:ext cx="388866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定制、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线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下培训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模板为三大主营业务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B9BCA949-91CD-4459-97C1-593ADD2F101D}"/>
              </a:ext>
            </a:extLst>
          </p:cNvPr>
          <p:cNvSpPr/>
          <p:nvPr/>
        </p:nvSpPr>
        <p:spPr>
          <a:xfrm>
            <a:off x="1686820" y="3463794"/>
            <a:ext cx="1571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5F72AC2E-CAC3-4963-AEA0-16F0BA5DDB23}"/>
              </a:ext>
            </a:extLst>
          </p:cNvPr>
          <p:cNvSpPr/>
          <p:nvPr/>
        </p:nvSpPr>
        <p:spPr>
          <a:xfrm>
            <a:off x="4973353" y="4133910"/>
            <a:ext cx="316245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公司开始进入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在线教育领域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7635A8AA-7D56-4640-A14E-4CCED187009A}"/>
              </a:ext>
            </a:extLst>
          </p:cNvPr>
          <p:cNvSpPr/>
          <p:nvPr/>
        </p:nvSpPr>
        <p:spPr>
          <a:xfrm>
            <a:off x="4973353" y="3766305"/>
            <a:ext cx="1571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C255D211-BD29-41BF-94E6-912243242F3E}"/>
              </a:ext>
            </a:extLst>
          </p:cNvPr>
          <p:cNvSpPr/>
          <p:nvPr/>
        </p:nvSpPr>
        <p:spPr>
          <a:xfrm>
            <a:off x="3941813" y="1725323"/>
            <a:ext cx="363711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《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大神教你高逼格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PPT》</a:t>
            </a: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在十点课堂上线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7D2983A0-B6B3-4AC1-96A9-8755DF163A62}"/>
              </a:ext>
            </a:extLst>
          </p:cNvPr>
          <p:cNvSpPr/>
          <p:nvPr/>
        </p:nvSpPr>
        <p:spPr>
          <a:xfrm>
            <a:off x="6007662" y="2468210"/>
            <a:ext cx="1571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E547CC21-E263-4277-867C-4493145C46D9}"/>
              </a:ext>
            </a:extLst>
          </p:cNvPr>
          <p:cNvCxnSpPr>
            <a:cxnSpLocks/>
          </p:cNvCxnSpPr>
          <p:nvPr/>
        </p:nvCxnSpPr>
        <p:spPr>
          <a:xfrm flipV="1">
            <a:off x="837320" y="2548358"/>
            <a:ext cx="8321151" cy="2087699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CAB06F4E-B542-4849-B3B4-816426C33DAC}"/>
              </a:ext>
            </a:extLst>
          </p:cNvPr>
          <p:cNvSpPr/>
          <p:nvPr/>
        </p:nvSpPr>
        <p:spPr>
          <a:xfrm>
            <a:off x="695298" y="4558724"/>
            <a:ext cx="186113" cy="1861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9B84F306-C344-4EE5-8A01-55E3BDD6C27D}"/>
              </a:ext>
            </a:extLst>
          </p:cNvPr>
          <p:cNvSpPr/>
          <p:nvPr/>
        </p:nvSpPr>
        <p:spPr>
          <a:xfrm>
            <a:off x="2944632" y="3999767"/>
            <a:ext cx="186113" cy="1861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B831D8C6-5D45-4CDB-B1A0-77A9E5BB6953}"/>
              </a:ext>
            </a:extLst>
          </p:cNvPr>
          <p:cNvSpPr/>
          <p:nvPr/>
        </p:nvSpPr>
        <p:spPr>
          <a:xfrm>
            <a:off x="5101437" y="3442863"/>
            <a:ext cx="186113" cy="1861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E3B22B45-0C1D-45D5-9745-B1518BEF43D7}"/>
              </a:ext>
            </a:extLst>
          </p:cNvPr>
          <p:cNvSpPr/>
          <p:nvPr/>
        </p:nvSpPr>
        <p:spPr>
          <a:xfrm>
            <a:off x="7271290" y="2911113"/>
            <a:ext cx="186113" cy="1861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B4D7A53-DFB4-4FA7-AA93-0B64FFD71186}"/>
              </a:ext>
            </a:extLst>
          </p:cNvPr>
          <p:cNvSpPr/>
          <p:nvPr/>
        </p:nvSpPr>
        <p:spPr>
          <a:xfrm>
            <a:off x="9041683" y="3174758"/>
            <a:ext cx="316245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视频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课程销售额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突破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718D80E4-5136-49CB-81AB-234C6A4212E0}"/>
              </a:ext>
            </a:extLst>
          </p:cNvPr>
          <p:cNvSpPr/>
          <p:nvPr/>
        </p:nvSpPr>
        <p:spPr>
          <a:xfrm>
            <a:off x="9023492" y="2734471"/>
            <a:ext cx="1571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FD19538C-6CF4-4F96-AAF6-CBF2C851E23D}"/>
              </a:ext>
            </a:extLst>
          </p:cNvPr>
          <p:cNvSpPr/>
          <p:nvPr/>
        </p:nvSpPr>
        <p:spPr>
          <a:xfrm>
            <a:off x="9113087" y="2443680"/>
            <a:ext cx="186113" cy="1861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0B9A092D-1AA3-4521-8E18-F32D2C74CAB7}"/>
              </a:ext>
            </a:extLst>
          </p:cNvPr>
          <p:cNvSpPr txBox="1"/>
          <p:nvPr/>
        </p:nvSpPr>
        <p:spPr>
          <a:xfrm>
            <a:off x="10167539" y="4956520"/>
            <a:ext cx="486063" cy="752372"/>
          </a:xfrm>
          <a:custGeom>
            <a:avLst/>
            <a:gdLst/>
            <a:ahLst/>
            <a:cxnLst/>
            <a:rect l="l" t="t" r="r" b="b"/>
            <a:pathLst>
              <a:path w="486063" h="752372">
                <a:moveTo>
                  <a:pt x="434498" y="295946"/>
                </a:moveTo>
                <a:cubicBezTo>
                  <a:pt x="434498" y="295946"/>
                  <a:pt x="434726" y="296403"/>
                  <a:pt x="435184" y="297318"/>
                </a:cubicBezTo>
                <a:cubicBezTo>
                  <a:pt x="436098" y="300061"/>
                  <a:pt x="435869" y="302118"/>
                  <a:pt x="434498" y="303490"/>
                </a:cubicBezTo>
                <a:cubicBezTo>
                  <a:pt x="434041" y="303947"/>
                  <a:pt x="433583" y="303490"/>
                  <a:pt x="433126" y="302118"/>
                </a:cubicBezTo>
                <a:cubicBezTo>
                  <a:pt x="433126" y="302118"/>
                  <a:pt x="433126" y="301204"/>
                  <a:pt x="433126" y="299375"/>
                </a:cubicBezTo>
                <a:cubicBezTo>
                  <a:pt x="433126" y="297089"/>
                  <a:pt x="433583" y="295946"/>
                  <a:pt x="434498" y="295946"/>
                </a:cubicBezTo>
                <a:close/>
                <a:moveTo>
                  <a:pt x="437241" y="283602"/>
                </a:moveTo>
                <a:cubicBezTo>
                  <a:pt x="437698" y="283602"/>
                  <a:pt x="437927" y="284059"/>
                  <a:pt x="437927" y="284973"/>
                </a:cubicBezTo>
                <a:cubicBezTo>
                  <a:pt x="439298" y="287716"/>
                  <a:pt x="439298" y="289545"/>
                  <a:pt x="437927" y="290460"/>
                </a:cubicBezTo>
                <a:cubicBezTo>
                  <a:pt x="437470" y="291374"/>
                  <a:pt x="437012" y="290917"/>
                  <a:pt x="436555" y="289088"/>
                </a:cubicBezTo>
                <a:cubicBezTo>
                  <a:pt x="436555" y="289088"/>
                  <a:pt x="436555" y="288402"/>
                  <a:pt x="436555" y="287031"/>
                </a:cubicBezTo>
                <a:cubicBezTo>
                  <a:pt x="436555" y="284287"/>
                  <a:pt x="436784" y="283144"/>
                  <a:pt x="437241" y="283602"/>
                </a:cubicBezTo>
                <a:close/>
                <a:moveTo>
                  <a:pt x="412552" y="257370"/>
                </a:moveTo>
                <a:cubicBezTo>
                  <a:pt x="408437" y="257255"/>
                  <a:pt x="405694" y="257770"/>
                  <a:pt x="404323" y="258913"/>
                </a:cubicBezTo>
                <a:cubicBezTo>
                  <a:pt x="403408" y="259827"/>
                  <a:pt x="399979" y="260742"/>
                  <a:pt x="394036" y="261656"/>
                </a:cubicBezTo>
                <a:cubicBezTo>
                  <a:pt x="386263" y="263028"/>
                  <a:pt x="377805" y="266114"/>
                  <a:pt x="368661" y="270914"/>
                </a:cubicBezTo>
                <a:cubicBezTo>
                  <a:pt x="359517" y="275715"/>
                  <a:pt x="353802" y="280173"/>
                  <a:pt x="351516" y="284287"/>
                </a:cubicBezTo>
                <a:cubicBezTo>
                  <a:pt x="349230" y="289317"/>
                  <a:pt x="346944" y="291831"/>
                  <a:pt x="344658" y="291831"/>
                </a:cubicBezTo>
                <a:cubicBezTo>
                  <a:pt x="343744" y="292746"/>
                  <a:pt x="343401" y="296975"/>
                  <a:pt x="343629" y="304519"/>
                </a:cubicBezTo>
                <a:cubicBezTo>
                  <a:pt x="343858" y="312062"/>
                  <a:pt x="344658" y="321435"/>
                  <a:pt x="346030" y="332636"/>
                </a:cubicBezTo>
                <a:cubicBezTo>
                  <a:pt x="347401" y="343838"/>
                  <a:pt x="348773" y="352639"/>
                  <a:pt x="350144" y="359040"/>
                </a:cubicBezTo>
                <a:cubicBezTo>
                  <a:pt x="354259" y="374584"/>
                  <a:pt x="359631" y="388643"/>
                  <a:pt x="366261" y="401216"/>
                </a:cubicBezTo>
                <a:cubicBezTo>
                  <a:pt x="372890" y="413789"/>
                  <a:pt x="378262" y="419847"/>
                  <a:pt x="382377" y="419390"/>
                </a:cubicBezTo>
                <a:cubicBezTo>
                  <a:pt x="384206" y="419390"/>
                  <a:pt x="387292" y="415732"/>
                  <a:pt x="391635" y="408417"/>
                </a:cubicBezTo>
                <a:cubicBezTo>
                  <a:pt x="395979" y="401102"/>
                  <a:pt x="399293" y="394473"/>
                  <a:pt x="401579" y="388529"/>
                </a:cubicBezTo>
                <a:cubicBezTo>
                  <a:pt x="407066" y="376185"/>
                  <a:pt x="411181" y="369327"/>
                  <a:pt x="413924" y="367955"/>
                </a:cubicBezTo>
                <a:cubicBezTo>
                  <a:pt x="413924" y="371613"/>
                  <a:pt x="407066" y="387157"/>
                  <a:pt x="393350" y="414589"/>
                </a:cubicBezTo>
                <a:cubicBezTo>
                  <a:pt x="388321" y="424191"/>
                  <a:pt x="386720" y="428991"/>
                  <a:pt x="388549" y="428991"/>
                </a:cubicBezTo>
                <a:cubicBezTo>
                  <a:pt x="390835" y="428991"/>
                  <a:pt x="397693" y="416075"/>
                  <a:pt x="409123" y="390244"/>
                </a:cubicBezTo>
                <a:cubicBezTo>
                  <a:pt x="420553" y="364412"/>
                  <a:pt x="426497" y="348981"/>
                  <a:pt x="426954" y="343952"/>
                </a:cubicBezTo>
                <a:cubicBezTo>
                  <a:pt x="426954" y="342123"/>
                  <a:pt x="426040" y="341895"/>
                  <a:pt x="424211" y="343266"/>
                </a:cubicBezTo>
                <a:cubicBezTo>
                  <a:pt x="422839" y="343723"/>
                  <a:pt x="422153" y="343266"/>
                  <a:pt x="422153" y="341895"/>
                </a:cubicBezTo>
                <a:cubicBezTo>
                  <a:pt x="422153" y="340980"/>
                  <a:pt x="422382" y="339837"/>
                  <a:pt x="422839" y="338466"/>
                </a:cubicBezTo>
                <a:cubicBezTo>
                  <a:pt x="423754" y="333894"/>
                  <a:pt x="425011" y="332865"/>
                  <a:pt x="426611" y="335380"/>
                </a:cubicBezTo>
                <a:cubicBezTo>
                  <a:pt x="428211" y="337894"/>
                  <a:pt x="429697" y="337208"/>
                  <a:pt x="431069" y="333322"/>
                </a:cubicBezTo>
                <a:cubicBezTo>
                  <a:pt x="432440" y="329436"/>
                  <a:pt x="431983" y="327150"/>
                  <a:pt x="429697" y="326464"/>
                </a:cubicBezTo>
                <a:cubicBezTo>
                  <a:pt x="427411" y="325778"/>
                  <a:pt x="427983" y="324178"/>
                  <a:pt x="431412" y="321664"/>
                </a:cubicBezTo>
                <a:cubicBezTo>
                  <a:pt x="434841" y="319149"/>
                  <a:pt x="437927" y="310805"/>
                  <a:pt x="440670" y="296632"/>
                </a:cubicBezTo>
                <a:cubicBezTo>
                  <a:pt x="442956" y="284287"/>
                  <a:pt x="443299" y="275372"/>
                  <a:pt x="441699" y="269886"/>
                </a:cubicBezTo>
                <a:cubicBezTo>
                  <a:pt x="440099" y="264399"/>
                  <a:pt x="435869" y="260970"/>
                  <a:pt x="429011" y="259599"/>
                </a:cubicBezTo>
                <a:cubicBezTo>
                  <a:pt x="422153" y="258227"/>
                  <a:pt x="416667" y="257484"/>
                  <a:pt x="412552" y="257370"/>
                </a:cubicBezTo>
                <a:close/>
                <a:moveTo>
                  <a:pt x="364975" y="119438"/>
                </a:moveTo>
                <a:cubicBezTo>
                  <a:pt x="366746" y="119724"/>
                  <a:pt x="368204" y="120610"/>
                  <a:pt x="369347" y="122096"/>
                </a:cubicBezTo>
                <a:cubicBezTo>
                  <a:pt x="371633" y="125068"/>
                  <a:pt x="373462" y="125868"/>
                  <a:pt x="374833" y="124496"/>
                </a:cubicBezTo>
                <a:cubicBezTo>
                  <a:pt x="375748" y="123582"/>
                  <a:pt x="376433" y="124039"/>
                  <a:pt x="376891" y="125868"/>
                </a:cubicBezTo>
                <a:cubicBezTo>
                  <a:pt x="377805" y="132268"/>
                  <a:pt x="376662" y="140727"/>
                  <a:pt x="373462" y="151242"/>
                </a:cubicBezTo>
                <a:cubicBezTo>
                  <a:pt x="371176" y="158557"/>
                  <a:pt x="369232" y="168730"/>
                  <a:pt x="367632" y="181760"/>
                </a:cubicBezTo>
                <a:cubicBezTo>
                  <a:pt x="366032" y="194791"/>
                  <a:pt x="363403" y="207021"/>
                  <a:pt x="359746" y="218451"/>
                </a:cubicBezTo>
                <a:cubicBezTo>
                  <a:pt x="356088" y="229881"/>
                  <a:pt x="354831" y="236167"/>
                  <a:pt x="355974" y="237310"/>
                </a:cubicBezTo>
                <a:cubicBezTo>
                  <a:pt x="357117" y="238453"/>
                  <a:pt x="364089" y="236967"/>
                  <a:pt x="376891" y="232852"/>
                </a:cubicBezTo>
                <a:cubicBezTo>
                  <a:pt x="401579" y="224623"/>
                  <a:pt x="423754" y="224851"/>
                  <a:pt x="443413" y="233538"/>
                </a:cubicBezTo>
                <a:cubicBezTo>
                  <a:pt x="458958" y="240396"/>
                  <a:pt x="470388" y="251483"/>
                  <a:pt x="477703" y="266800"/>
                </a:cubicBezTo>
                <a:cubicBezTo>
                  <a:pt x="485018" y="282116"/>
                  <a:pt x="487533" y="300518"/>
                  <a:pt x="485247" y="322006"/>
                </a:cubicBezTo>
                <a:cubicBezTo>
                  <a:pt x="484333" y="333436"/>
                  <a:pt x="477475" y="360411"/>
                  <a:pt x="464673" y="402931"/>
                </a:cubicBezTo>
                <a:cubicBezTo>
                  <a:pt x="451871" y="445450"/>
                  <a:pt x="442727" y="471968"/>
                  <a:pt x="437241" y="482484"/>
                </a:cubicBezTo>
                <a:cubicBezTo>
                  <a:pt x="434498" y="487970"/>
                  <a:pt x="433126" y="492085"/>
                  <a:pt x="433126" y="494828"/>
                </a:cubicBezTo>
                <a:cubicBezTo>
                  <a:pt x="433126" y="497114"/>
                  <a:pt x="430269" y="501800"/>
                  <a:pt x="424554" y="508887"/>
                </a:cubicBezTo>
                <a:cubicBezTo>
                  <a:pt x="418839" y="515974"/>
                  <a:pt x="413924" y="520888"/>
                  <a:pt x="409809" y="523632"/>
                </a:cubicBezTo>
                <a:cubicBezTo>
                  <a:pt x="406151" y="525918"/>
                  <a:pt x="403294" y="527061"/>
                  <a:pt x="401237" y="527061"/>
                </a:cubicBezTo>
                <a:cubicBezTo>
                  <a:pt x="399179" y="527061"/>
                  <a:pt x="395750" y="526032"/>
                  <a:pt x="390949" y="523975"/>
                </a:cubicBezTo>
                <a:cubicBezTo>
                  <a:pt x="386149" y="521917"/>
                  <a:pt x="382034" y="518374"/>
                  <a:pt x="378605" y="513345"/>
                </a:cubicBezTo>
                <a:cubicBezTo>
                  <a:pt x="375176" y="508315"/>
                  <a:pt x="368661" y="496657"/>
                  <a:pt x="359060" y="478369"/>
                </a:cubicBezTo>
                <a:cubicBezTo>
                  <a:pt x="349459" y="459166"/>
                  <a:pt x="343515" y="446251"/>
                  <a:pt x="341229" y="439621"/>
                </a:cubicBezTo>
                <a:cubicBezTo>
                  <a:pt x="338943" y="432992"/>
                  <a:pt x="337571" y="424648"/>
                  <a:pt x="337114" y="414589"/>
                </a:cubicBezTo>
                <a:cubicBezTo>
                  <a:pt x="336657" y="399502"/>
                  <a:pt x="335285" y="389215"/>
                  <a:pt x="332999" y="383728"/>
                </a:cubicBezTo>
                <a:cubicBezTo>
                  <a:pt x="331171" y="378699"/>
                  <a:pt x="330256" y="372184"/>
                  <a:pt x="330256" y="364183"/>
                </a:cubicBezTo>
                <a:cubicBezTo>
                  <a:pt x="330256" y="356182"/>
                  <a:pt x="331171" y="351267"/>
                  <a:pt x="332999" y="349438"/>
                </a:cubicBezTo>
                <a:cubicBezTo>
                  <a:pt x="334828" y="347152"/>
                  <a:pt x="335057" y="341895"/>
                  <a:pt x="333685" y="333665"/>
                </a:cubicBezTo>
                <a:lnTo>
                  <a:pt x="330942" y="321321"/>
                </a:lnTo>
                <a:lnTo>
                  <a:pt x="322712" y="344638"/>
                </a:lnTo>
                <a:cubicBezTo>
                  <a:pt x="317226" y="360183"/>
                  <a:pt x="311854" y="376299"/>
                  <a:pt x="306596" y="392987"/>
                </a:cubicBezTo>
                <a:cubicBezTo>
                  <a:pt x="301338" y="409675"/>
                  <a:pt x="297109" y="420304"/>
                  <a:pt x="293909" y="424876"/>
                </a:cubicBezTo>
                <a:cubicBezTo>
                  <a:pt x="290708" y="429448"/>
                  <a:pt x="290251" y="432420"/>
                  <a:pt x="292537" y="433792"/>
                </a:cubicBezTo>
                <a:cubicBezTo>
                  <a:pt x="295738" y="435621"/>
                  <a:pt x="282707" y="471968"/>
                  <a:pt x="253447" y="542834"/>
                </a:cubicBezTo>
                <a:cubicBezTo>
                  <a:pt x="250703" y="549235"/>
                  <a:pt x="246474" y="559636"/>
                  <a:pt x="240759" y="574038"/>
                </a:cubicBezTo>
                <a:cubicBezTo>
                  <a:pt x="235044" y="588440"/>
                  <a:pt x="231272" y="596669"/>
                  <a:pt x="229444" y="598727"/>
                </a:cubicBezTo>
                <a:cubicBezTo>
                  <a:pt x="227615" y="600784"/>
                  <a:pt x="226700" y="604099"/>
                  <a:pt x="226700" y="608671"/>
                </a:cubicBezTo>
                <a:cubicBezTo>
                  <a:pt x="226700" y="612786"/>
                  <a:pt x="224300" y="620101"/>
                  <a:pt x="219499" y="630616"/>
                </a:cubicBezTo>
                <a:cubicBezTo>
                  <a:pt x="214699" y="641132"/>
                  <a:pt x="210927" y="647304"/>
                  <a:pt x="208184" y="649133"/>
                </a:cubicBezTo>
                <a:cubicBezTo>
                  <a:pt x="206355" y="650047"/>
                  <a:pt x="205441" y="652676"/>
                  <a:pt x="205441" y="657020"/>
                </a:cubicBezTo>
                <a:cubicBezTo>
                  <a:pt x="205441" y="661363"/>
                  <a:pt x="203955" y="664106"/>
                  <a:pt x="200983" y="665249"/>
                </a:cubicBezTo>
                <a:cubicBezTo>
                  <a:pt x="198011" y="666392"/>
                  <a:pt x="194811" y="670736"/>
                  <a:pt x="191382" y="678279"/>
                </a:cubicBezTo>
                <a:cubicBezTo>
                  <a:pt x="187953" y="685823"/>
                  <a:pt x="184295" y="692681"/>
                  <a:pt x="180409" y="698854"/>
                </a:cubicBezTo>
                <a:cubicBezTo>
                  <a:pt x="176523" y="705026"/>
                  <a:pt x="171836" y="713370"/>
                  <a:pt x="166350" y="723885"/>
                </a:cubicBezTo>
                <a:cubicBezTo>
                  <a:pt x="160864" y="734401"/>
                  <a:pt x="156292" y="741945"/>
                  <a:pt x="152634" y="746517"/>
                </a:cubicBezTo>
                <a:cubicBezTo>
                  <a:pt x="149891" y="750174"/>
                  <a:pt x="147833" y="752117"/>
                  <a:pt x="146462" y="752346"/>
                </a:cubicBezTo>
                <a:cubicBezTo>
                  <a:pt x="145090" y="752575"/>
                  <a:pt x="142576" y="751317"/>
                  <a:pt x="138918" y="748574"/>
                </a:cubicBezTo>
                <a:cubicBezTo>
                  <a:pt x="133889" y="745374"/>
                  <a:pt x="130460" y="741487"/>
                  <a:pt x="128631" y="736915"/>
                </a:cubicBezTo>
                <a:cubicBezTo>
                  <a:pt x="126802" y="732343"/>
                  <a:pt x="126116" y="725257"/>
                  <a:pt x="126574" y="715656"/>
                </a:cubicBezTo>
                <a:cubicBezTo>
                  <a:pt x="126574" y="706512"/>
                  <a:pt x="125088" y="700225"/>
                  <a:pt x="122116" y="696796"/>
                </a:cubicBezTo>
                <a:cubicBezTo>
                  <a:pt x="119144" y="693367"/>
                  <a:pt x="118916" y="690853"/>
                  <a:pt x="121430" y="689252"/>
                </a:cubicBezTo>
                <a:cubicBezTo>
                  <a:pt x="123945" y="687652"/>
                  <a:pt x="127031" y="689138"/>
                  <a:pt x="130688" y="693710"/>
                </a:cubicBezTo>
                <a:lnTo>
                  <a:pt x="136175" y="700568"/>
                </a:lnTo>
                <a:lnTo>
                  <a:pt x="141661" y="690281"/>
                </a:lnTo>
                <a:cubicBezTo>
                  <a:pt x="145776" y="683423"/>
                  <a:pt x="150805" y="674279"/>
                  <a:pt x="156749" y="662849"/>
                </a:cubicBezTo>
                <a:cubicBezTo>
                  <a:pt x="162692" y="651419"/>
                  <a:pt x="166921" y="644104"/>
                  <a:pt x="169436" y="640903"/>
                </a:cubicBezTo>
                <a:cubicBezTo>
                  <a:pt x="171951" y="637703"/>
                  <a:pt x="174008" y="633588"/>
                  <a:pt x="175608" y="628559"/>
                </a:cubicBezTo>
                <a:cubicBezTo>
                  <a:pt x="177209" y="623530"/>
                  <a:pt x="180980" y="616215"/>
                  <a:pt x="186924" y="606613"/>
                </a:cubicBezTo>
                <a:cubicBezTo>
                  <a:pt x="192868" y="597012"/>
                  <a:pt x="195839" y="591069"/>
                  <a:pt x="195839" y="588783"/>
                </a:cubicBezTo>
                <a:cubicBezTo>
                  <a:pt x="195839" y="586497"/>
                  <a:pt x="200640" y="575181"/>
                  <a:pt x="210241" y="554835"/>
                </a:cubicBezTo>
                <a:cubicBezTo>
                  <a:pt x="219842" y="534490"/>
                  <a:pt x="225443" y="522260"/>
                  <a:pt x="227043" y="518145"/>
                </a:cubicBezTo>
                <a:cubicBezTo>
                  <a:pt x="228643" y="514030"/>
                  <a:pt x="232644" y="505229"/>
                  <a:pt x="239045" y="491742"/>
                </a:cubicBezTo>
                <a:cubicBezTo>
                  <a:pt x="245446" y="478254"/>
                  <a:pt x="248646" y="470368"/>
                  <a:pt x="248646" y="468082"/>
                </a:cubicBezTo>
                <a:cubicBezTo>
                  <a:pt x="248646" y="464424"/>
                  <a:pt x="253904" y="449794"/>
                  <a:pt x="264419" y="424191"/>
                </a:cubicBezTo>
                <a:cubicBezTo>
                  <a:pt x="266248" y="420076"/>
                  <a:pt x="267848" y="415732"/>
                  <a:pt x="269220" y="411160"/>
                </a:cubicBezTo>
                <a:cubicBezTo>
                  <a:pt x="270592" y="406588"/>
                  <a:pt x="272306" y="404302"/>
                  <a:pt x="274363" y="404302"/>
                </a:cubicBezTo>
                <a:cubicBezTo>
                  <a:pt x="276421" y="404302"/>
                  <a:pt x="276764" y="403159"/>
                  <a:pt x="275392" y="400873"/>
                </a:cubicBezTo>
                <a:cubicBezTo>
                  <a:pt x="274935" y="399959"/>
                  <a:pt x="276192" y="394244"/>
                  <a:pt x="279164" y="383728"/>
                </a:cubicBezTo>
                <a:cubicBezTo>
                  <a:pt x="282136" y="373213"/>
                  <a:pt x="285679" y="362926"/>
                  <a:pt x="289794" y="352867"/>
                </a:cubicBezTo>
                <a:cubicBezTo>
                  <a:pt x="291166" y="348295"/>
                  <a:pt x="292423" y="343495"/>
                  <a:pt x="293566" y="338466"/>
                </a:cubicBezTo>
                <a:cubicBezTo>
                  <a:pt x="294709" y="333436"/>
                  <a:pt x="296195" y="327036"/>
                  <a:pt x="298024" y="319263"/>
                </a:cubicBezTo>
                <a:cubicBezTo>
                  <a:pt x="299852" y="313320"/>
                  <a:pt x="300538" y="309891"/>
                  <a:pt x="300081" y="308976"/>
                </a:cubicBezTo>
                <a:cubicBezTo>
                  <a:pt x="299624" y="308062"/>
                  <a:pt x="297338" y="308062"/>
                  <a:pt x="293223" y="308976"/>
                </a:cubicBezTo>
                <a:cubicBezTo>
                  <a:pt x="287737" y="309891"/>
                  <a:pt x="272992" y="310919"/>
                  <a:pt x="248989" y="312062"/>
                </a:cubicBezTo>
                <a:cubicBezTo>
                  <a:pt x="224986" y="313205"/>
                  <a:pt x="211156" y="315491"/>
                  <a:pt x="207498" y="318920"/>
                </a:cubicBezTo>
                <a:cubicBezTo>
                  <a:pt x="203840" y="322349"/>
                  <a:pt x="202012" y="322464"/>
                  <a:pt x="202012" y="319263"/>
                </a:cubicBezTo>
                <a:cubicBezTo>
                  <a:pt x="202012" y="317434"/>
                  <a:pt x="204183" y="314691"/>
                  <a:pt x="208527" y="311034"/>
                </a:cubicBezTo>
                <a:cubicBezTo>
                  <a:pt x="212870" y="307376"/>
                  <a:pt x="216413" y="305547"/>
                  <a:pt x="219157" y="305547"/>
                </a:cubicBezTo>
                <a:cubicBezTo>
                  <a:pt x="221443" y="305547"/>
                  <a:pt x="226243" y="303261"/>
                  <a:pt x="233558" y="298689"/>
                </a:cubicBezTo>
                <a:cubicBezTo>
                  <a:pt x="240874" y="294117"/>
                  <a:pt x="245674" y="291831"/>
                  <a:pt x="247960" y="291831"/>
                </a:cubicBezTo>
                <a:cubicBezTo>
                  <a:pt x="250246" y="291831"/>
                  <a:pt x="261676" y="286459"/>
                  <a:pt x="282250" y="275715"/>
                </a:cubicBezTo>
                <a:cubicBezTo>
                  <a:pt x="302824" y="264971"/>
                  <a:pt x="313797" y="258456"/>
                  <a:pt x="315169" y="256170"/>
                </a:cubicBezTo>
                <a:cubicBezTo>
                  <a:pt x="316540" y="253884"/>
                  <a:pt x="318941" y="246911"/>
                  <a:pt x="322369" y="235253"/>
                </a:cubicBezTo>
                <a:cubicBezTo>
                  <a:pt x="325798" y="223594"/>
                  <a:pt x="327742" y="215479"/>
                  <a:pt x="328199" y="210907"/>
                </a:cubicBezTo>
                <a:cubicBezTo>
                  <a:pt x="329113" y="205420"/>
                  <a:pt x="330028" y="201077"/>
                  <a:pt x="330942" y="197877"/>
                </a:cubicBezTo>
                <a:cubicBezTo>
                  <a:pt x="333228" y="191933"/>
                  <a:pt x="335743" y="182560"/>
                  <a:pt x="338486" y="169759"/>
                </a:cubicBezTo>
                <a:cubicBezTo>
                  <a:pt x="341229" y="156957"/>
                  <a:pt x="342601" y="148042"/>
                  <a:pt x="342601" y="143013"/>
                </a:cubicBezTo>
                <a:cubicBezTo>
                  <a:pt x="342601" y="136612"/>
                  <a:pt x="343515" y="133640"/>
                  <a:pt x="345344" y="134097"/>
                </a:cubicBezTo>
                <a:cubicBezTo>
                  <a:pt x="346258" y="134554"/>
                  <a:pt x="347058" y="134326"/>
                  <a:pt x="347744" y="133411"/>
                </a:cubicBezTo>
                <a:cubicBezTo>
                  <a:pt x="348430" y="132497"/>
                  <a:pt x="349001" y="131125"/>
                  <a:pt x="349459" y="129297"/>
                </a:cubicBezTo>
                <a:cubicBezTo>
                  <a:pt x="350830" y="125182"/>
                  <a:pt x="353916" y="122210"/>
                  <a:pt x="358717" y="120381"/>
                </a:cubicBezTo>
                <a:cubicBezTo>
                  <a:pt x="361117" y="119467"/>
                  <a:pt x="363203" y="119153"/>
                  <a:pt x="364975" y="119438"/>
                </a:cubicBezTo>
                <a:close/>
                <a:moveTo>
                  <a:pt x="379977" y="23"/>
                </a:moveTo>
                <a:cubicBezTo>
                  <a:pt x="386149" y="252"/>
                  <a:pt x="391521" y="2424"/>
                  <a:pt x="396093" y="6538"/>
                </a:cubicBezTo>
                <a:cubicBezTo>
                  <a:pt x="399293" y="9282"/>
                  <a:pt x="401579" y="10653"/>
                  <a:pt x="402951" y="10653"/>
                </a:cubicBezTo>
                <a:cubicBezTo>
                  <a:pt x="406151" y="10653"/>
                  <a:pt x="413124" y="14425"/>
                  <a:pt x="423868" y="21969"/>
                </a:cubicBezTo>
                <a:cubicBezTo>
                  <a:pt x="434612" y="29513"/>
                  <a:pt x="440670" y="34885"/>
                  <a:pt x="442042" y="38085"/>
                </a:cubicBezTo>
                <a:cubicBezTo>
                  <a:pt x="444328" y="43572"/>
                  <a:pt x="445242" y="47229"/>
                  <a:pt x="444785" y="49058"/>
                </a:cubicBezTo>
                <a:cubicBezTo>
                  <a:pt x="444328" y="50887"/>
                  <a:pt x="442042" y="52716"/>
                  <a:pt x="437927" y="54544"/>
                </a:cubicBezTo>
                <a:cubicBezTo>
                  <a:pt x="420096" y="61860"/>
                  <a:pt x="383063" y="74204"/>
                  <a:pt x="326827" y="91578"/>
                </a:cubicBezTo>
                <a:cubicBezTo>
                  <a:pt x="300767" y="99807"/>
                  <a:pt x="284879" y="105408"/>
                  <a:pt x="279164" y="108380"/>
                </a:cubicBezTo>
                <a:cubicBezTo>
                  <a:pt x="273449" y="111352"/>
                  <a:pt x="270592" y="115581"/>
                  <a:pt x="270592" y="121067"/>
                </a:cubicBezTo>
                <a:cubicBezTo>
                  <a:pt x="270592" y="127925"/>
                  <a:pt x="268306" y="134783"/>
                  <a:pt x="263734" y="141641"/>
                </a:cubicBezTo>
                <a:cubicBezTo>
                  <a:pt x="240416" y="177760"/>
                  <a:pt x="224872" y="207021"/>
                  <a:pt x="217099" y="229423"/>
                </a:cubicBezTo>
                <a:cubicBezTo>
                  <a:pt x="213442" y="240853"/>
                  <a:pt x="205898" y="257998"/>
                  <a:pt x="194468" y="280858"/>
                </a:cubicBezTo>
                <a:cubicBezTo>
                  <a:pt x="183038" y="303718"/>
                  <a:pt x="177323" y="315949"/>
                  <a:pt x="177323" y="317549"/>
                </a:cubicBezTo>
                <a:cubicBezTo>
                  <a:pt x="177323" y="319149"/>
                  <a:pt x="173665" y="327493"/>
                  <a:pt x="166350" y="342580"/>
                </a:cubicBezTo>
                <a:cubicBezTo>
                  <a:pt x="158578" y="359497"/>
                  <a:pt x="148748" y="380985"/>
                  <a:pt x="136861" y="407046"/>
                </a:cubicBezTo>
                <a:cubicBezTo>
                  <a:pt x="123602" y="435392"/>
                  <a:pt x="110915" y="461681"/>
                  <a:pt x="98799" y="485913"/>
                </a:cubicBezTo>
                <a:cubicBezTo>
                  <a:pt x="86683" y="510144"/>
                  <a:pt x="80625" y="524546"/>
                  <a:pt x="80625" y="529118"/>
                </a:cubicBezTo>
                <a:cubicBezTo>
                  <a:pt x="80625" y="534147"/>
                  <a:pt x="73996" y="550835"/>
                  <a:pt x="60737" y="579181"/>
                </a:cubicBezTo>
                <a:cubicBezTo>
                  <a:pt x="56622" y="587868"/>
                  <a:pt x="53536" y="593469"/>
                  <a:pt x="51479" y="595983"/>
                </a:cubicBezTo>
                <a:cubicBezTo>
                  <a:pt x="49421" y="598498"/>
                  <a:pt x="46564" y="599755"/>
                  <a:pt x="42906" y="599755"/>
                </a:cubicBezTo>
                <a:cubicBezTo>
                  <a:pt x="34219" y="600213"/>
                  <a:pt x="26904" y="595641"/>
                  <a:pt x="20960" y="586039"/>
                </a:cubicBezTo>
                <a:cubicBezTo>
                  <a:pt x="15017" y="576438"/>
                  <a:pt x="11359" y="563637"/>
                  <a:pt x="9988" y="547635"/>
                </a:cubicBezTo>
                <a:cubicBezTo>
                  <a:pt x="7702" y="522489"/>
                  <a:pt x="4730" y="508544"/>
                  <a:pt x="1072" y="505801"/>
                </a:cubicBezTo>
                <a:cubicBezTo>
                  <a:pt x="-1214" y="504429"/>
                  <a:pt x="158" y="501915"/>
                  <a:pt x="5187" y="498257"/>
                </a:cubicBezTo>
                <a:cubicBezTo>
                  <a:pt x="18446" y="488656"/>
                  <a:pt x="33305" y="473797"/>
                  <a:pt x="49764" y="453680"/>
                </a:cubicBezTo>
                <a:cubicBezTo>
                  <a:pt x="66223" y="433563"/>
                  <a:pt x="74453" y="420076"/>
                  <a:pt x="74453" y="413218"/>
                </a:cubicBezTo>
                <a:cubicBezTo>
                  <a:pt x="74453" y="409103"/>
                  <a:pt x="77082" y="401331"/>
                  <a:pt x="82339" y="389901"/>
                </a:cubicBezTo>
                <a:cubicBezTo>
                  <a:pt x="87597" y="378471"/>
                  <a:pt x="91141" y="372756"/>
                  <a:pt x="92969" y="372756"/>
                </a:cubicBezTo>
                <a:cubicBezTo>
                  <a:pt x="94798" y="372756"/>
                  <a:pt x="95713" y="368869"/>
                  <a:pt x="95713" y="361097"/>
                </a:cubicBezTo>
                <a:cubicBezTo>
                  <a:pt x="95713" y="355611"/>
                  <a:pt x="96170" y="352867"/>
                  <a:pt x="97084" y="352867"/>
                </a:cubicBezTo>
                <a:cubicBezTo>
                  <a:pt x="97541" y="352867"/>
                  <a:pt x="98227" y="353325"/>
                  <a:pt x="99142" y="354239"/>
                </a:cubicBezTo>
                <a:cubicBezTo>
                  <a:pt x="100513" y="356525"/>
                  <a:pt x="102113" y="354696"/>
                  <a:pt x="103942" y="348753"/>
                </a:cubicBezTo>
                <a:cubicBezTo>
                  <a:pt x="104857" y="346924"/>
                  <a:pt x="105771" y="344181"/>
                  <a:pt x="106685" y="340523"/>
                </a:cubicBezTo>
                <a:cubicBezTo>
                  <a:pt x="110343" y="328636"/>
                  <a:pt x="113201" y="322121"/>
                  <a:pt x="115258" y="320978"/>
                </a:cubicBezTo>
                <a:cubicBezTo>
                  <a:pt x="117315" y="319835"/>
                  <a:pt x="117658" y="316977"/>
                  <a:pt x="116287" y="312405"/>
                </a:cubicBezTo>
                <a:cubicBezTo>
                  <a:pt x="115829" y="310119"/>
                  <a:pt x="116058" y="309205"/>
                  <a:pt x="116972" y="309662"/>
                </a:cubicBezTo>
                <a:cubicBezTo>
                  <a:pt x="118801" y="312405"/>
                  <a:pt x="121544" y="309891"/>
                  <a:pt x="125202" y="302118"/>
                </a:cubicBezTo>
                <a:cubicBezTo>
                  <a:pt x="128860" y="294346"/>
                  <a:pt x="129431" y="289774"/>
                  <a:pt x="126917" y="288402"/>
                </a:cubicBezTo>
                <a:cubicBezTo>
                  <a:pt x="124402" y="287031"/>
                  <a:pt x="124288" y="285659"/>
                  <a:pt x="126574" y="284287"/>
                </a:cubicBezTo>
                <a:cubicBezTo>
                  <a:pt x="128860" y="282916"/>
                  <a:pt x="132289" y="277087"/>
                  <a:pt x="136861" y="266800"/>
                </a:cubicBezTo>
                <a:cubicBezTo>
                  <a:pt x="141433" y="256513"/>
                  <a:pt x="144633" y="251369"/>
                  <a:pt x="146462" y="251369"/>
                </a:cubicBezTo>
                <a:cubicBezTo>
                  <a:pt x="148291" y="251369"/>
                  <a:pt x="149205" y="249083"/>
                  <a:pt x="149205" y="244511"/>
                </a:cubicBezTo>
                <a:cubicBezTo>
                  <a:pt x="149205" y="241311"/>
                  <a:pt x="150691" y="236281"/>
                  <a:pt x="153663" y="229423"/>
                </a:cubicBezTo>
                <a:cubicBezTo>
                  <a:pt x="156635" y="222565"/>
                  <a:pt x="159949" y="217308"/>
                  <a:pt x="163607" y="213650"/>
                </a:cubicBezTo>
                <a:cubicBezTo>
                  <a:pt x="166350" y="210450"/>
                  <a:pt x="167722" y="207821"/>
                  <a:pt x="167722" y="205763"/>
                </a:cubicBezTo>
                <a:cubicBezTo>
                  <a:pt x="167722" y="203706"/>
                  <a:pt x="175723" y="188847"/>
                  <a:pt x="191725" y="161186"/>
                </a:cubicBezTo>
                <a:cubicBezTo>
                  <a:pt x="207727" y="133526"/>
                  <a:pt x="214127" y="118781"/>
                  <a:pt x="210927" y="116952"/>
                </a:cubicBezTo>
                <a:cubicBezTo>
                  <a:pt x="207727" y="114666"/>
                  <a:pt x="200869" y="109866"/>
                  <a:pt x="190353" y="102550"/>
                </a:cubicBezTo>
                <a:cubicBezTo>
                  <a:pt x="188067" y="101179"/>
                  <a:pt x="185324" y="90778"/>
                  <a:pt x="182123" y="71347"/>
                </a:cubicBezTo>
                <a:cubicBezTo>
                  <a:pt x="178923" y="51916"/>
                  <a:pt x="178009" y="40371"/>
                  <a:pt x="179380" y="36714"/>
                </a:cubicBezTo>
                <a:cubicBezTo>
                  <a:pt x="183038" y="27112"/>
                  <a:pt x="189896" y="28484"/>
                  <a:pt x="199954" y="40828"/>
                </a:cubicBezTo>
                <a:cubicBezTo>
                  <a:pt x="204526" y="46315"/>
                  <a:pt x="207841" y="49515"/>
                  <a:pt x="209898" y="50430"/>
                </a:cubicBezTo>
                <a:cubicBezTo>
                  <a:pt x="211956" y="51344"/>
                  <a:pt x="216413" y="51115"/>
                  <a:pt x="223271" y="49744"/>
                </a:cubicBezTo>
                <a:cubicBezTo>
                  <a:pt x="232873" y="48372"/>
                  <a:pt x="240759" y="46201"/>
                  <a:pt x="246931" y="43229"/>
                </a:cubicBezTo>
                <a:cubicBezTo>
                  <a:pt x="253104" y="40257"/>
                  <a:pt x="257447" y="38771"/>
                  <a:pt x="259962" y="38771"/>
                </a:cubicBezTo>
                <a:cubicBezTo>
                  <a:pt x="262476" y="38771"/>
                  <a:pt x="271392" y="36142"/>
                  <a:pt x="286708" y="30884"/>
                </a:cubicBezTo>
                <a:cubicBezTo>
                  <a:pt x="302024" y="25627"/>
                  <a:pt x="312883" y="22655"/>
                  <a:pt x="319283" y="21969"/>
                </a:cubicBezTo>
                <a:cubicBezTo>
                  <a:pt x="325684" y="21283"/>
                  <a:pt x="331399" y="19226"/>
                  <a:pt x="336428" y="15797"/>
                </a:cubicBezTo>
                <a:cubicBezTo>
                  <a:pt x="341458" y="12368"/>
                  <a:pt x="346373" y="10653"/>
                  <a:pt x="351173" y="10653"/>
                </a:cubicBezTo>
                <a:cubicBezTo>
                  <a:pt x="355974" y="10653"/>
                  <a:pt x="360660" y="8596"/>
                  <a:pt x="365232" y="4481"/>
                </a:cubicBezTo>
                <a:cubicBezTo>
                  <a:pt x="368890" y="1281"/>
                  <a:pt x="373805" y="-205"/>
                  <a:pt x="379977" y="23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Helvetica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A930B9AE-98C1-4105-8199-F1AA73F805F1}"/>
              </a:ext>
            </a:extLst>
          </p:cNvPr>
          <p:cNvSpPr txBox="1"/>
          <p:nvPr/>
        </p:nvSpPr>
        <p:spPr>
          <a:xfrm>
            <a:off x="10584468" y="5609103"/>
            <a:ext cx="535457" cy="641977"/>
          </a:xfrm>
          <a:custGeom>
            <a:avLst/>
            <a:gdLst/>
            <a:ahLst/>
            <a:cxnLst/>
            <a:rect l="l" t="t" r="r" b="b"/>
            <a:pathLst>
              <a:path w="535457" h="641977">
                <a:moveTo>
                  <a:pt x="406336" y="424236"/>
                </a:moveTo>
                <a:cubicBezTo>
                  <a:pt x="403822" y="424465"/>
                  <a:pt x="393306" y="427780"/>
                  <a:pt x="374790" y="434180"/>
                </a:cubicBezTo>
                <a:cubicBezTo>
                  <a:pt x="356273" y="440581"/>
                  <a:pt x="345186" y="442639"/>
                  <a:pt x="341528" y="440353"/>
                </a:cubicBezTo>
                <a:cubicBezTo>
                  <a:pt x="334670" y="437152"/>
                  <a:pt x="331470" y="436695"/>
                  <a:pt x="331927" y="438981"/>
                </a:cubicBezTo>
                <a:cubicBezTo>
                  <a:pt x="331927" y="438981"/>
                  <a:pt x="331927" y="439667"/>
                  <a:pt x="331927" y="441038"/>
                </a:cubicBezTo>
                <a:cubicBezTo>
                  <a:pt x="332842" y="442867"/>
                  <a:pt x="342900" y="447668"/>
                  <a:pt x="362102" y="455440"/>
                </a:cubicBezTo>
                <a:cubicBezTo>
                  <a:pt x="381305" y="463213"/>
                  <a:pt x="393192" y="467099"/>
                  <a:pt x="397764" y="467099"/>
                </a:cubicBezTo>
                <a:cubicBezTo>
                  <a:pt x="400964" y="467099"/>
                  <a:pt x="403250" y="465384"/>
                  <a:pt x="404622" y="461955"/>
                </a:cubicBezTo>
                <a:cubicBezTo>
                  <a:pt x="405994" y="458526"/>
                  <a:pt x="407365" y="450640"/>
                  <a:pt x="408737" y="438295"/>
                </a:cubicBezTo>
                <a:cubicBezTo>
                  <a:pt x="409651" y="428694"/>
                  <a:pt x="408851" y="424008"/>
                  <a:pt x="406336" y="424236"/>
                </a:cubicBezTo>
                <a:close/>
                <a:moveTo>
                  <a:pt x="477317" y="407434"/>
                </a:moveTo>
                <a:cubicBezTo>
                  <a:pt x="474574" y="407434"/>
                  <a:pt x="472745" y="408234"/>
                  <a:pt x="471830" y="409835"/>
                </a:cubicBezTo>
                <a:cubicBezTo>
                  <a:pt x="470916" y="411435"/>
                  <a:pt x="470459" y="414749"/>
                  <a:pt x="470459" y="419779"/>
                </a:cubicBezTo>
                <a:lnTo>
                  <a:pt x="471145" y="432123"/>
                </a:lnTo>
                <a:lnTo>
                  <a:pt x="479374" y="423208"/>
                </a:lnTo>
                <a:cubicBezTo>
                  <a:pt x="484403" y="416807"/>
                  <a:pt x="486346" y="412578"/>
                  <a:pt x="485204" y="410520"/>
                </a:cubicBezTo>
                <a:cubicBezTo>
                  <a:pt x="484060" y="408463"/>
                  <a:pt x="481432" y="407434"/>
                  <a:pt x="477317" y="407434"/>
                </a:cubicBezTo>
                <a:close/>
                <a:moveTo>
                  <a:pt x="474574" y="109111"/>
                </a:moveTo>
                <a:cubicBezTo>
                  <a:pt x="457657" y="109111"/>
                  <a:pt x="435254" y="118941"/>
                  <a:pt x="407365" y="138601"/>
                </a:cubicBezTo>
                <a:cubicBezTo>
                  <a:pt x="394564" y="147287"/>
                  <a:pt x="386906" y="153117"/>
                  <a:pt x="384391" y="156089"/>
                </a:cubicBezTo>
                <a:cubicBezTo>
                  <a:pt x="381876" y="159060"/>
                  <a:pt x="381076" y="162832"/>
                  <a:pt x="381991" y="167404"/>
                </a:cubicBezTo>
                <a:cubicBezTo>
                  <a:pt x="382905" y="172891"/>
                  <a:pt x="382448" y="176091"/>
                  <a:pt x="380619" y="177005"/>
                </a:cubicBezTo>
                <a:cubicBezTo>
                  <a:pt x="379247" y="177920"/>
                  <a:pt x="378562" y="183978"/>
                  <a:pt x="378562" y="195179"/>
                </a:cubicBezTo>
                <a:cubicBezTo>
                  <a:pt x="378562" y="206381"/>
                  <a:pt x="379476" y="211981"/>
                  <a:pt x="381305" y="211981"/>
                </a:cubicBezTo>
                <a:cubicBezTo>
                  <a:pt x="382676" y="211981"/>
                  <a:pt x="391135" y="206495"/>
                  <a:pt x="406679" y="195522"/>
                </a:cubicBezTo>
                <a:cubicBezTo>
                  <a:pt x="421767" y="185006"/>
                  <a:pt x="438912" y="170147"/>
                  <a:pt x="458114" y="150945"/>
                </a:cubicBezTo>
                <a:cubicBezTo>
                  <a:pt x="477317" y="131743"/>
                  <a:pt x="486918" y="119855"/>
                  <a:pt x="486918" y="115283"/>
                </a:cubicBezTo>
                <a:cubicBezTo>
                  <a:pt x="486918" y="112997"/>
                  <a:pt x="486118" y="111397"/>
                  <a:pt x="484518" y="110483"/>
                </a:cubicBezTo>
                <a:cubicBezTo>
                  <a:pt x="482918" y="109568"/>
                  <a:pt x="479603" y="109111"/>
                  <a:pt x="474574" y="109111"/>
                </a:cubicBezTo>
                <a:close/>
                <a:moveTo>
                  <a:pt x="487432" y="89566"/>
                </a:moveTo>
                <a:cubicBezTo>
                  <a:pt x="493262" y="89566"/>
                  <a:pt x="497205" y="90595"/>
                  <a:pt x="499262" y="92652"/>
                </a:cubicBezTo>
                <a:cubicBezTo>
                  <a:pt x="501548" y="94481"/>
                  <a:pt x="505206" y="95967"/>
                  <a:pt x="510235" y="97110"/>
                </a:cubicBezTo>
                <a:cubicBezTo>
                  <a:pt x="515264" y="98253"/>
                  <a:pt x="520065" y="101110"/>
                  <a:pt x="524637" y="105682"/>
                </a:cubicBezTo>
                <a:cubicBezTo>
                  <a:pt x="528295" y="109797"/>
                  <a:pt x="531266" y="115169"/>
                  <a:pt x="533552" y="121799"/>
                </a:cubicBezTo>
                <a:cubicBezTo>
                  <a:pt x="535838" y="128428"/>
                  <a:pt x="536067" y="132428"/>
                  <a:pt x="534238" y="133800"/>
                </a:cubicBezTo>
                <a:cubicBezTo>
                  <a:pt x="532409" y="134714"/>
                  <a:pt x="530809" y="138486"/>
                  <a:pt x="529438" y="145116"/>
                </a:cubicBezTo>
                <a:cubicBezTo>
                  <a:pt x="528066" y="151745"/>
                  <a:pt x="522008" y="159175"/>
                  <a:pt x="511264" y="167404"/>
                </a:cubicBezTo>
                <a:cubicBezTo>
                  <a:pt x="500520" y="175634"/>
                  <a:pt x="493433" y="181692"/>
                  <a:pt x="490004" y="185578"/>
                </a:cubicBezTo>
                <a:cubicBezTo>
                  <a:pt x="486575" y="189464"/>
                  <a:pt x="479146" y="194951"/>
                  <a:pt x="467716" y="202037"/>
                </a:cubicBezTo>
                <a:cubicBezTo>
                  <a:pt x="456286" y="209124"/>
                  <a:pt x="450571" y="213924"/>
                  <a:pt x="450571" y="216439"/>
                </a:cubicBezTo>
                <a:cubicBezTo>
                  <a:pt x="450571" y="218954"/>
                  <a:pt x="454457" y="221811"/>
                  <a:pt x="462229" y="225011"/>
                </a:cubicBezTo>
                <a:cubicBezTo>
                  <a:pt x="467716" y="227297"/>
                  <a:pt x="471716" y="229926"/>
                  <a:pt x="474231" y="232898"/>
                </a:cubicBezTo>
                <a:cubicBezTo>
                  <a:pt x="476745" y="235870"/>
                  <a:pt x="477317" y="238727"/>
                  <a:pt x="475945" y="241471"/>
                </a:cubicBezTo>
                <a:cubicBezTo>
                  <a:pt x="475031" y="242842"/>
                  <a:pt x="462686" y="248329"/>
                  <a:pt x="438912" y="257930"/>
                </a:cubicBezTo>
                <a:cubicBezTo>
                  <a:pt x="422453" y="264788"/>
                  <a:pt x="410908" y="270389"/>
                  <a:pt x="404279" y="274732"/>
                </a:cubicBezTo>
                <a:cubicBezTo>
                  <a:pt x="397650" y="279075"/>
                  <a:pt x="388620" y="286962"/>
                  <a:pt x="377190" y="298392"/>
                </a:cubicBezTo>
                <a:cubicBezTo>
                  <a:pt x="356159" y="318966"/>
                  <a:pt x="348615" y="329482"/>
                  <a:pt x="354559" y="329939"/>
                </a:cubicBezTo>
                <a:cubicBezTo>
                  <a:pt x="355930" y="329939"/>
                  <a:pt x="357988" y="329710"/>
                  <a:pt x="360731" y="329253"/>
                </a:cubicBezTo>
                <a:cubicBezTo>
                  <a:pt x="368960" y="327424"/>
                  <a:pt x="380505" y="322624"/>
                  <a:pt x="395364" y="314851"/>
                </a:cubicBezTo>
                <a:cubicBezTo>
                  <a:pt x="410223" y="307079"/>
                  <a:pt x="417881" y="301821"/>
                  <a:pt x="418338" y="299078"/>
                </a:cubicBezTo>
                <a:cubicBezTo>
                  <a:pt x="418795" y="295420"/>
                  <a:pt x="424624" y="292334"/>
                  <a:pt x="435826" y="289820"/>
                </a:cubicBezTo>
                <a:cubicBezTo>
                  <a:pt x="447027" y="287305"/>
                  <a:pt x="456057" y="286962"/>
                  <a:pt x="462915" y="288791"/>
                </a:cubicBezTo>
                <a:cubicBezTo>
                  <a:pt x="469773" y="290620"/>
                  <a:pt x="475945" y="294734"/>
                  <a:pt x="481432" y="301135"/>
                </a:cubicBezTo>
                <a:cubicBezTo>
                  <a:pt x="485546" y="306164"/>
                  <a:pt x="487832" y="309708"/>
                  <a:pt x="488290" y="311765"/>
                </a:cubicBezTo>
                <a:cubicBezTo>
                  <a:pt x="488747" y="313823"/>
                  <a:pt x="487832" y="317366"/>
                  <a:pt x="485546" y="322395"/>
                </a:cubicBezTo>
                <a:cubicBezTo>
                  <a:pt x="482346" y="329253"/>
                  <a:pt x="479146" y="341369"/>
                  <a:pt x="475945" y="358742"/>
                </a:cubicBezTo>
                <a:lnTo>
                  <a:pt x="471145" y="384117"/>
                </a:lnTo>
                <a:lnTo>
                  <a:pt x="478688" y="384117"/>
                </a:lnTo>
                <a:cubicBezTo>
                  <a:pt x="484175" y="384117"/>
                  <a:pt x="492176" y="386517"/>
                  <a:pt x="502691" y="391318"/>
                </a:cubicBezTo>
                <a:cubicBezTo>
                  <a:pt x="513207" y="396118"/>
                  <a:pt x="519836" y="400119"/>
                  <a:pt x="522580" y="403319"/>
                </a:cubicBezTo>
                <a:cubicBezTo>
                  <a:pt x="526694" y="409263"/>
                  <a:pt x="527837" y="417264"/>
                  <a:pt x="526009" y="427322"/>
                </a:cubicBezTo>
                <a:cubicBezTo>
                  <a:pt x="524180" y="437381"/>
                  <a:pt x="520294" y="444467"/>
                  <a:pt x="514350" y="448582"/>
                </a:cubicBezTo>
                <a:cubicBezTo>
                  <a:pt x="511150" y="450411"/>
                  <a:pt x="502463" y="458183"/>
                  <a:pt x="488290" y="471899"/>
                </a:cubicBezTo>
                <a:lnTo>
                  <a:pt x="467716" y="491788"/>
                </a:lnTo>
                <a:lnTo>
                  <a:pt x="466344" y="513733"/>
                </a:lnTo>
                <a:lnTo>
                  <a:pt x="464972" y="536365"/>
                </a:lnTo>
                <a:lnTo>
                  <a:pt x="486232" y="537736"/>
                </a:lnTo>
                <a:cubicBezTo>
                  <a:pt x="512293" y="539565"/>
                  <a:pt x="527152" y="547566"/>
                  <a:pt x="530809" y="561739"/>
                </a:cubicBezTo>
                <a:cubicBezTo>
                  <a:pt x="532181" y="565854"/>
                  <a:pt x="532524" y="568826"/>
                  <a:pt x="531838" y="570655"/>
                </a:cubicBezTo>
                <a:cubicBezTo>
                  <a:pt x="531152" y="572483"/>
                  <a:pt x="529209" y="574541"/>
                  <a:pt x="526009" y="576827"/>
                </a:cubicBezTo>
                <a:cubicBezTo>
                  <a:pt x="520979" y="580942"/>
                  <a:pt x="516750" y="582428"/>
                  <a:pt x="513321" y="581284"/>
                </a:cubicBezTo>
                <a:cubicBezTo>
                  <a:pt x="509892" y="580142"/>
                  <a:pt x="494462" y="581399"/>
                  <a:pt x="467030" y="585056"/>
                </a:cubicBezTo>
                <a:cubicBezTo>
                  <a:pt x="439598" y="588714"/>
                  <a:pt x="424739" y="591457"/>
                  <a:pt x="422453" y="593286"/>
                </a:cubicBezTo>
                <a:cubicBezTo>
                  <a:pt x="420624" y="594658"/>
                  <a:pt x="408394" y="596372"/>
                  <a:pt x="385762" y="598430"/>
                </a:cubicBezTo>
                <a:cubicBezTo>
                  <a:pt x="363131" y="600487"/>
                  <a:pt x="346100" y="601287"/>
                  <a:pt x="334670" y="600830"/>
                </a:cubicBezTo>
                <a:cubicBezTo>
                  <a:pt x="325069" y="600373"/>
                  <a:pt x="319354" y="599001"/>
                  <a:pt x="317525" y="596715"/>
                </a:cubicBezTo>
                <a:cubicBezTo>
                  <a:pt x="315239" y="594429"/>
                  <a:pt x="313754" y="585514"/>
                  <a:pt x="313068" y="569969"/>
                </a:cubicBezTo>
                <a:cubicBezTo>
                  <a:pt x="312382" y="554424"/>
                  <a:pt x="313182" y="544137"/>
                  <a:pt x="315468" y="539108"/>
                </a:cubicBezTo>
                <a:cubicBezTo>
                  <a:pt x="316840" y="535450"/>
                  <a:pt x="318440" y="533050"/>
                  <a:pt x="320269" y="531907"/>
                </a:cubicBezTo>
                <a:cubicBezTo>
                  <a:pt x="322097" y="530764"/>
                  <a:pt x="325755" y="530192"/>
                  <a:pt x="331241" y="530192"/>
                </a:cubicBezTo>
                <a:cubicBezTo>
                  <a:pt x="339471" y="530192"/>
                  <a:pt x="348729" y="526192"/>
                  <a:pt x="359016" y="518191"/>
                </a:cubicBezTo>
                <a:cubicBezTo>
                  <a:pt x="369303" y="510190"/>
                  <a:pt x="374447" y="505618"/>
                  <a:pt x="374447" y="504475"/>
                </a:cubicBezTo>
                <a:cubicBezTo>
                  <a:pt x="374447" y="503332"/>
                  <a:pt x="371018" y="498417"/>
                  <a:pt x="364160" y="489730"/>
                </a:cubicBezTo>
                <a:cubicBezTo>
                  <a:pt x="354559" y="477843"/>
                  <a:pt x="344386" y="469956"/>
                  <a:pt x="333642" y="466070"/>
                </a:cubicBezTo>
                <a:cubicBezTo>
                  <a:pt x="322897" y="462184"/>
                  <a:pt x="313411" y="463213"/>
                  <a:pt x="305181" y="469156"/>
                </a:cubicBezTo>
                <a:cubicBezTo>
                  <a:pt x="300152" y="472814"/>
                  <a:pt x="296037" y="473271"/>
                  <a:pt x="292837" y="470528"/>
                </a:cubicBezTo>
                <a:cubicBezTo>
                  <a:pt x="289636" y="467785"/>
                  <a:pt x="288036" y="465270"/>
                  <a:pt x="288036" y="462984"/>
                </a:cubicBezTo>
                <a:cubicBezTo>
                  <a:pt x="288036" y="460241"/>
                  <a:pt x="290779" y="455783"/>
                  <a:pt x="296266" y="449611"/>
                </a:cubicBezTo>
                <a:cubicBezTo>
                  <a:pt x="301752" y="443439"/>
                  <a:pt x="305638" y="440353"/>
                  <a:pt x="307924" y="440353"/>
                </a:cubicBezTo>
                <a:cubicBezTo>
                  <a:pt x="310667" y="440353"/>
                  <a:pt x="315354" y="437609"/>
                  <a:pt x="321983" y="432123"/>
                </a:cubicBezTo>
                <a:cubicBezTo>
                  <a:pt x="328612" y="426637"/>
                  <a:pt x="333527" y="423893"/>
                  <a:pt x="336728" y="423893"/>
                </a:cubicBezTo>
                <a:cubicBezTo>
                  <a:pt x="339928" y="423893"/>
                  <a:pt x="343471" y="422865"/>
                  <a:pt x="347358" y="420807"/>
                </a:cubicBezTo>
                <a:cubicBezTo>
                  <a:pt x="351244" y="418750"/>
                  <a:pt x="355930" y="416692"/>
                  <a:pt x="361417" y="414635"/>
                </a:cubicBezTo>
                <a:cubicBezTo>
                  <a:pt x="366903" y="412578"/>
                  <a:pt x="373532" y="409949"/>
                  <a:pt x="381305" y="406748"/>
                </a:cubicBezTo>
                <a:cubicBezTo>
                  <a:pt x="389077" y="403548"/>
                  <a:pt x="396392" y="401033"/>
                  <a:pt x="403250" y="399205"/>
                </a:cubicBezTo>
                <a:cubicBezTo>
                  <a:pt x="408280" y="398290"/>
                  <a:pt x="411366" y="396690"/>
                  <a:pt x="412509" y="394404"/>
                </a:cubicBezTo>
                <a:cubicBezTo>
                  <a:pt x="413652" y="392118"/>
                  <a:pt x="414680" y="385717"/>
                  <a:pt x="415595" y="375202"/>
                </a:cubicBezTo>
                <a:cubicBezTo>
                  <a:pt x="417424" y="361028"/>
                  <a:pt x="417766" y="353485"/>
                  <a:pt x="416624" y="352570"/>
                </a:cubicBezTo>
                <a:cubicBezTo>
                  <a:pt x="415480" y="351656"/>
                  <a:pt x="407937" y="354285"/>
                  <a:pt x="393992" y="360457"/>
                </a:cubicBezTo>
                <a:cubicBezTo>
                  <a:pt x="380048" y="366629"/>
                  <a:pt x="367132" y="370401"/>
                  <a:pt x="355244" y="371773"/>
                </a:cubicBezTo>
                <a:cubicBezTo>
                  <a:pt x="343357" y="373144"/>
                  <a:pt x="335242" y="371658"/>
                  <a:pt x="330898" y="367315"/>
                </a:cubicBezTo>
                <a:cubicBezTo>
                  <a:pt x="326555" y="362972"/>
                  <a:pt x="324383" y="354170"/>
                  <a:pt x="324383" y="340912"/>
                </a:cubicBezTo>
                <a:cubicBezTo>
                  <a:pt x="324383" y="332682"/>
                  <a:pt x="324841" y="327196"/>
                  <a:pt x="325755" y="324452"/>
                </a:cubicBezTo>
                <a:cubicBezTo>
                  <a:pt x="326669" y="321709"/>
                  <a:pt x="328727" y="319423"/>
                  <a:pt x="331927" y="317594"/>
                </a:cubicBezTo>
                <a:cubicBezTo>
                  <a:pt x="336956" y="314851"/>
                  <a:pt x="343586" y="310051"/>
                  <a:pt x="351815" y="303193"/>
                </a:cubicBezTo>
                <a:cubicBezTo>
                  <a:pt x="360045" y="296335"/>
                  <a:pt x="364160" y="291991"/>
                  <a:pt x="364160" y="290162"/>
                </a:cubicBezTo>
                <a:cubicBezTo>
                  <a:pt x="364160" y="288334"/>
                  <a:pt x="360502" y="288105"/>
                  <a:pt x="353187" y="289477"/>
                </a:cubicBezTo>
                <a:cubicBezTo>
                  <a:pt x="348158" y="290391"/>
                  <a:pt x="344843" y="290391"/>
                  <a:pt x="343243" y="289477"/>
                </a:cubicBezTo>
                <a:cubicBezTo>
                  <a:pt x="341643" y="288562"/>
                  <a:pt x="339928" y="285819"/>
                  <a:pt x="338099" y="281247"/>
                </a:cubicBezTo>
                <a:cubicBezTo>
                  <a:pt x="335356" y="274846"/>
                  <a:pt x="334556" y="270046"/>
                  <a:pt x="335699" y="266845"/>
                </a:cubicBezTo>
                <a:cubicBezTo>
                  <a:pt x="336842" y="263645"/>
                  <a:pt x="335813" y="260787"/>
                  <a:pt x="332613" y="258273"/>
                </a:cubicBezTo>
                <a:cubicBezTo>
                  <a:pt x="329413" y="255758"/>
                  <a:pt x="327812" y="251872"/>
                  <a:pt x="327812" y="246614"/>
                </a:cubicBezTo>
                <a:cubicBezTo>
                  <a:pt x="327812" y="241356"/>
                  <a:pt x="326441" y="237127"/>
                  <a:pt x="323698" y="233927"/>
                </a:cubicBezTo>
                <a:cubicBezTo>
                  <a:pt x="320497" y="231184"/>
                  <a:pt x="317983" y="225354"/>
                  <a:pt x="316154" y="216439"/>
                </a:cubicBezTo>
                <a:cubicBezTo>
                  <a:pt x="314325" y="207524"/>
                  <a:pt x="313525" y="198722"/>
                  <a:pt x="313754" y="190036"/>
                </a:cubicBezTo>
                <a:cubicBezTo>
                  <a:pt x="313982" y="181349"/>
                  <a:pt x="316382" y="175520"/>
                  <a:pt x="320954" y="172548"/>
                </a:cubicBezTo>
                <a:cubicBezTo>
                  <a:pt x="325526" y="169576"/>
                  <a:pt x="327812" y="166490"/>
                  <a:pt x="327812" y="163289"/>
                </a:cubicBezTo>
                <a:cubicBezTo>
                  <a:pt x="327812" y="160089"/>
                  <a:pt x="329870" y="154145"/>
                  <a:pt x="333985" y="145459"/>
                </a:cubicBezTo>
                <a:cubicBezTo>
                  <a:pt x="338099" y="136772"/>
                  <a:pt x="339700" y="129914"/>
                  <a:pt x="338785" y="124885"/>
                </a:cubicBezTo>
                <a:cubicBezTo>
                  <a:pt x="337871" y="120313"/>
                  <a:pt x="339014" y="115969"/>
                  <a:pt x="342214" y="111854"/>
                </a:cubicBezTo>
                <a:cubicBezTo>
                  <a:pt x="345415" y="107740"/>
                  <a:pt x="349072" y="105682"/>
                  <a:pt x="353187" y="105682"/>
                </a:cubicBezTo>
                <a:cubicBezTo>
                  <a:pt x="356387" y="105682"/>
                  <a:pt x="360045" y="107511"/>
                  <a:pt x="364160" y="111169"/>
                </a:cubicBezTo>
                <a:cubicBezTo>
                  <a:pt x="377419" y="124427"/>
                  <a:pt x="384962" y="129685"/>
                  <a:pt x="386791" y="126942"/>
                </a:cubicBezTo>
                <a:cubicBezTo>
                  <a:pt x="388620" y="124656"/>
                  <a:pt x="400279" y="118598"/>
                  <a:pt x="421767" y="108768"/>
                </a:cubicBezTo>
                <a:cubicBezTo>
                  <a:pt x="443255" y="98939"/>
                  <a:pt x="457429" y="93566"/>
                  <a:pt x="464287" y="92652"/>
                </a:cubicBezTo>
                <a:cubicBezTo>
                  <a:pt x="473888" y="90595"/>
                  <a:pt x="481603" y="89566"/>
                  <a:pt x="487432" y="89566"/>
                </a:cubicBezTo>
                <a:close/>
                <a:moveTo>
                  <a:pt x="157048" y="69"/>
                </a:moveTo>
                <a:cubicBezTo>
                  <a:pt x="167107" y="-388"/>
                  <a:pt x="177508" y="1441"/>
                  <a:pt x="188252" y="5555"/>
                </a:cubicBezTo>
                <a:cubicBezTo>
                  <a:pt x="198996" y="9670"/>
                  <a:pt x="206197" y="14471"/>
                  <a:pt x="209855" y="19957"/>
                </a:cubicBezTo>
                <a:cubicBezTo>
                  <a:pt x="212598" y="24072"/>
                  <a:pt x="215684" y="26129"/>
                  <a:pt x="219113" y="26129"/>
                </a:cubicBezTo>
                <a:cubicBezTo>
                  <a:pt x="222542" y="26129"/>
                  <a:pt x="226543" y="30359"/>
                  <a:pt x="231115" y="38817"/>
                </a:cubicBezTo>
                <a:cubicBezTo>
                  <a:pt x="235687" y="47275"/>
                  <a:pt x="237515" y="54476"/>
                  <a:pt x="236601" y="60419"/>
                </a:cubicBezTo>
                <a:cubicBezTo>
                  <a:pt x="234772" y="75964"/>
                  <a:pt x="226771" y="90823"/>
                  <a:pt x="212598" y="104996"/>
                </a:cubicBezTo>
                <a:cubicBezTo>
                  <a:pt x="186995" y="129685"/>
                  <a:pt x="172822" y="142030"/>
                  <a:pt x="170078" y="142030"/>
                </a:cubicBezTo>
                <a:cubicBezTo>
                  <a:pt x="167335" y="142030"/>
                  <a:pt x="161963" y="144316"/>
                  <a:pt x="153962" y="148888"/>
                </a:cubicBezTo>
                <a:cubicBezTo>
                  <a:pt x="145961" y="153460"/>
                  <a:pt x="139789" y="155746"/>
                  <a:pt x="135446" y="155746"/>
                </a:cubicBezTo>
                <a:cubicBezTo>
                  <a:pt x="131102" y="155746"/>
                  <a:pt x="123673" y="159632"/>
                  <a:pt x="113157" y="167404"/>
                </a:cubicBezTo>
                <a:cubicBezTo>
                  <a:pt x="94869" y="180206"/>
                  <a:pt x="74295" y="192093"/>
                  <a:pt x="51435" y="203066"/>
                </a:cubicBezTo>
                <a:cubicBezTo>
                  <a:pt x="32690" y="211753"/>
                  <a:pt x="21488" y="225469"/>
                  <a:pt x="17831" y="244214"/>
                </a:cubicBezTo>
                <a:cubicBezTo>
                  <a:pt x="16459" y="253815"/>
                  <a:pt x="17602" y="261359"/>
                  <a:pt x="21260" y="266845"/>
                </a:cubicBezTo>
                <a:cubicBezTo>
                  <a:pt x="24003" y="270960"/>
                  <a:pt x="26518" y="273360"/>
                  <a:pt x="28804" y="274046"/>
                </a:cubicBezTo>
                <a:cubicBezTo>
                  <a:pt x="31090" y="274732"/>
                  <a:pt x="36576" y="274389"/>
                  <a:pt x="45263" y="273017"/>
                </a:cubicBezTo>
                <a:cubicBezTo>
                  <a:pt x="67666" y="270274"/>
                  <a:pt x="92583" y="262045"/>
                  <a:pt x="120015" y="248329"/>
                </a:cubicBezTo>
                <a:cubicBezTo>
                  <a:pt x="133731" y="241013"/>
                  <a:pt x="141046" y="237127"/>
                  <a:pt x="141961" y="236670"/>
                </a:cubicBezTo>
                <a:cubicBezTo>
                  <a:pt x="143332" y="235298"/>
                  <a:pt x="145618" y="221582"/>
                  <a:pt x="148819" y="195522"/>
                </a:cubicBezTo>
                <a:cubicBezTo>
                  <a:pt x="151105" y="178606"/>
                  <a:pt x="154991" y="167633"/>
                  <a:pt x="160477" y="162604"/>
                </a:cubicBezTo>
                <a:cubicBezTo>
                  <a:pt x="165506" y="158032"/>
                  <a:pt x="169621" y="155631"/>
                  <a:pt x="172822" y="155403"/>
                </a:cubicBezTo>
                <a:cubicBezTo>
                  <a:pt x="176022" y="155174"/>
                  <a:pt x="179451" y="157117"/>
                  <a:pt x="183109" y="161232"/>
                </a:cubicBezTo>
                <a:cubicBezTo>
                  <a:pt x="187223" y="165347"/>
                  <a:pt x="188138" y="170147"/>
                  <a:pt x="185852" y="175634"/>
                </a:cubicBezTo>
                <a:cubicBezTo>
                  <a:pt x="184480" y="180206"/>
                  <a:pt x="185052" y="186264"/>
                  <a:pt x="187566" y="193808"/>
                </a:cubicBezTo>
                <a:cubicBezTo>
                  <a:pt x="190081" y="201351"/>
                  <a:pt x="192710" y="205123"/>
                  <a:pt x="195453" y="205123"/>
                </a:cubicBezTo>
                <a:cubicBezTo>
                  <a:pt x="197739" y="205123"/>
                  <a:pt x="198882" y="207181"/>
                  <a:pt x="198882" y="211295"/>
                </a:cubicBezTo>
                <a:cubicBezTo>
                  <a:pt x="198882" y="214496"/>
                  <a:pt x="202082" y="219754"/>
                  <a:pt x="208483" y="227069"/>
                </a:cubicBezTo>
                <a:cubicBezTo>
                  <a:pt x="214884" y="234384"/>
                  <a:pt x="219685" y="238042"/>
                  <a:pt x="222885" y="238042"/>
                </a:cubicBezTo>
                <a:cubicBezTo>
                  <a:pt x="225171" y="238042"/>
                  <a:pt x="227686" y="241242"/>
                  <a:pt x="230429" y="247643"/>
                </a:cubicBezTo>
                <a:cubicBezTo>
                  <a:pt x="233172" y="254044"/>
                  <a:pt x="233858" y="258158"/>
                  <a:pt x="232486" y="259987"/>
                </a:cubicBezTo>
                <a:cubicBezTo>
                  <a:pt x="231115" y="261359"/>
                  <a:pt x="222199" y="265931"/>
                  <a:pt x="205740" y="273703"/>
                </a:cubicBezTo>
                <a:cubicBezTo>
                  <a:pt x="194767" y="278732"/>
                  <a:pt x="188023" y="282276"/>
                  <a:pt x="185509" y="284333"/>
                </a:cubicBezTo>
                <a:cubicBezTo>
                  <a:pt x="182994" y="286391"/>
                  <a:pt x="182194" y="289248"/>
                  <a:pt x="183109" y="292906"/>
                </a:cubicBezTo>
                <a:cubicBezTo>
                  <a:pt x="184023" y="298392"/>
                  <a:pt x="183794" y="301707"/>
                  <a:pt x="182423" y="302850"/>
                </a:cubicBezTo>
                <a:cubicBezTo>
                  <a:pt x="181051" y="303993"/>
                  <a:pt x="180823" y="309136"/>
                  <a:pt x="181737" y="318280"/>
                </a:cubicBezTo>
                <a:cubicBezTo>
                  <a:pt x="182651" y="324681"/>
                  <a:pt x="183794" y="328796"/>
                  <a:pt x="185166" y="330625"/>
                </a:cubicBezTo>
                <a:cubicBezTo>
                  <a:pt x="186538" y="332453"/>
                  <a:pt x="189281" y="334054"/>
                  <a:pt x="193396" y="335425"/>
                </a:cubicBezTo>
                <a:cubicBezTo>
                  <a:pt x="200254" y="336797"/>
                  <a:pt x="206197" y="337025"/>
                  <a:pt x="211226" y="336111"/>
                </a:cubicBezTo>
                <a:cubicBezTo>
                  <a:pt x="216256" y="335197"/>
                  <a:pt x="218770" y="335425"/>
                  <a:pt x="218770" y="336797"/>
                </a:cubicBezTo>
                <a:cubicBezTo>
                  <a:pt x="218770" y="338168"/>
                  <a:pt x="223114" y="341940"/>
                  <a:pt x="231800" y="348113"/>
                </a:cubicBezTo>
                <a:cubicBezTo>
                  <a:pt x="240487" y="354285"/>
                  <a:pt x="245974" y="357371"/>
                  <a:pt x="248260" y="357371"/>
                </a:cubicBezTo>
                <a:cubicBezTo>
                  <a:pt x="249631" y="357371"/>
                  <a:pt x="252603" y="361143"/>
                  <a:pt x="257175" y="368687"/>
                </a:cubicBezTo>
                <a:cubicBezTo>
                  <a:pt x="261747" y="376230"/>
                  <a:pt x="265176" y="383431"/>
                  <a:pt x="267462" y="390289"/>
                </a:cubicBezTo>
                <a:cubicBezTo>
                  <a:pt x="269748" y="397604"/>
                  <a:pt x="269862" y="402977"/>
                  <a:pt x="267805" y="406406"/>
                </a:cubicBezTo>
                <a:cubicBezTo>
                  <a:pt x="265747" y="409835"/>
                  <a:pt x="261747" y="410635"/>
                  <a:pt x="255803" y="408806"/>
                </a:cubicBezTo>
                <a:cubicBezTo>
                  <a:pt x="250774" y="407891"/>
                  <a:pt x="243345" y="403777"/>
                  <a:pt x="233515" y="396461"/>
                </a:cubicBezTo>
                <a:cubicBezTo>
                  <a:pt x="223685" y="389146"/>
                  <a:pt x="218313" y="383888"/>
                  <a:pt x="217399" y="380688"/>
                </a:cubicBezTo>
                <a:cubicBezTo>
                  <a:pt x="215570" y="376116"/>
                  <a:pt x="211112" y="370630"/>
                  <a:pt x="204026" y="364229"/>
                </a:cubicBezTo>
                <a:cubicBezTo>
                  <a:pt x="196939" y="357828"/>
                  <a:pt x="191567" y="354628"/>
                  <a:pt x="187909" y="354628"/>
                </a:cubicBezTo>
                <a:cubicBezTo>
                  <a:pt x="185166" y="354628"/>
                  <a:pt x="183452" y="356342"/>
                  <a:pt x="182766" y="359771"/>
                </a:cubicBezTo>
                <a:cubicBezTo>
                  <a:pt x="182080" y="363200"/>
                  <a:pt x="181966" y="372687"/>
                  <a:pt x="182423" y="388232"/>
                </a:cubicBezTo>
                <a:cubicBezTo>
                  <a:pt x="182423" y="411092"/>
                  <a:pt x="182537" y="442410"/>
                  <a:pt x="182766" y="482186"/>
                </a:cubicBezTo>
                <a:cubicBezTo>
                  <a:pt x="182994" y="521963"/>
                  <a:pt x="183680" y="546194"/>
                  <a:pt x="184823" y="554881"/>
                </a:cubicBezTo>
                <a:cubicBezTo>
                  <a:pt x="185966" y="563568"/>
                  <a:pt x="186995" y="577970"/>
                  <a:pt x="187909" y="598087"/>
                </a:cubicBezTo>
                <a:cubicBezTo>
                  <a:pt x="188366" y="610888"/>
                  <a:pt x="188366" y="619575"/>
                  <a:pt x="187909" y="624147"/>
                </a:cubicBezTo>
                <a:cubicBezTo>
                  <a:pt x="187452" y="628719"/>
                  <a:pt x="185852" y="632605"/>
                  <a:pt x="183109" y="635806"/>
                </a:cubicBezTo>
                <a:cubicBezTo>
                  <a:pt x="178994" y="641292"/>
                  <a:pt x="174422" y="643121"/>
                  <a:pt x="169393" y="641292"/>
                </a:cubicBezTo>
                <a:cubicBezTo>
                  <a:pt x="165278" y="639920"/>
                  <a:pt x="159220" y="635577"/>
                  <a:pt x="151219" y="628262"/>
                </a:cubicBezTo>
                <a:cubicBezTo>
                  <a:pt x="143218" y="620947"/>
                  <a:pt x="139217" y="616146"/>
                  <a:pt x="139217" y="613860"/>
                </a:cubicBezTo>
                <a:cubicBezTo>
                  <a:pt x="139217" y="612031"/>
                  <a:pt x="136474" y="608374"/>
                  <a:pt x="130988" y="602887"/>
                </a:cubicBezTo>
                <a:cubicBezTo>
                  <a:pt x="123673" y="594658"/>
                  <a:pt x="117843" y="586428"/>
                  <a:pt x="113500" y="578198"/>
                </a:cubicBezTo>
                <a:cubicBezTo>
                  <a:pt x="109156" y="569969"/>
                  <a:pt x="107442" y="563568"/>
                  <a:pt x="108356" y="558996"/>
                </a:cubicBezTo>
                <a:cubicBezTo>
                  <a:pt x="109271" y="553052"/>
                  <a:pt x="108814" y="548023"/>
                  <a:pt x="106985" y="543908"/>
                </a:cubicBezTo>
                <a:cubicBezTo>
                  <a:pt x="106070" y="540708"/>
                  <a:pt x="105270" y="537279"/>
                  <a:pt x="104585" y="533621"/>
                </a:cubicBezTo>
                <a:cubicBezTo>
                  <a:pt x="103899" y="529964"/>
                  <a:pt x="103670" y="526763"/>
                  <a:pt x="103899" y="524020"/>
                </a:cubicBezTo>
                <a:cubicBezTo>
                  <a:pt x="104127" y="521277"/>
                  <a:pt x="104699" y="519905"/>
                  <a:pt x="105613" y="519905"/>
                </a:cubicBezTo>
                <a:cubicBezTo>
                  <a:pt x="107899" y="519905"/>
                  <a:pt x="109042" y="521506"/>
                  <a:pt x="109042" y="524706"/>
                </a:cubicBezTo>
                <a:cubicBezTo>
                  <a:pt x="109499" y="526535"/>
                  <a:pt x="110985" y="529392"/>
                  <a:pt x="113500" y="533279"/>
                </a:cubicBezTo>
                <a:cubicBezTo>
                  <a:pt x="116014" y="537165"/>
                  <a:pt x="118872" y="540479"/>
                  <a:pt x="122072" y="543223"/>
                </a:cubicBezTo>
                <a:cubicBezTo>
                  <a:pt x="125273" y="545966"/>
                  <a:pt x="127330" y="546880"/>
                  <a:pt x="128245" y="545966"/>
                </a:cubicBezTo>
                <a:cubicBezTo>
                  <a:pt x="130073" y="544137"/>
                  <a:pt x="131102" y="535793"/>
                  <a:pt x="131331" y="520934"/>
                </a:cubicBezTo>
                <a:cubicBezTo>
                  <a:pt x="131559" y="506075"/>
                  <a:pt x="131902" y="484587"/>
                  <a:pt x="132359" y="456469"/>
                </a:cubicBezTo>
                <a:cubicBezTo>
                  <a:pt x="132817" y="428351"/>
                  <a:pt x="133845" y="409492"/>
                  <a:pt x="135446" y="399890"/>
                </a:cubicBezTo>
                <a:cubicBezTo>
                  <a:pt x="137046" y="390289"/>
                  <a:pt x="137160" y="383431"/>
                  <a:pt x="135788" y="379316"/>
                </a:cubicBezTo>
                <a:cubicBezTo>
                  <a:pt x="134417" y="375659"/>
                  <a:pt x="131674" y="376116"/>
                  <a:pt x="127559" y="380688"/>
                </a:cubicBezTo>
                <a:cubicBezTo>
                  <a:pt x="127559" y="380688"/>
                  <a:pt x="125730" y="382517"/>
                  <a:pt x="122072" y="386174"/>
                </a:cubicBezTo>
                <a:cubicBezTo>
                  <a:pt x="114300" y="395776"/>
                  <a:pt x="104127" y="405377"/>
                  <a:pt x="91554" y="414978"/>
                </a:cubicBezTo>
                <a:cubicBezTo>
                  <a:pt x="78981" y="424579"/>
                  <a:pt x="68809" y="430751"/>
                  <a:pt x="61036" y="433495"/>
                </a:cubicBezTo>
                <a:cubicBezTo>
                  <a:pt x="55093" y="435781"/>
                  <a:pt x="51206" y="436809"/>
                  <a:pt x="49378" y="436581"/>
                </a:cubicBezTo>
                <a:cubicBezTo>
                  <a:pt x="47549" y="436352"/>
                  <a:pt x="45263" y="434409"/>
                  <a:pt x="42520" y="430751"/>
                </a:cubicBezTo>
                <a:cubicBezTo>
                  <a:pt x="37948" y="424808"/>
                  <a:pt x="38176" y="417836"/>
                  <a:pt x="43205" y="409835"/>
                </a:cubicBezTo>
                <a:cubicBezTo>
                  <a:pt x="48235" y="401834"/>
                  <a:pt x="61493" y="387089"/>
                  <a:pt x="82982" y="365600"/>
                </a:cubicBezTo>
                <a:cubicBezTo>
                  <a:pt x="109499" y="339083"/>
                  <a:pt x="123901" y="323995"/>
                  <a:pt x="126187" y="320338"/>
                </a:cubicBezTo>
                <a:cubicBezTo>
                  <a:pt x="127559" y="317594"/>
                  <a:pt x="127787" y="316223"/>
                  <a:pt x="126873" y="316223"/>
                </a:cubicBezTo>
                <a:cubicBezTo>
                  <a:pt x="126416" y="316223"/>
                  <a:pt x="124130" y="316909"/>
                  <a:pt x="120015" y="318280"/>
                </a:cubicBezTo>
                <a:cubicBezTo>
                  <a:pt x="97155" y="326967"/>
                  <a:pt x="74295" y="327653"/>
                  <a:pt x="51435" y="320338"/>
                </a:cubicBezTo>
                <a:cubicBezTo>
                  <a:pt x="35890" y="315766"/>
                  <a:pt x="25603" y="311879"/>
                  <a:pt x="20574" y="308679"/>
                </a:cubicBezTo>
                <a:cubicBezTo>
                  <a:pt x="13716" y="304107"/>
                  <a:pt x="8458" y="297478"/>
                  <a:pt x="4801" y="288791"/>
                </a:cubicBezTo>
                <a:cubicBezTo>
                  <a:pt x="3886" y="286048"/>
                  <a:pt x="4115" y="284676"/>
                  <a:pt x="5486" y="284676"/>
                </a:cubicBezTo>
                <a:cubicBezTo>
                  <a:pt x="6858" y="284676"/>
                  <a:pt x="6287" y="283304"/>
                  <a:pt x="3772" y="280561"/>
                </a:cubicBezTo>
                <a:cubicBezTo>
                  <a:pt x="1257" y="277818"/>
                  <a:pt x="0" y="273246"/>
                  <a:pt x="0" y="266845"/>
                </a:cubicBezTo>
                <a:cubicBezTo>
                  <a:pt x="0" y="260444"/>
                  <a:pt x="4115" y="249243"/>
                  <a:pt x="12344" y="233241"/>
                </a:cubicBezTo>
                <a:cubicBezTo>
                  <a:pt x="20574" y="217239"/>
                  <a:pt x="29032" y="203980"/>
                  <a:pt x="37719" y="193465"/>
                </a:cubicBezTo>
                <a:cubicBezTo>
                  <a:pt x="46863" y="182492"/>
                  <a:pt x="54292" y="173119"/>
                  <a:pt x="60008" y="165347"/>
                </a:cubicBezTo>
                <a:cubicBezTo>
                  <a:pt x="65723" y="157574"/>
                  <a:pt x="73152" y="148773"/>
                  <a:pt x="82296" y="138944"/>
                </a:cubicBezTo>
                <a:cubicBezTo>
                  <a:pt x="91440" y="129114"/>
                  <a:pt x="96012" y="123399"/>
                  <a:pt x="96012" y="121799"/>
                </a:cubicBezTo>
                <a:cubicBezTo>
                  <a:pt x="96012" y="120198"/>
                  <a:pt x="100813" y="113455"/>
                  <a:pt x="110414" y="101567"/>
                </a:cubicBezTo>
                <a:cubicBezTo>
                  <a:pt x="127787" y="79622"/>
                  <a:pt x="138874" y="62820"/>
                  <a:pt x="143675" y="51161"/>
                </a:cubicBezTo>
                <a:cubicBezTo>
                  <a:pt x="148476" y="39503"/>
                  <a:pt x="147676" y="31159"/>
                  <a:pt x="141275" y="26129"/>
                </a:cubicBezTo>
                <a:cubicBezTo>
                  <a:pt x="137160" y="22472"/>
                  <a:pt x="135788" y="17214"/>
                  <a:pt x="137160" y="10356"/>
                </a:cubicBezTo>
                <a:cubicBezTo>
                  <a:pt x="138074" y="5784"/>
                  <a:pt x="139446" y="2927"/>
                  <a:pt x="141275" y="1784"/>
                </a:cubicBezTo>
                <a:cubicBezTo>
                  <a:pt x="143104" y="641"/>
                  <a:pt x="148361" y="69"/>
                  <a:pt x="157048" y="69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Helvetica" panose="020B0604020202020204" pitchFamily="34" charset="0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AC3DAF83-8EEC-459A-A41A-8439854CA341}"/>
              </a:ext>
            </a:extLst>
          </p:cNvPr>
          <p:cNvCxnSpPr>
            <a:cxnSpLocks/>
          </p:cNvCxnSpPr>
          <p:nvPr/>
        </p:nvCxnSpPr>
        <p:spPr>
          <a:xfrm flipH="1">
            <a:off x="10931385" y="4954058"/>
            <a:ext cx="218296" cy="2925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125D5DA6-331A-420C-A6C1-179C1166572C}"/>
              </a:ext>
            </a:extLst>
          </p:cNvPr>
          <p:cNvCxnSpPr>
            <a:cxnSpLocks/>
          </p:cNvCxnSpPr>
          <p:nvPr/>
        </p:nvCxnSpPr>
        <p:spPr>
          <a:xfrm flipH="1">
            <a:off x="10137425" y="5953033"/>
            <a:ext cx="218296" cy="2925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67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63815AD-6EEA-4895-B275-83DA6FC8793E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EF700A38-E91F-4259-A217-7AF7ACD73C93}"/>
              </a:ext>
            </a:extLst>
          </p:cNvPr>
          <p:cNvSpPr/>
          <p:nvPr/>
        </p:nvSpPr>
        <p:spPr>
          <a:xfrm>
            <a:off x="4130000" y="1850032"/>
            <a:ext cx="3932000" cy="663116"/>
          </a:xfrm>
          <a:prstGeom prst="roundRect">
            <a:avLst>
              <a:gd name="adj" fmla="val 11263"/>
            </a:avLst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5B00414-BA2D-49A2-9DDC-73BBFC77ED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5" r="826" b="24079"/>
          <a:stretch/>
        </p:blipFill>
        <p:spPr>
          <a:xfrm>
            <a:off x="0" y="3233885"/>
            <a:ext cx="12192000" cy="362411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E1BB754-2F88-47FA-AFCC-DDED9F73ACAF}"/>
              </a:ext>
            </a:extLst>
          </p:cNvPr>
          <p:cNvSpPr/>
          <p:nvPr/>
        </p:nvSpPr>
        <p:spPr>
          <a:xfrm>
            <a:off x="0" y="3854506"/>
            <a:ext cx="12192000" cy="300156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9B602833-B908-4B02-8136-962DAEE2B49F}"/>
              </a:ext>
            </a:extLst>
          </p:cNvPr>
          <p:cNvSpPr/>
          <p:nvPr/>
        </p:nvSpPr>
        <p:spPr>
          <a:xfrm>
            <a:off x="3125689" y="4447793"/>
            <a:ext cx="1418323" cy="118765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76FC0E5-33A1-42C9-8F80-71E871C363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3383"/>
          <a:stretch/>
        </p:blipFill>
        <p:spPr>
          <a:xfrm rot="16200000">
            <a:off x="5072367" y="-1097650"/>
            <a:ext cx="1222534" cy="3417835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9B602833-B908-4B02-8136-962DAEE2B49F}"/>
              </a:ext>
            </a:extLst>
          </p:cNvPr>
          <p:cNvSpPr/>
          <p:nvPr/>
        </p:nvSpPr>
        <p:spPr>
          <a:xfrm>
            <a:off x="5452752" y="4447793"/>
            <a:ext cx="1418323" cy="118765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B602833-B908-4B02-8136-962DAEE2B49F}"/>
              </a:ext>
            </a:extLst>
          </p:cNvPr>
          <p:cNvSpPr/>
          <p:nvPr/>
        </p:nvSpPr>
        <p:spPr>
          <a:xfrm>
            <a:off x="714890" y="4447793"/>
            <a:ext cx="1418323" cy="118765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任意多边形 41">
            <a:extLst>
              <a:ext uri="{FF2B5EF4-FFF2-40B4-BE49-F238E27FC236}">
                <a16:creationId xmlns="" xmlns:a16="http://schemas.microsoft.com/office/drawing/2014/main" id="{26B3BD8E-06CE-4840-83A2-6957BBE6A83C}"/>
              </a:ext>
            </a:extLst>
          </p:cNvPr>
          <p:cNvSpPr/>
          <p:nvPr/>
        </p:nvSpPr>
        <p:spPr>
          <a:xfrm>
            <a:off x="763686" y="4383614"/>
            <a:ext cx="1252719" cy="202140"/>
          </a:xfrm>
          <a:custGeom>
            <a:avLst/>
            <a:gdLst/>
            <a:ahLst/>
            <a:cxnLst/>
            <a:rect l="l" t="t" r="r" b="b"/>
            <a:pathLst>
              <a:path w="1252719" h="202140">
                <a:moveTo>
                  <a:pt x="674590" y="60951"/>
                </a:moveTo>
                <a:cubicBezTo>
                  <a:pt x="678533" y="61293"/>
                  <a:pt x="681190" y="61808"/>
                  <a:pt x="682562" y="62494"/>
                </a:cubicBezTo>
                <a:cubicBezTo>
                  <a:pt x="682391" y="69180"/>
                  <a:pt x="682133" y="75781"/>
                  <a:pt x="681790" y="82296"/>
                </a:cubicBezTo>
                <a:cubicBezTo>
                  <a:pt x="694992" y="83668"/>
                  <a:pt x="708022" y="85296"/>
                  <a:pt x="720881" y="87182"/>
                </a:cubicBezTo>
                <a:cubicBezTo>
                  <a:pt x="720881" y="91812"/>
                  <a:pt x="720367" y="96269"/>
                  <a:pt x="719338" y="100555"/>
                </a:cubicBezTo>
                <a:cubicBezTo>
                  <a:pt x="706479" y="100555"/>
                  <a:pt x="693792" y="100213"/>
                  <a:pt x="681276" y="99527"/>
                </a:cubicBezTo>
                <a:cubicBezTo>
                  <a:pt x="680762" y="112043"/>
                  <a:pt x="680162" y="124473"/>
                  <a:pt x="679476" y="136817"/>
                </a:cubicBezTo>
                <a:cubicBezTo>
                  <a:pt x="699536" y="137674"/>
                  <a:pt x="719338" y="138875"/>
                  <a:pt x="738883" y="140418"/>
                </a:cubicBezTo>
                <a:cubicBezTo>
                  <a:pt x="738883" y="146075"/>
                  <a:pt x="738369" y="151648"/>
                  <a:pt x="737340" y="157134"/>
                </a:cubicBezTo>
                <a:cubicBezTo>
                  <a:pt x="717281" y="157134"/>
                  <a:pt x="697564" y="156877"/>
                  <a:pt x="678190" y="156362"/>
                </a:cubicBezTo>
                <a:cubicBezTo>
                  <a:pt x="677161" y="171279"/>
                  <a:pt x="675961" y="186195"/>
                  <a:pt x="674590" y="201111"/>
                </a:cubicBezTo>
                <a:cubicBezTo>
                  <a:pt x="673218" y="201797"/>
                  <a:pt x="670218" y="202140"/>
                  <a:pt x="665588" y="202140"/>
                </a:cubicBezTo>
                <a:cubicBezTo>
                  <a:pt x="661817" y="202140"/>
                  <a:pt x="658730" y="201625"/>
                  <a:pt x="656330" y="200597"/>
                </a:cubicBezTo>
                <a:cubicBezTo>
                  <a:pt x="656845" y="185337"/>
                  <a:pt x="657445" y="170421"/>
                  <a:pt x="658130" y="155848"/>
                </a:cubicBezTo>
                <a:cubicBezTo>
                  <a:pt x="627441" y="154819"/>
                  <a:pt x="597180" y="153191"/>
                  <a:pt x="567348" y="150962"/>
                </a:cubicBezTo>
                <a:cubicBezTo>
                  <a:pt x="567348" y="144618"/>
                  <a:pt x="568033" y="138960"/>
                  <a:pt x="569405" y="133988"/>
                </a:cubicBezTo>
                <a:cubicBezTo>
                  <a:pt x="577635" y="133988"/>
                  <a:pt x="585864" y="134074"/>
                  <a:pt x="594094" y="134245"/>
                </a:cubicBezTo>
                <a:cubicBezTo>
                  <a:pt x="594265" y="113671"/>
                  <a:pt x="594780" y="97898"/>
                  <a:pt x="595637" y="86925"/>
                </a:cubicBezTo>
                <a:cubicBezTo>
                  <a:pt x="598209" y="86582"/>
                  <a:pt x="601209" y="86411"/>
                  <a:pt x="604638" y="86411"/>
                </a:cubicBezTo>
                <a:cubicBezTo>
                  <a:pt x="607724" y="86411"/>
                  <a:pt x="610553" y="86839"/>
                  <a:pt x="613125" y="87697"/>
                </a:cubicBezTo>
                <a:cubicBezTo>
                  <a:pt x="613125" y="101927"/>
                  <a:pt x="612696" y="117529"/>
                  <a:pt x="611839" y="134503"/>
                </a:cubicBezTo>
                <a:cubicBezTo>
                  <a:pt x="627784" y="134674"/>
                  <a:pt x="643557" y="135103"/>
                  <a:pt x="659159" y="135788"/>
                </a:cubicBezTo>
                <a:cubicBezTo>
                  <a:pt x="660016" y="122930"/>
                  <a:pt x="660874" y="110328"/>
                  <a:pt x="661731" y="97984"/>
                </a:cubicBezTo>
                <a:cubicBezTo>
                  <a:pt x="647500" y="96784"/>
                  <a:pt x="633356" y="95069"/>
                  <a:pt x="619297" y="92840"/>
                </a:cubicBezTo>
                <a:cubicBezTo>
                  <a:pt x="619297" y="87868"/>
                  <a:pt x="619811" y="82982"/>
                  <a:pt x="620840" y="78181"/>
                </a:cubicBezTo>
                <a:cubicBezTo>
                  <a:pt x="635070" y="78696"/>
                  <a:pt x="649215" y="79553"/>
                  <a:pt x="663274" y="80753"/>
                </a:cubicBezTo>
                <a:cubicBezTo>
                  <a:pt x="663788" y="74238"/>
                  <a:pt x="664388" y="67809"/>
                  <a:pt x="665074" y="61465"/>
                </a:cubicBezTo>
                <a:cubicBezTo>
                  <a:pt x="667989" y="61122"/>
                  <a:pt x="671161" y="60951"/>
                  <a:pt x="674590" y="60951"/>
                </a:cubicBezTo>
                <a:close/>
                <a:moveTo>
                  <a:pt x="1102272" y="33690"/>
                </a:moveTo>
                <a:cubicBezTo>
                  <a:pt x="1108615" y="34033"/>
                  <a:pt x="1114444" y="34633"/>
                  <a:pt x="1119759" y="35490"/>
                </a:cubicBezTo>
                <a:cubicBezTo>
                  <a:pt x="1119074" y="51092"/>
                  <a:pt x="1118302" y="66437"/>
                  <a:pt x="1117445" y="81525"/>
                </a:cubicBezTo>
                <a:cubicBezTo>
                  <a:pt x="1130475" y="82553"/>
                  <a:pt x="1143677" y="84268"/>
                  <a:pt x="1157050" y="86668"/>
                </a:cubicBezTo>
                <a:cubicBezTo>
                  <a:pt x="1157050" y="91469"/>
                  <a:pt x="1156450" y="96955"/>
                  <a:pt x="1155250" y="103127"/>
                </a:cubicBezTo>
                <a:cubicBezTo>
                  <a:pt x="1141362" y="103127"/>
                  <a:pt x="1128418" y="101927"/>
                  <a:pt x="1116416" y="99527"/>
                </a:cubicBezTo>
                <a:cubicBezTo>
                  <a:pt x="1115902" y="106728"/>
                  <a:pt x="1115387" y="113843"/>
                  <a:pt x="1114873" y="120872"/>
                </a:cubicBezTo>
                <a:cubicBezTo>
                  <a:pt x="1127732" y="121901"/>
                  <a:pt x="1140762" y="123530"/>
                  <a:pt x="1153964" y="125759"/>
                </a:cubicBezTo>
                <a:cubicBezTo>
                  <a:pt x="1153964" y="130731"/>
                  <a:pt x="1153364" y="136217"/>
                  <a:pt x="1152164" y="142218"/>
                </a:cubicBezTo>
                <a:cubicBezTo>
                  <a:pt x="1138448" y="142218"/>
                  <a:pt x="1125589" y="141018"/>
                  <a:pt x="1113587" y="138617"/>
                </a:cubicBezTo>
                <a:cubicBezTo>
                  <a:pt x="1112730" y="151990"/>
                  <a:pt x="1111701" y="165106"/>
                  <a:pt x="1110501" y="177965"/>
                </a:cubicBezTo>
                <a:cubicBezTo>
                  <a:pt x="1104500" y="177108"/>
                  <a:pt x="1098671" y="176336"/>
                  <a:pt x="1093013" y="175651"/>
                </a:cubicBezTo>
                <a:cubicBezTo>
                  <a:pt x="1095414" y="126616"/>
                  <a:pt x="1098500" y="79296"/>
                  <a:pt x="1102272" y="33690"/>
                </a:cubicBezTo>
                <a:close/>
                <a:moveTo>
                  <a:pt x="1184310" y="26489"/>
                </a:moveTo>
                <a:cubicBezTo>
                  <a:pt x="1206256" y="26489"/>
                  <a:pt x="1225201" y="27089"/>
                  <a:pt x="1241146" y="28289"/>
                </a:cubicBezTo>
                <a:cubicBezTo>
                  <a:pt x="1248861" y="78010"/>
                  <a:pt x="1252719" y="128759"/>
                  <a:pt x="1252719" y="180537"/>
                </a:cubicBezTo>
                <a:cubicBezTo>
                  <a:pt x="1242089" y="182937"/>
                  <a:pt x="1231116" y="184137"/>
                  <a:pt x="1219801" y="184137"/>
                </a:cubicBezTo>
                <a:cubicBezTo>
                  <a:pt x="1218429" y="181051"/>
                  <a:pt x="1217486" y="176508"/>
                  <a:pt x="1216972" y="170507"/>
                </a:cubicBezTo>
                <a:cubicBezTo>
                  <a:pt x="1222287" y="169821"/>
                  <a:pt x="1227944" y="169050"/>
                  <a:pt x="1233945" y="168192"/>
                </a:cubicBezTo>
                <a:cubicBezTo>
                  <a:pt x="1232402" y="127044"/>
                  <a:pt x="1229059" y="86154"/>
                  <a:pt x="1223915" y="45520"/>
                </a:cubicBezTo>
                <a:lnTo>
                  <a:pt x="1183282" y="45520"/>
                </a:lnTo>
                <a:cubicBezTo>
                  <a:pt x="1172480" y="46206"/>
                  <a:pt x="1159965" y="46720"/>
                  <a:pt x="1145734" y="47063"/>
                </a:cubicBezTo>
                <a:cubicBezTo>
                  <a:pt x="1144534" y="41748"/>
                  <a:pt x="1143934" y="35833"/>
                  <a:pt x="1143934" y="29318"/>
                </a:cubicBezTo>
                <a:cubicBezTo>
                  <a:pt x="1154735" y="28118"/>
                  <a:pt x="1168194" y="27175"/>
                  <a:pt x="1184310" y="26489"/>
                </a:cubicBezTo>
                <a:close/>
                <a:moveTo>
                  <a:pt x="418567" y="7972"/>
                </a:moveTo>
                <a:cubicBezTo>
                  <a:pt x="421825" y="7972"/>
                  <a:pt x="426025" y="8830"/>
                  <a:pt x="431169" y="10544"/>
                </a:cubicBezTo>
                <a:cubicBezTo>
                  <a:pt x="430483" y="15688"/>
                  <a:pt x="429883" y="19631"/>
                  <a:pt x="429368" y="22374"/>
                </a:cubicBezTo>
                <a:cubicBezTo>
                  <a:pt x="466230" y="22374"/>
                  <a:pt x="493748" y="23489"/>
                  <a:pt x="511922" y="25718"/>
                </a:cubicBezTo>
                <a:cubicBezTo>
                  <a:pt x="512436" y="27432"/>
                  <a:pt x="512693" y="29575"/>
                  <a:pt x="512693" y="32147"/>
                </a:cubicBezTo>
                <a:cubicBezTo>
                  <a:pt x="512693" y="35233"/>
                  <a:pt x="512350" y="37633"/>
                  <a:pt x="511664" y="39348"/>
                </a:cubicBezTo>
                <a:cubicBezTo>
                  <a:pt x="506178" y="39862"/>
                  <a:pt x="496405" y="40119"/>
                  <a:pt x="482347" y="40119"/>
                </a:cubicBezTo>
                <a:cubicBezTo>
                  <a:pt x="468288" y="40119"/>
                  <a:pt x="449857" y="39862"/>
                  <a:pt x="427054" y="39348"/>
                </a:cubicBezTo>
                <a:cubicBezTo>
                  <a:pt x="424482" y="54264"/>
                  <a:pt x="422682" y="65065"/>
                  <a:pt x="421653" y="71752"/>
                </a:cubicBezTo>
                <a:cubicBezTo>
                  <a:pt x="419767" y="83925"/>
                  <a:pt x="418481" y="94812"/>
                  <a:pt x="417796" y="104413"/>
                </a:cubicBezTo>
                <a:cubicBezTo>
                  <a:pt x="427911" y="104070"/>
                  <a:pt x="434941" y="103899"/>
                  <a:pt x="438884" y="103899"/>
                </a:cubicBezTo>
                <a:cubicBezTo>
                  <a:pt x="456029" y="103899"/>
                  <a:pt x="470688" y="106899"/>
                  <a:pt x="482861" y="112900"/>
                </a:cubicBezTo>
                <a:cubicBezTo>
                  <a:pt x="498634" y="120615"/>
                  <a:pt x="506521" y="132102"/>
                  <a:pt x="506521" y="147361"/>
                </a:cubicBezTo>
                <a:cubicBezTo>
                  <a:pt x="506521" y="160049"/>
                  <a:pt x="502663" y="170593"/>
                  <a:pt x="494948" y="178994"/>
                </a:cubicBezTo>
                <a:cubicBezTo>
                  <a:pt x="487233" y="187223"/>
                  <a:pt x="477032" y="191338"/>
                  <a:pt x="464344" y="191338"/>
                </a:cubicBezTo>
                <a:cubicBezTo>
                  <a:pt x="462801" y="187395"/>
                  <a:pt x="461858" y="182680"/>
                  <a:pt x="461515" y="177194"/>
                </a:cubicBezTo>
                <a:cubicBezTo>
                  <a:pt x="481061" y="172222"/>
                  <a:pt x="490833" y="162449"/>
                  <a:pt x="490833" y="147876"/>
                </a:cubicBezTo>
                <a:cubicBezTo>
                  <a:pt x="490833" y="140675"/>
                  <a:pt x="486376" y="134588"/>
                  <a:pt x="477460" y="129616"/>
                </a:cubicBezTo>
                <a:cubicBezTo>
                  <a:pt x="468716" y="124473"/>
                  <a:pt x="456115" y="121558"/>
                  <a:pt x="439655" y="120872"/>
                </a:cubicBezTo>
                <a:cubicBezTo>
                  <a:pt x="426454" y="120872"/>
                  <a:pt x="413252" y="120872"/>
                  <a:pt x="400051" y="120872"/>
                </a:cubicBezTo>
                <a:cubicBezTo>
                  <a:pt x="400051" y="91040"/>
                  <a:pt x="405451" y="53492"/>
                  <a:pt x="416253" y="8230"/>
                </a:cubicBezTo>
                <a:cubicBezTo>
                  <a:pt x="417281" y="8058"/>
                  <a:pt x="418053" y="7972"/>
                  <a:pt x="418567" y="7972"/>
                </a:cubicBezTo>
                <a:close/>
                <a:moveTo>
                  <a:pt x="340767" y="7972"/>
                </a:moveTo>
                <a:cubicBezTo>
                  <a:pt x="341967" y="7972"/>
                  <a:pt x="342567" y="9001"/>
                  <a:pt x="342567" y="11059"/>
                </a:cubicBezTo>
                <a:cubicBezTo>
                  <a:pt x="342567" y="26318"/>
                  <a:pt x="335195" y="86154"/>
                  <a:pt x="320450" y="190567"/>
                </a:cubicBezTo>
                <a:cubicBezTo>
                  <a:pt x="319079" y="190910"/>
                  <a:pt x="316935" y="191081"/>
                  <a:pt x="314021" y="191081"/>
                </a:cubicBezTo>
                <a:cubicBezTo>
                  <a:pt x="308877" y="191081"/>
                  <a:pt x="305277" y="190567"/>
                  <a:pt x="303219" y="189538"/>
                </a:cubicBezTo>
                <a:cubicBezTo>
                  <a:pt x="306820" y="145132"/>
                  <a:pt x="312992" y="92240"/>
                  <a:pt x="321736" y="30861"/>
                </a:cubicBezTo>
                <a:cubicBezTo>
                  <a:pt x="309220" y="33776"/>
                  <a:pt x="297304" y="36176"/>
                  <a:pt x="285989" y="38062"/>
                </a:cubicBezTo>
                <a:cubicBezTo>
                  <a:pt x="283245" y="32576"/>
                  <a:pt x="281874" y="27689"/>
                  <a:pt x="281874" y="23403"/>
                </a:cubicBezTo>
                <a:cubicBezTo>
                  <a:pt x="287703" y="21003"/>
                  <a:pt x="297647" y="17917"/>
                  <a:pt x="311706" y="14145"/>
                </a:cubicBezTo>
                <a:cubicBezTo>
                  <a:pt x="327308" y="10030"/>
                  <a:pt x="336995" y="7972"/>
                  <a:pt x="340767" y="7972"/>
                </a:cubicBezTo>
                <a:close/>
                <a:moveTo>
                  <a:pt x="71752" y="7972"/>
                </a:moveTo>
                <a:cubicBezTo>
                  <a:pt x="83239" y="7972"/>
                  <a:pt x="92583" y="10030"/>
                  <a:pt x="99784" y="14145"/>
                </a:cubicBezTo>
                <a:cubicBezTo>
                  <a:pt x="108528" y="19288"/>
                  <a:pt x="112900" y="27261"/>
                  <a:pt x="112900" y="38062"/>
                </a:cubicBezTo>
                <a:cubicBezTo>
                  <a:pt x="112900" y="46292"/>
                  <a:pt x="104242" y="67809"/>
                  <a:pt x="86926" y="102613"/>
                </a:cubicBezTo>
                <a:cubicBezTo>
                  <a:pt x="75610" y="125416"/>
                  <a:pt x="64208" y="148304"/>
                  <a:pt x="52721" y="171279"/>
                </a:cubicBezTo>
                <a:cubicBezTo>
                  <a:pt x="58894" y="172307"/>
                  <a:pt x="65923" y="172822"/>
                  <a:pt x="73810" y="172822"/>
                </a:cubicBezTo>
                <a:cubicBezTo>
                  <a:pt x="83411" y="172822"/>
                  <a:pt x="92412" y="172050"/>
                  <a:pt x="100813" y="170507"/>
                </a:cubicBezTo>
                <a:cubicBezTo>
                  <a:pt x="102699" y="175136"/>
                  <a:pt x="103642" y="179337"/>
                  <a:pt x="103642" y="183109"/>
                </a:cubicBezTo>
                <a:cubicBezTo>
                  <a:pt x="103642" y="183623"/>
                  <a:pt x="103556" y="184480"/>
                  <a:pt x="103385" y="185680"/>
                </a:cubicBezTo>
                <a:cubicBezTo>
                  <a:pt x="97041" y="189452"/>
                  <a:pt x="85383" y="191338"/>
                  <a:pt x="68409" y="191338"/>
                </a:cubicBezTo>
                <a:cubicBezTo>
                  <a:pt x="62408" y="191338"/>
                  <a:pt x="55893" y="190652"/>
                  <a:pt x="48864" y="189281"/>
                </a:cubicBezTo>
                <a:cubicBezTo>
                  <a:pt x="40291" y="187566"/>
                  <a:pt x="34205" y="185423"/>
                  <a:pt x="30604" y="182851"/>
                </a:cubicBezTo>
                <a:cubicBezTo>
                  <a:pt x="33347" y="173936"/>
                  <a:pt x="45263" y="147961"/>
                  <a:pt x="66352" y="104927"/>
                </a:cubicBezTo>
                <a:cubicBezTo>
                  <a:pt x="86068" y="64637"/>
                  <a:pt x="95927" y="42863"/>
                  <a:pt x="95927" y="39605"/>
                </a:cubicBezTo>
                <a:cubicBezTo>
                  <a:pt x="95927" y="35490"/>
                  <a:pt x="92841" y="32147"/>
                  <a:pt x="86668" y="29575"/>
                </a:cubicBezTo>
                <a:cubicBezTo>
                  <a:pt x="81868" y="27518"/>
                  <a:pt x="76982" y="26489"/>
                  <a:pt x="72009" y="26489"/>
                </a:cubicBezTo>
                <a:cubicBezTo>
                  <a:pt x="53664" y="26489"/>
                  <a:pt x="31976" y="34804"/>
                  <a:pt x="6944" y="51435"/>
                </a:cubicBezTo>
                <a:cubicBezTo>
                  <a:pt x="3172" y="46806"/>
                  <a:pt x="858" y="42348"/>
                  <a:pt x="0" y="38062"/>
                </a:cubicBezTo>
                <a:cubicBezTo>
                  <a:pt x="8916" y="29832"/>
                  <a:pt x="20060" y="22803"/>
                  <a:pt x="33433" y="16974"/>
                </a:cubicBezTo>
                <a:cubicBezTo>
                  <a:pt x="47664" y="10973"/>
                  <a:pt x="60437" y="7972"/>
                  <a:pt x="71752" y="7972"/>
                </a:cubicBezTo>
                <a:close/>
                <a:moveTo>
                  <a:pt x="936775" y="7458"/>
                </a:moveTo>
                <a:cubicBezTo>
                  <a:pt x="943290" y="7801"/>
                  <a:pt x="948090" y="8830"/>
                  <a:pt x="951177" y="10544"/>
                </a:cubicBezTo>
                <a:cubicBezTo>
                  <a:pt x="948948" y="21346"/>
                  <a:pt x="945776" y="37462"/>
                  <a:pt x="941661" y="58893"/>
                </a:cubicBezTo>
                <a:cubicBezTo>
                  <a:pt x="935489" y="92154"/>
                  <a:pt x="931888" y="119844"/>
                  <a:pt x="930860" y="141961"/>
                </a:cubicBezTo>
                <a:cubicBezTo>
                  <a:pt x="934289" y="143675"/>
                  <a:pt x="943890" y="144532"/>
                  <a:pt x="959663" y="144532"/>
                </a:cubicBezTo>
                <a:cubicBezTo>
                  <a:pt x="970808" y="144532"/>
                  <a:pt x="980837" y="144018"/>
                  <a:pt x="989753" y="142989"/>
                </a:cubicBezTo>
                <a:lnTo>
                  <a:pt x="994896" y="78181"/>
                </a:lnTo>
                <a:cubicBezTo>
                  <a:pt x="998497" y="78010"/>
                  <a:pt x="1000983" y="77924"/>
                  <a:pt x="1002354" y="77924"/>
                </a:cubicBezTo>
                <a:cubicBezTo>
                  <a:pt x="1003726" y="77924"/>
                  <a:pt x="1006040" y="78267"/>
                  <a:pt x="1009298" y="78953"/>
                </a:cubicBezTo>
                <a:cubicBezTo>
                  <a:pt x="1009298" y="91640"/>
                  <a:pt x="1008012" y="112386"/>
                  <a:pt x="1005440" y="141189"/>
                </a:cubicBezTo>
                <a:cubicBezTo>
                  <a:pt x="1014870" y="139818"/>
                  <a:pt x="1021642" y="138789"/>
                  <a:pt x="1025757" y="138103"/>
                </a:cubicBezTo>
                <a:cubicBezTo>
                  <a:pt x="1026443" y="141018"/>
                  <a:pt x="1026872" y="143332"/>
                  <a:pt x="1027043" y="145047"/>
                </a:cubicBezTo>
                <a:cubicBezTo>
                  <a:pt x="1027215" y="147618"/>
                  <a:pt x="1027215" y="149847"/>
                  <a:pt x="1027043" y="151733"/>
                </a:cubicBezTo>
                <a:cubicBezTo>
                  <a:pt x="1023786" y="153448"/>
                  <a:pt x="1016242" y="155505"/>
                  <a:pt x="1004412" y="157905"/>
                </a:cubicBezTo>
                <a:lnTo>
                  <a:pt x="1001840" y="190567"/>
                </a:lnTo>
                <a:cubicBezTo>
                  <a:pt x="998582" y="190910"/>
                  <a:pt x="996354" y="191081"/>
                  <a:pt x="995153" y="191081"/>
                </a:cubicBezTo>
                <a:cubicBezTo>
                  <a:pt x="993953" y="191081"/>
                  <a:pt x="991639" y="190738"/>
                  <a:pt x="988210" y="190052"/>
                </a:cubicBezTo>
                <a:cubicBezTo>
                  <a:pt x="988210" y="187138"/>
                  <a:pt x="988467" y="177194"/>
                  <a:pt x="988981" y="160220"/>
                </a:cubicBezTo>
                <a:cubicBezTo>
                  <a:pt x="981780" y="161249"/>
                  <a:pt x="972093" y="161763"/>
                  <a:pt x="959920" y="161763"/>
                </a:cubicBezTo>
                <a:cubicBezTo>
                  <a:pt x="942775" y="161763"/>
                  <a:pt x="927688" y="160049"/>
                  <a:pt x="914658" y="156620"/>
                </a:cubicBezTo>
                <a:cubicBezTo>
                  <a:pt x="914658" y="110328"/>
                  <a:pt x="922030" y="60608"/>
                  <a:pt x="936775" y="7458"/>
                </a:cubicBezTo>
                <a:close/>
                <a:moveTo>
                  <a:pt x="836343" y="7201"/>
                </a:moveTo>
                <a:cubicBezTo>
                  <a:pt x="841658" y="7201"/>
                  <a:pt x="847573" y="8915"/>
                  <a:pt x="854088" y="12344"/>
                </a:cubicBezTo>
                <a:cubicBezTo>
                  <a:pt x="860603" y="15773"/>
                  <a:pt x="865232" y="19631"/>
                  <a:pt x="867976" y="23917"/>
                </a:cubicBezTo>
                <a:cubicBezTo>
                  <a:pt x="866261" y="27346"/>
                  <a:pt x="862661" y="31118"/>
                  <a:pt x="857174" y="35233"/>
                </a:cubicBezTo>
                <a:cubicBezTo>
                  <a:pt x="849288" y="28718"/>
                  <a:pt x="842258" y="25460"/>
                  <a:pt x="836086" y="25460"/>
                </a:cubicBezTo>
                <a:cubicBezTo>
                  <a:pt x="822541" y="25460"/>
                  <a:pt x="812426" y="35576"/>
                  <a:pt x="805739" y="55807"/>
                </a:cubicBezTo>
                <a:cubicBezTo>
                  <a:pt x="800939" y="70209"/>
                  <a:pt x="798538" y="85982"/>
                  <a:pt x="798538" y="103127"/>
                </a:cubicBezTo>
                <a:cubicBezTo>
                  <a:pt x="798538" y="120101"/>
                  <a:pt x="801110" y="134845"/>
                  <a:pt x="806254" y="147361"/>
                </a:cubicBezTo>
                <a:cubicBezTo>
                  <a:pt x="813455" y="164678"/>
                  <a:pt x="824256" y="173336"/>
                  <a:pt x="838658" y="173336"/>
                </a:cubicBezTo>
                <a:cubicBezTo>
                  <a:pt x="850316" y="173336"/>
                  <a:pt x="860089" y="164421"/>
                  <a:pt x="867976" y="146590"/>
                </a:cubicBezTo>
                <a:cubicBezTo>
                  <a:pt x="874491" y="132017"/>
                  <a:pt x="877748" y="117872"/>
                  <a:pt x="877748" y="104156"/>
                </a:cubicBezTo>
                <a:cubicBezTo>
                  <a:pt x="877748" y="90783"/>
                  <a:pt x="876805" y="79896"/>
                  <a:pt x="874919" y="71495"/>
                </a:cubicBezTo>
                <a:cubicBezTo>
                  <a:pt x="873033" y="63094"/>
                  <a:pt x="869262" y="52978"/>
                  <a:pt x="863604" y="41148"/>
                </a:cubicBezTo>
                <a:cubicBezTo>
                  <a:pt x="868061" y="37719"/>
                  <a:pt x="872519" y="35319"/>
                  <a:pt x="876977" y="33947"/>
                </a:cubicBezTo>
                <a:cubicBezTo>
                  <a:pt x="884178" y="45777"/>
                  <a:pt x="888978" y="57607"/>
                  <a:pt x="891379" y="69437"/>
                </a:cubicBezTo>
                <a:cubicBezTo>
                  <a:pt x="893265" y="78353"/>
                  <a:pt x="894208" y="90783"/>
                  <a:pt x="894208" y="106728"/>
                </a:cubicBezTo>
                <a:cubicBezTo>
                  <a:pt x="894208" y="126273"/>
                  <a:pt x="889921" y="144361"/>
                  <a:pt x="881349" y="160992"/>
                </a:cubicBezTo>
                <a:cubicBezTo>
                  <a:pt x="870719" y="181223"/>
                  <a:pt x="856574" y="191338"/>
                  <a:pt x="838915" y="191338"/>
                </a:cubicBezTo>
                <a:cubicBezTo>
                  <a:pt x="817827" y="191338"/>
                  <a:pt x="802225" y="180966"/>
                  <a:pt x="792109" y="160220"/>
                </a:cubicBezTo>
                <a:cubicBezTo>
                  <a:pt x="784394" y="144447"/>
                  <a:pt x="780536" y="124816"/>
                  <a:pt x="780536" y="101327"/>
                </a:cubicBezTo>
                <a:cubicBezTo>
                  <a:pt x="780536" y="78524"/>
                  <a:pt x="784222" y="58550"/>
                  <a:pt x="791595" y="41405"/>
                </a:cubicBezTo>
                <a:cubicBezTo>
                  <a:pt x="801539" y="18602"/>
                  <a:pt x="816455" y="7201"/>
                  <a:pt x="836343" y="7201"/>
                </a:cubicBezTo>
                <a:close/>
                <a:moveTo>
                  <a:pt x="188643" y="7201"/>
                </a:moveTo>
                <a:cubicBezTo>
                  <a:pt x="193958" y="7201"/>
                  <a:pt x="199873" y="8915"/>
                  <a:pt x="206388" y="12344"/>
                </a:cubicBezTo>
                <a:cubicBezTo>
                  <a:pt x="212903" y="15773"/>
                  <a:pt x="217532" y="19631"/>
                  <a:pt x="220276" y="23917"/>
                </a:cubicBezTo>
                <a:cubicBezTo>
                  <a:pt x="218561" y="27346"/>
                  <a:pt x="214961" y="31118"/>
                  <a:pt x="209474" y="35233"/>
                </a:cubicBezTo>
                <a:cubicBezTo>
                  <a:pt x="201588" y="28718"/>
                  <a:pt x="194558" y="25460"/>
                  <a:pt x="188386" y="25460"/>
                </a:cubicBezTo>
                <a:cubicBezTo>
                  <a:pt x="174841" y="25460"/>
                  <a:pt x="164726" y="35576"/>
                  <a:pt x="158039" y="55807"/>
                </a:cubicBezTo>
                <a:cubicBezTo>
                  <a:pt x="153239" y="70209"/>
                  <a:pt x="150838" y="85982"/>
                  <a:pt x="150838" y="103127"/>
                </a:cubicBezTo>
                <a:cubicBezTo>
                  <a:pt x="150838" y="120101"/>
                  <a:pt x="153410" y="134845"/>
                  <a:pt x="158554" y="147361"/>
                </a:cubicBezTo>
                <a:cubicBezTo>
                  <a:pt x="165755" y="164678"/>
                  <a:pt x="176556" y="173336"/>
                  <a:pt x="190958" y="173336"/>
                </a:cubicBezTo>
                <a:cubicBezTo>
                  <a:pt x="202616" y="173336"/>
                  <a:pt x="212389" y="164421"/>
                  <a:pt x="220276" y="146590"/>
                </a:cubicBezTo>
                <a:cubicBezTo>
                  <a:pt x="226791" y="132017"/>
                  <a:pt x="230048" y="117872"/>
                  <a:pt x="230048" y="104156"/>
                </a:cubicBezTo>
                <a:cubicBezTo>
                  <a:pt x="230048" y="90783"/>
                  <a:pt x="229105" y="79896"/>
                  <a:pt x="227219" y="71495"/>
                </a:cubicBezTo>
                <a:cubicBezTo>
                  <a:pt x="225333" y="63094"/>
                  <a:pt x="221562" y="52978"/>
                  <a:pt x="215904" y="41148"/>
                </a:cubicBezTo>
                <a:cubicBezTo>
                  <a:pt x="220361" y="37719"/>
                  <a:pt x="224819" y="35319"/>
                  <a:pt x="229277" y="33947"/>
                </a:cubicBezTo>
                <a:cubicBezTo>
                  <a:pt x="236478" y="45777"/>
                  <a:pt x="241278" y="57607"/>
                  <a:pt x="243679" y="69437"/>
                </a:cubicBezTo>
                <a:cubicBezTo>
                  <a:pt x="245565" y="78353"/>
                  <a:pt x="246507" y="90783"/>
                  <a:pt x="246507" y="106728"/>
                </a:cubicBezTo>
                <a:cubicBezTo>
                  <a:pt x="246507" y="126273"/>
                  <a:pt x="242221" y="144361"/>
                  <a:pt x="233649" y="160992"/>
                </a:cubicBezTo>
                <a:cubicBezTo>
                  <a:pt x="223019" y="181223"/>
                  <a:pt x="208874" y="191338"/>
                  <a:pt x="191215" y="191338"/>
                </a:cubicBezTo>
                <a:cubicBezTo>
                  <a:pt x="170126" y="191338"/>
                  <a:pt x="154525" y="180966"/>
                  <a:pt x="144409" y="160220"/>
                </a:cubicBezTo>
                <a:cubicBezTo>
                  <a:pt x="136694" y="144447"/>
                  <a:pt x="132836" y="124816"/>
                  <a:pt x="132836" y="101327"/>
                </a:cubicBezTo>
                <a:cubicBezTo>
                  <a:pt x="132836" y="78524"/>
                  <a:pt x="136522" y="58550"/>
                  <a:pt x="143895" y="41405"/>
                </a:cubicBezTo>
                <a:cubicBezTo>
                  <a:pt x="153839" y="18602"/>
                  <a:pt x="168755" y="7201"/>
                  <a:pt x="188643" y="7201"/>
                </a:cubicBezTo>
                <a:close/>
                <a:moveTo>
                  <a:pt x="599752" y="0"/>
                </a:moveTo>
                <a:cubicBezTo>
                  <a:pt x="606438" y="686"/>
                  <a:pt x="612010" y="2486"/>
                  <a:pt x="616468" y="5401"/>
                </a:cubicBezTo>
                <a:cubicBezTo>
                  <a:pt x="613553" y="12259"/>
                  <a:pt x="610467" y="19117"/>
                  <a:pt x="607210" y="25975"/>
                </a:cubicBezTo>
                <a:cubicBezTo>
                  <a:pt x="648701" y="26318"/>
                  <a:pt x="689591" y="28632"/>
                  <a:pt x="729882" y="32918"/>
                </a:cubicBezTo>
                <a:cubicBezTo>
                  <a:pt x="729882" y="38405"/>
                  <a:pt x="729368" y="43806"/>
                  <a:pt x="728339" y="49120"/>
                </a:cubicBezTo>
                <a:cubicBezTo>
                  <a:pt x="684105" y="49120"/>
                  <a:pt x="640900" y="47149"/>
                  <a:pt x="598723" y="43205"/>
                </a:cubicBezTo>
                <a:cubicBezTo>
                  <a:pt x="595294" y="49378"/>
                  <a:pt x="592551" y="54778"/>
                  <a:pt x="590493" y="59407"/>
                </a:cubicBezTo>
                <a:cubicBezTo>
                  <a:pt x="588779" y="62665"/>
                  <a:pt x="587064" y="65751"/>
                  <a:pt x="585350" y="68666"/>
                </a:cubicBezTo>
                <a:cubicBezTo>
                  <a:pt x="583978" y="71923"/>
                  <a:pt x="581664" y="75695"/>
                  <a:pt x="578406" y="79981"/>
                </a:cubicBezTo>
                <a:cubicBezTo>
                  <a:pt x="572577" y="78096"/>
                  <a:pt x="567433" y="75352"/>
                  <a:pt x="562976" y="71752"/>
                </a:cubicBezTo>
                <a:cubicBezTo>
                  <a:pt x="575492" y="45520"/>
                  <a:pt x="587750" y="21603"/>
                  <a:pt x="599752" y="0"/>
                </a:cubicBezTo>
                <a:close/>
              </a:path>
            </a:pathLst>
          </a:custGeom>
          <a:solidFill>
            <a:prstClr val="black">
              <a:lumMod val="75000"/>
              <a:lumOff val="2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163232A-9935-428D-853A-DAB488B5D13D}"/>
              </a:ext>
            </a:extLst>
          </p:cNvPr>
          <p:cNvSpPr/>
          <p:nvPr/>
        </p:nvSpPr>
        <p:spPr>
          <a:xfrm>
            <a:off x="388725" y="4950985"/>
            <a:ext cx="207065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向天歌教育科技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有限公司在厦门成立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A03F9BD-FAE6-4A57-9EC6-24D818A4B90A}"/>
              </a:ext>
            </a:extLst>
          </p:cNvPr>
          <p:cNvSpPr/>
          <p:nvPr/>
        </p:nvSpPr>
        <p:spPr>
          <a:xfrm>
            <a:off x="2803729" y="4950985"/>
            <a:ext cx="204244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培训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、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模板为主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营业务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45FEBFB-5A72-44C6-B5A1-6B82B3C87031}"/>
              </a:ext>
            </a:extLst>
          </p:cNvPr>
          <p:cNvSpPr/>
          <p:nvPr/>
        </p:nvSpPr>
        <p:spPr>
          <a:xfrm>
            <a:off x="5155923" y="4952852"/>
            <a:ext cx="188015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公司开始进入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在线教育领域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6B08F812-568B-4BD5-873A-D37FDDF00D6A}"/>
              </a:ext>
            </a:extLst>
          </p:cNvPr>
          <p:cNvSpPr/>
          <p:nvPr/>
        </p:nvSpPr>
        <p:spPr>
          <a:xfrm>
            <a:off x="6923463" y="4950985"/>
            <a:ext cx="300700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PPT》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在十点课堂上线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EDC1F9C6-412D-4321-A3BC-C4DC2C3CA55F}"/>
              </a:ext>
            </a:extLst>
          </p:cNvPr>
          <p:cNvSpPr/>
          <p:nvPr/>
        </p:nvSpPr>
        <p:spPr>
          <a:xfrm>
            <a:off x="9742275" y="4950985"/>
            <a:ext cx="210875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视频课程销售额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突破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86303E69-A021-47E4-A2BD-F98CB1A48182}"/>
              </a:ext>
            </a:extLst>
          </p:cNvPr>
          <p:cNvCxnSpPr/>
          <p:nvPr/>
        </p:nvCxnSpPr>
        <p:spPr>
          <a:xfrm>
            <a:off x="2543175" y="4354404"/>
            <a:ext cx="0" cy="1876425"/>
          </a:xfrm>
          <a:prstGeom prst="line">
            <a:avLst/>
          </a:prstGeom>
          <a:ln w="12700">
            <a:solidFill>
              <a:srgbClr val="92D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9E366F5A-F95A-47D4-9BF7-92F1EC4AF75E}"/>
              </a:ext>
            </a:extLst>
          </p:cNvPr>
          <p:cNvCxnSpPr/>
          <p:nvPr/>
        </p:nvCxnSpPr>
        <p:spPr>
          <a:xfrm>
            <a:off x="5038725" y="4354404"/>
            <a:ext cx="0" cy="1876425"/>
          </a:xfrm>
          <a:prstGeom prst="line">
            <a:avLst/>
          </a:prstGeom>
          <a:ln w="12700">
            <a:solidFill>
              <a:srgbClr val="92D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323B14E8-B71B-4F43-9E75-C11E5DA22B67}"/>
              </a:ext>
            </a:extLst>
          </p:cNvPr>
          <p:cNvCxnSpPr/>
          <p:nvPr/>
        </p:nvCxnSpPr>
        <p:spPr>
          <a:xfrm>
            <a:off x="7229475" y="4354404"/>
            <a:ext cx="0" cy="1876425"/>
          </a:xfrm>
          <a:prstGeom prst="line">
            <a:avLst/>
          </a:prstGeom>
          <a:ln w="12700">
            <a:solidFill>
              <a:srgbClr val="92D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1CF4CEA6-44C5-414F-B16F-D4A2928EEB5C}"/>
              </a:ext>
            </a:extLst>
          </p:cNvPr>
          <p:cNvCxnSpPr/>
          <p:nvPr/>
        </p:nvCxnSpPr>
        <p:spPr>
          <a:xfrm>
            <a:off x="9617075" y="4354404"/>
            <a:ext cx="0" cy="1876425"/>
          </a:xfrm>
          <a:prstGeom prst="line">
            <a:avLst/>
          </a:prstGeom>
          <a:ln w="12700">
            <a:solidFill>
              <a:srgbClr val="92D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任意多边形 40">
            <a:extLst>
              <a:ext uri="{FF2B5EF4-FFF2-40B4-BE49-F238E27FC236}">
                <a16:creationId xmlns="" xmlns:a16="http://schemas.microsoft.com/office/drawing/2014/main" id="{8CFFF920-B7EB-405F-A090-ECBA5136BB36}"/>
              </a:ext>
            </a:extLst>
          </p:cNvPr>
          <p:cNvSpPr/>
          <p:nvPr/>
        </p:nvSpPr>
        <p:spPr>
          <a:xfrm>
            <a:off x="4734787" y="2029710"/>
            <a:ext cx="2735751" cy="317011"/>
          </a:xfrm>
          <a:custGeom>
            <a:avLst/>
            <a:gdLst/>
            <a:ahLst/>
            <a:cxnLst/>
            <a:rect l="l" t="t" r="r" b="b"/>
            <a:pathLst>
              <a:path w="2735751" h="317011">
                <a:moveTo>
                  <a:pt x="864098" y="248203"/>
                </a:moveTo>
                <a:lnTo>
                  <a:pt x="827236" y="249432"/>
                </a:lnTo>
                <a:lnTo>
                  <a:pt x="830103" y="281378"/>
                </a:lnTo>
                <a:lnTo>
                  <a:pt x="865327" y="279331"/>
                </a:lnTo>
                <a:close/>
                <a:moveTo>
                  <a:pt x="1709766" y="240830"/>
                </a:moveTo>
                <a:cubicBezTo>
                  <a:pt x="1713861" y="256394"/>
                  <a:pt x="1717957" y="271958"/>
                  <a:pt x="1722053" y="287522"/>
                </a:cubicBezTo>
                <a:cubicBezTo>
                  <a:pt x="1732702" y="287522"/>
                  <a:pt x="1744033" y="286976"/>
                  <a:pt x="1756047" y="285884"/>
                </a:cubicBezTo>
                <a:cubicBezTo>
                  <a:pt x="1757686" y="289706"/>
                  <a:pt x="1758505" y="293666"/>
                  <a:pt x="1758505" y="297761"/>
                </a:cubicBezTo>
                <a:lnTo>
                  <a:pt x="1758505" y="310868"/>
                </a:lnTo>
                <a:cubicBezTo>
                  <a:pt x="1741303" y="313598"/>
                  <a:pt x="1721370" y="314964"/>
                  <a:pt x="1698707" y="314964"/>
                </a:cubicBezTo>
                <a:cubicBezTo>
                  <a:pt x="1693246" y="299946"/>
                  <a:pt x="1687922" y="276873"/>
                  <a:pt x="1682734" y="245745"/>
                </a:cubicBezTo>
                <a:cubicBezTo>
                  <a:pt x="1691198" y="243015"/>
                  <a:pt x="1700209" y="241377"/>
                  <a:pt x="1709766" y="240830"/>
                </a:cubicBezTo>
                <a:close/>
                <a:moveTo>
                  <a:pt x="593369" y="236735"/>
                </a:moveTo>
                <a:cubicBezTo>
                  <a:pt x="615213" y="246565"/>
                  <a:pt x="636101" y="260217"/>
                  <a:pt x="656034" y="277692"/>
                </a:cubicBezTo>
                <a:cubicBezTo>
                  <a:pt x="652484" y="285884"/>
                  <a:pt x="647570" y="292573"/>
                  <a:pt x="641289" y="297761"/>
                </a:cubicBezTo>
                <a:cubicBezTo>
                  <a:pt x="618626" y="286293"/>
                  <a:pt x="598284" y="272641"/>
                  <a:pt x="580263" y="256804"/>
                </a:cubicBezTo>
                <a:cubicBezTo>
                  <a:pt x="584358" y="249159"/>
                  <a:pt x="588727" y="242469"/>
                  <a:pt x="593369" y="236735"/>
                </a:cubicBezTo>
                <a:close/>
                <a:moveTo>
                  <a:pt x="1860080" y="230182"/>
                </a:moveTo>
                <a:cubicBezTo>
                  <a:pt x="1867998" y="233185"/>
                  <a:pt x="1875780" y="237690"/>
                  <a:pt x="1883425" y="243698"/>
                </a:cubicBezTo>
                <a:cubicBezTo>
                  <a:pt x="1876599" y="254893"/>
                  <a:pt x="1869090" y="266088"/>
                  <a:pt x="1860899" y="277283"/>
                </a:cubicBezTo>
                <a:cubicBezTo>
                  <a:pt x="1872913" y="283563"/>
                  <a:pt x="1884791" y="289979"/>
                  <a:pt x="1896532" y="296533"/>
                </a:cubicBezTo>
                <a:cubicBezTo>
                  <a:pt x="1893528" y="303086"/>
                  <a:pt x="1888886" y="309912"/>
                  <a:pt x="1882606" y="317011"/>
                </a:cubicBezTo>
                <a:cubicBezTo>
                  <a:pt x="1843014" y="301721"/>
                  <a:pt x="1807791" y="284655"/>
                  <a:pt x="1776936" y="265815"/>
                </a:cubicBezTo>
                <a:cubicBezTo>
                  <a:pt x="1781032" y="257350"/>
                  <a:pt x="1785400" y="249568"/>
                  <a:pt x="1790042" y="242469"/>
                </a:cubicBezTo>
                <a:cubicBezTo>
                  <a:pt x="1804514" y="249022"/>
                  <a:pt x="1818849" y="255848"/>
                  <a:pt x="1833048" y="262948"/>
                </a:cubicBezTo>
                <a:cubicBezTo>
                  <a:pt x="1841785" y="251479"/>
                  <a:pt x="1850796" y="240557"/>
                  <a:pt x="1860080" y="230182"/>
                </a:cubicBezTo>
                <a:close/>
                <a:moveTo>
                  <a:pt x="889492" y="227315"/>
                </a:moveTo>
                <a:cubicBezTo>
                  <a:pt x="891130" y="251343"/>
                  <a:pt x="891949" y="275508"/>
                  <a:pt x="891949" y="299809"/>
                </a:cubicBezTo>
                <a:cubicBezTo>
                  <a:pt x="863006" y="301994"/>
                  <a:pt x="834745" y="303086"/>
                  <a:pt x="807167" y="303086"/>
                </a:cubicBezTo>
                <a:cubicBezTo>
                  <a:pt x="802798" y="277419"/>
                  <a:pt x="800068" y="252981"/>
                  <a:pt x="798976" y="229772"/>
                </a:cubicBezTo>
                <a:cubicBezTo>
                  <a:pt x="828192" y="228134"/>
                  <a:pt x="858364" y="227315"/>
                  <a:pt x="889492" y="227315"/>
                </a:cubicBezTo>
                <a:close/>
                <a:moveTo>
                  <a:pt x="158096" y="181033"/>
                </a:moveTo>
                <a:lnTo>
                  <a:pt x="103213" y="183900"/>
                </a:lnTo>
                <a:lnTo>
                  <a:pt x="106080" y="228543"/>
                </a:lnTo>
                <a:lnTo>
                  <a:pt x="159734" y="225676"/>
                </a:lnTo>
                <a:close/>
                <a:moveTo>
                  <a:pt x="1044311" y="177756"/>
                </a:moveTo>
                <a:cubicBezTo>
                  <a:pt x="1053868" y="179394"/>
                  <a:pt x="1062332" y="182398"/>
                  <a:pt x="1069705" y="186767"/>
                </a:cubicBezTo>
                <a:cubicBezTo>
                  <a:pt x="1063152" y="205607"/>
                  <a:pt x="1057008" y="222263"/>
                  <a:pt x="1051274" y="236735"/>
                </a:cubicBezTo>
                <a:cubicBezTo>
                  <a:pt x="1067657" y="244380"/>
                  <a:pt x="1084040" y="252708"/>
                  <a:pt x="1100423" y="261719"/>
                </a:cubicBezTo>
                <a:cubicBezTo>
                  <a:pt x="1099058" y="265542"/>
                  <a:pt x="1097283" y="269091"/>
                  <a:pt x="1095098" y="272368"/>
                </a:cubicBezTo>
                <a:cubicBezTo>
                  <a:pt x="1093187" y="275917"/>
                  <a:pt x="1090730" y="279331"/>
                  <a:pt x="1087726" y="282607"/>
                </a:cubicBezTo>
                <a:cubicBezTo>
                  <a:pt x="1071343" y="277692"/>
                  <a:pt x="1055643" y="270866"/>
                  <a:pt x="1040625" y="262128"/>
                </a:cubicBezTo>
                <a:cubicBezTo>
                  <a:pt x="1035164" y="274962"/>
                  <a:pt x="1030249" y="285201"/>
                  <a:pt x="1025880" y="292847"/>
                </a:cubicBezTo>
                <a:cubicBezTo>
                  <a:pt x="1015231" y="290935"/>
                  <a:pt x="1006767" y="287522"/>
                  <a:pt x="1000487" y="282607"/>
                </a:cubicBezTo>
                <a:cubicBezTo>
                  <a:pt x="1014958" y="245199"/>
                  <a:pt x="1029566" y="210249"/>
                  <a:pt x="1044311" y="177756"/>
                </a:cubicBezTo>
                <a:close/>
                <a:moveTo>
                  <a:pt x="973455" y="172431"/>
                </a:moveTo>
                <a:cubicBezTo>
                  <a:pt x="974547" y="179531"/>
                  <a:pt x="975093" y="187176"/>
                  <a:pt x="975093" y="195368"/>
                </a:cubicBezTo>
                <a:cubicBezTo>
                  <a:pt x="969086" y="196460"/>
                  <a:pt x="963215" y="197279"/>
                  <a:pt x="957481" y="197825"/>
                </a:cubicBezTo>
                <a:cubicBezTo>
                  <a:pt x="961031" y="222673"/>
                  <a:pt x="964581" y="259125"/>
                  <a:pt x="968130" y="307182"/>
                </a:cubicBezTo>
                <a:cubicBezTo>
                  <a:pt x="961577" y="309366"/>
                  <a:pt x="952293" y="310458"/>
                  <a:pt x="940279" y="310458"/>
                </a:cubicBezTo>
                <a:cubicBezTo>
                  <a:pt x="928538" y="310458"/>
                  <a:pt x="918981" y="309912"/>
                  <a:pt x="911609" y="308820"/>
                </a:cubicBezTo>
                <a:cubicBezTo>
                  <a:pt x="909971" y="303632"/>
                  <a:pt x="909151" y="297488"/>
                  <a:pt x="909151" y="290389"/>
                </a:cubicBezTo>
                <a:cubicBezTo>
                  <a:pt x="918708" y="290389"/>
                  <a:pt x="928265" y="290116"/>
                  <a:pt x="937822" y="289570"/>
                </a:cubicBezTo>
                <a:cubicBezTo>
                  <a:pt x="934272" y="257077"/>
                  <a:pt x="931951" y="227724"/>
                  <a:pt x="930859" y="201511"/>
                </a:cubicBezTo>
                <a:cubicBezTo>
                  <a:pt x="895362" y="205880"/>
                  <a:pt x="861231" y="208065"/>
                  <a:pt x="828465" y="208065"/>
                </a:cubicBezTo>
                <a:cubicBezTo>
                  <a:pt x="826827" y="200965"/>
                  <a:pt x="826008" y="193729"/>
                  <a:pt x="826008" y="186357"/>
                </a:cubicBezTo>
                <a:cubicBezTo>
                  <a:pt x="872426" y="179804"/>
                  <a:pt x="921575" y="175162"/>
                  <a:pt x="973455" y="172431"/>
                </a:cubicBezTo>
                <a:close/>
                <a:moveTo>
                  <a:pt x="1761782" y="169564"/>
                </a:moveTo>
                <a:cubicBezTo>
                  <a:pt x="1762054" y="178302"/>
                  <a:pt x="1762191" y="186767"/>
                  <a:pt x="1762191" y="194958"/>
                </a:cubicBezTo>
                <a:cubicBezTo>
                  <a:pt x="1762191" y="197142"/>
                  <a:pt x="1762054" y="199054"/>
                  <a:pt x="1761782" y="200692"/>
                </a:cubicBezTo>
                <a:cubicBezTo>
                  <a:pt x="1775434" y="200692"/>
                  <a:pt x="1789223" y="200829"/>
                  <a:pt x="1803149" y="201102"/>
                </a:cubicBezTo>
                <a:cubicBezTo>
                  <a:pt x="1803968" y="190726"/>
                  <a:pt x="1804924" y="180623"/>
                  <a:pt x="1806016" y="170793"/>
                </a:cubicBezTo>
                <a:cubicBezTo>
                  <a:pt x="1790998" y="170520"/>
                  <a:pt x="1776253" y="170111"/>
                  <a:pt x="1761782" y="169564"/>
                </a:cubicBezTo>
                <a:close/>
                <a:moveTo>
                  <a:pt x="1339205" y="167107"/>
                </a:moveTo>
                <a:cubicBezTo>
                  <a:pt x="1381801" y="169291"/>
                  <a:pt x="1424806" y="177210"/>
                  <a:pt x="1468221" y="190862"/>
                </a:cubicBezTo>
                <a:cubicBezTo>
                  <a:pt x="1468221" y="199054"/>
                  <a:pt x="1455524" y="220488"/>
                  <a:pt x="1430131" y="255166"/>
                </a:cubicBezTo>
                <a:cubicBezTo>
                  <a:pt x="1444875" y="260081"/>
                  <a:pt x="1459210" y="264995"/>
                  <a:pt x="1473136" y="269910"/>
                </a:cubicBezTo>
                <a:cubicBezTo>
                  <a:pt x="1472044" y="277829"/>
                  <a:pt x="1469313" y="285474"/>
                  <a:pt x="1464944" y="292847"/>
                </a:cubicBezTo>
                <a:cubicBezTo>
                  <a:pt x="1446923" y="288205"/>
                  <a:pt x="1429721" y="283153"/>
                  <a:pt x="1413338" y="277692"/>
                </a:cubicBezTo>
                <a:cubicBezTo>
                  <a:pt x="1404327" y="289433"/>
                  <a:pt x="1394498" y="302130"/>
                  <a:pt x="1383849" y="315783"/>
                </a:cubicBezTo>
                <a:cubicBezTo>
                  <a:pt x="1376476" y="312506"/>
                  <a:pt x="1369240" y="308001"/>
                  <a:pt x="1362141" y="302267"/>
                </a:cubicBezTo>
                <a:cubicBezTo>
                  <a:pt x="1370879" y="289979"/>
                  <a:pt x="1378797" y="278921"/>
                  <a:pt x="1385897" y="269091"/>
                </a:cubicBezTo>
                <a:cubicBezTo>
                  <a:pt x="1372517" y="264449"/>
                  <a:pt x="1359411" y="259534"/>
                  <a:pt x="1346577" y="254346"/>
                </a:cubicBezTo>
                <a:cubicBezTo>
                  <a:pt x="1349308" y="246428"/>
                  <a:pt x="1352311" y="238783"/>
                  <a:pt x="1355588" y="231410"/>
                </a:cubicBezTo>
                <a:cubicBezTo>
                  <a:pt x="1371425" y="236052"/>
                  <a:pt x="1387125" y="240830"/>
                  <a:pt x="1402689" y="245745"/>
                </a:cubicBezTo>
                <a:cubicBezTo>
                  <a:pt x="1411973" y="232639"/>
                  <a:pt x="1420164" y="221444"/>
                  <a:pt x="1427264" y="212160"/>
                </a:cubicBezTo>
                <a:cubicBezTo>
                  <a:pt x="1399139" y="204788"/>
                  <a:pt x="1368285" y="197689"/>
                  <a:pt x="1334700" y="190862"/>
                </a:cubicBezTo>
                <a:cubicBezTo>
                  <a:pt x="1334700" y="182398"/>
                  <a:pt x="1336201" y="174479"/>
                  <a:pt x="1339205" y="167107"/>
                </a:cubicBezTo>
                <a:close/>
                <a:moveTo>
                  <a:pt x="184718" y="156458"/>
                </a:moveTo>
                <a:cubicBezTo>
                  <a:pt x="187449" y="172022"/>
                  <a:pt x="188814" y="188268"/>
                  <a:pt x="188814" y="205197"/>
                </a:cubicBezTo>
                <a:cubicBezTo>
                  <a:pt x="188814" y="230318"/>
                  <a:pt x="188268" y="244244"/>
                  <a:pt x="187175" y="246974"/>
                </a:cubicBezTo>
                <a:cubicBezTo>
                  <a:pt x="162874" y="251343"/>
                  <a:pt x="127924" y="253527"/>
                  <a:pt x="82324" y="253527"/>
                </a:cubicBezTo>
                <a:cubicBezTo>
                  <a:pt x="75771" y="228953"/>
                  <a:pt x="71812" y="198781"/>
                  <a:pt x="70447" y="163011"/>
                </a:cubicBezTo>
                <a:cubicBezTo>
                  <a:pt x="105397" y="158642"/>
                  <a:pt x="143487" y="156458"/>
                  <a:pt x="184718" y="156458"/>
                </a:cubicBezTo>
                <a:close/>
                <a:moveTo>
                  <a:pt x="2573969" y="149905"/>
                </a:moveTo>
                <a:cubicBezTo>
                  <a:pt x="2626122" y="149905"/>
                  <a:pt x="2677455" y="152226"/>
                  <a:pt x="2727969" y="156868"/>
                </a:cubicBezTo>
                <a:cubicBezTo>
                  <a:pt x="2727969" y="165059"/>
                  <a:pt x="2727287" y="172978"/>
                  <a:pt x="2725921" y="180623"/>
                </a:cubicBezTo>
                <a:cubicBezTo>
                  <a:pt x="2704897" y="180623"/>
                  <a:pt x="2684145" y="180213"/>
                  <a:pt x="2663666" y="179394"/>
                </a:cubicBezTo>
                <a:cubicBezTo>
                  <a:pt x="2664485" y="189770"/>
                  <a:pt x="2665304" y="199873"/>
                  <a:pt x="2666123" y="209703"/>
                </a:cubicBezTo>
                <a:cubicBezTo>
                  <a:pt x="2681687" y="210522"/>
                  <a:pt x="2697797" y="211478"/>
                  <a:pt x="2714453" y="212570"/>
                </a:cubicBezTo>
                <a:cubicBezTo>
                  <a:pt x="2714453" y="219942"/>
                  <a:pt x="2713634" y="227861"/>
                  <a:pt x="2711996" y="236325"/>
                </a:cubicBezTo>
                <a:cubicBezTo>
                  <a:pt x="2696978" y="236325"/>
                  <a:pt x="2682370" y="236052"/>
                  <a:pt x="2668171" y="235506"/>
                </a:cubicBezTo>
                <a:cubicBezTo>
                  <a:pt x="2668990" y="246701"/>
                  <a:pt x="2669673" y="257760"/>
                  <a:pt x="2670219" y="268682"/>
                </a:cubicBezTo>
                <a:cubicBezTo>
                  <a:pt x="2690152" y="268955"/>
                  <a:pt x="2706262" y="269774"/>
                  <a:pt x="2718549" y="271139"/>
                </a:cubicBezTo>
                <a:cubicBezTo>
                  <a:pt x="2719368" y="273323"/>
                  <a:pt x="2719778" y="277010"/>
                  <a:pt x="2719778" y="282198"/>
                </a:cubicBezTo>
                <a:cubicBezTo>
                  <a:pt x="2719778" y="287659"/>
                  <a:pt x="2719368" y="291208"/>
                  <a:pt x="2718549" y="292847"/>
                </a:cubicBezTo>
                <a:cubicBezTo>
                  <a:pt x="2715272" y="294212"/>
                  <a:pt x="2697115" y="294894"/>
                  <a:pt x="2664075" y="294894"/>
                </a:cubicBezTo>
                <a:cubicBezTo>
                  <a:pt x="2614926" y="294894"/>
                  <a:pt x="2588031" y="294212"/>
                  <a:pt x="2583389" y="292847"/>
                </a:cubicBezTo>
                <a:cubicBezTo>
                  <a:pt x="2582570" y="289843"/>
                  <a:pt x="2582160" y="286020"/>
                  <a:pt x="2582160" y="281378"/>
                </a:cubicBezTo>
                <a:cubicBezTo>
                  <a:pt x="2582160" y="277283"/>
                  <a:pt x="2582843" y="273460"/>
                  <a:pt x="2584208" y="269910"/>
                </a:cubicBezTo>
                <a:cubicBezTo>
                  <a:pt x="2602230" y="269364"/>
                  <a:pt x="2621616" y="268955"/>
                  <a:pt x="2642368" y="268682"/>
                </a:cubicBezTo>
                <a:cubicBezTo>
                  <a:pt x="2641003" y="256940"/>
                  <a:pt x="2639774" y="245472"/>
                  <a:pt x="2638682" y="234277"/>
                </a:cubicBezTo>
                <a:cubicBezTo>
                  <a:pt x="2620934" y="233185"/>
                  <a:pt x="2603458" y="231820"/>
                  <a:pt x="2586256" y="230182"/>
                </a:cubicBezTo>
                <a:lnTo>
                  <a:pt x="2586256" y="217485"/>
                </a:lnTo>
                <a:cubicBezTo>
                  <a:pt x="2586256" y="214208"/>
                  <a:pt x="2586393" y="210795"/>
                  <a:pt x="2586666" y="207245"/>
                </a:cubicBezTo>
                <a:cubicBezTo>
                  <a:pt x="2602503" y="207245"/>
                  <a:pt x="2619022" y="207518"/>
                  <a:pt x="2636224" y="208065"/>
                </a:cubicBezTo>
                <a:cubicBezTo>
                  <a:pt x="2635405" y="197962"/>
                  <a:pt x="2634859" y="187995"/>
                  <a:pt x="2634586" y="178165"/>
                </a:cubicBezTo>
                <a:cubicBezTo>
                  <a:pt x="2613015" y="177346"/>
                  <a:pt x="2591990" y="176118"/>
                  <a:pt x="2571511" y="174479"/>
                </a:cubicBezTo>
                <a:cubicBezTo>
                  <a:pt x="2571511" y="165196"/>
                  <a:pt x="2572331" y="157004"/>
                  <a:pt x="2573969" y="149905"/>
                </a:cubicBezTo>
                <a:close/>
                <a:moveTo>
                  <a:pt x="1747037" y="117958"/>
                </a:moveTo>
                <a:cubicBezTo>
                  <a:pt x="1752225" y="117958"/>
                  <a:pt x="1756594" y="118504"/>
                  <a:pt x="1760143" y="119596"/>
                </a:cubicBezTo>
                <a:cubicBezTo>
                  <a:pt x="1760416" y="127788"/>
                  <a:pt x="1760689" y="135570"/>
                  <a:pt x="1760962" y="142942"/>
                </a:cubicBezTo>
                <a:cubicBezTo>
                  <a:pt x="1776799" y="143215"/>
                  <a:pt x="1792909" y="143761"/>
                  <a:pt x="1809292" y="144580"/>
                </a:cubicBezTo>
                <a:cubicBezTo>
                  <a:pt x="1810385" y="137481"/>
                  <a:pt x="1811477" y="130655"/>
                  <a:pt x="1812569" y="124102"/>
                </a:cubicBezTo>
                <a:cubicBezTo>
                  <a:pt x="1817211" y="123556"/>
                  <a:pt x="1822262" y="123282"/>
                  <a:pt x="1827723" y="123282"/>
                </a:cubicBezTo>
                <a:cubicBezTo>
                  <a:pt x="1833730" y="123829"/>
                  <a:pt x="1837826" y="124648"/>
                  <a:pt x="1840010" y="125740"/>
                </a:cubicBezTo>
                <a:cubicBezTo>
                  <a:pt x="1839737" y="132566"/>
                  <a:pt x="1839328" y="139256"/>
                  <a:pt x="1838782" y="145809"/>
                </a:cubicBezTo>
                <a:cubicBezTo>
                  <a:pt x="1848612" y="146355"/>
                  <a:pt x="1858441" y="146901"/>
                  <a:pt x="1868271" y="147447"/>
                </a:cubicBezTo>
                <a:cubicBezTo>
                  <a:pt x="1868271" y="155093"/>
                  <a:pt x="1867589" y="163148"/>
                  <a:pt x="1866223" y="171612"/>
                </a:cubicBezTo>
                <a:lnTo>
                  <a:pt x="1836324" y="171612"/>
                </a:lnTo>
                <a:cubicBezTo>
                  <a:pt x="1835232" y="181715"/>
                  <a:pt x="1833867" y="191545"/>
                  <a:pt x="1832229" y="201102"/>
                </a:cubicBezTo>
                <a:cubicBezTo>
                  <a:pt x="1849158" y="201102"/>
                  <a:pt x="1866360" y="201238"/>
                  <a:pt x="1883835" y="201511"/>
                </a:cubicBezTo>
                <a:cubicBezTo>
                  <a:pt x="1884927" y="204788"/>
                  <a:pt x="1885473" y="208747"/>
                  <a:pt x="1885473" y="213389"/>
                </a:cubicBezTo>
                <a:cubicBezTo>
                  <a:pt x="1885473" y="219669"/>
                  <a:pt x="1885200" y="224038"/>
                  <a:pt x="1884654" y="226495"/>
                </a:cubicBezTo>
                <a:cubicBezTo>
                  <a:pt x="1819668" y="224857"/>
                  <a:pt x="1753044" y="223901"/>
                  <a:pt x="1684781" y="223628"/>
                </a:cubicBezTo>
                <a:cubicBezTo>
                  <a:pt x="1683962" y="215983"/>
                  <a:pt x="1683553" y="207928"/>
                  <a:pt x="1683553" y="199463"/>
                </a:cubicBezTo>
                <a:cubicBezTo>
                  <a:pt x="1699117" y="199736"/>
                  <a:pt x="1715363" y="200010"/>
                  <a:pt x="1732292" y="200283"/>
                </a:cubicBezTo>
                <a:cubicBezTo>
                  <a:pt x="1732019" y="198917"/>
                  <a:pt x="1731883" y="197825"/>
                  <a:pt x="1731883" y="197006"/>
                </a:cubicBezTo>
                <a:cubicBezTo>
                  <a:pt x="1731883" y="187176"/>
                  <a:pt x="1732019" y="177483"/>
                  <a:pt x="1732292" y="167926"/>
                </a:cubicBezTo>
                <a:cubicBezTo>
                  <a:pt x="1721916" y="167380"/>
                  <a:pt x="1711813" y="166697"/>
                  <a:pt x="1701984" y="165878"/>
                </a:cubicBezTo>
                <a:lnTo>
                  <a:pt x="1701984" y="152772"/>
                </a:lnTo>
                <a:cubicBezTo>
                  <a:pt x="1701984" y="149222"/>
                  <a:pt x="1702120" y="145673"/>
                  <a:pt x="1702393" y="142123"/>
                </a:cubicBezTo>
                <a:cubicBezTo>
                  <a:pt x="1712496" y="142123"/>
                  <a:pt x="1722735" y="142259"/>
                  <a:pt x="1733111" y="142532"/>
                </a:cubicBezTo>
                <a:cubicBezTo>
                  <a:pt x="1733384" y="134614"/>
                  <a:pt x="1733794" y="126969"/>
                  <a:pt x="1734340" y="119596"/>
                </a:cubicBezTo>
                <a:cubicBezTo>
                  <a:pt x="1738163" y="118504"/>
                  <a:pt x="1742395" y="117958"/>
                  <a:pt x="1747037" y="117958"/>
                </a:cubicBezTo>
                <a:close/>
                <a:moveTo>
                  <a:pt x="869832" y="98298"/>
                </a:moveTo>
                <a:lnTo>
                  <a:pt x="825598" y="100756"/>
                </a:lnTo>
                <a:lnTo>
                  <a:pt x="828875" y="137208"/>
                </a:lnTo>
                <a:lnTo>
                  <a:pt x="872699" y="133931"/>
                </a:lnTo>
                <a:close/>
                <a:moveTo>
                  <a:pt x="13516" y="91336"/>
                </a:moveTo>
                <a:cubicBezTo>
                  <a:pt x="19250" y="91336"/>
                  <a:pt x="23482" y="91882"/>
                  <a:pt x="26212" y="92974"/>
                </a:cubicBezTo>
                <a:cubicBezTo>
                  <a:pt x="29489" y="151680"/>
                  <a:pt x="31127" y="215983"/>
                  <a:pt x="31127" y="285884"/>
                </a:cubicBezTo>
                <a:cubicBezTo>
                  <a:pt x="27851" y="286976"/>
                  <a:pt x="23345" y="287522"/>
                  <a:pt x="17611" y="287522"/>
                </a:cubicBezTo>
                <a:cubicBezTo>
                  <a:pt x="10512" y="287522"/>
                  <a:pt x="6007" y="287249"/>
                  <a:pt x="4095" y="286703"/>
                </a:cubicBezTo>
                <a:cubicBezTo>
                  <a:pt x="1365" y="217348"/>
                  <a:pt x="0" y="153045"/>
                  <a:pt x="0" y="93793"/>
                </a:cubicBezTo>
                <a:cubicBezTo>
                  <a:pt x="1638" y="92701"/>
                  <a:pt x="6143" y="91882"/>
                  <a:pt x="13516" y="91336"/>
                </a:cubicBezTo>
                <a:close/>
                <a:moveTo>
                  <a:pt x="528656" y="90107"/>
                </a:moveTo>
                <a:cubicBezTo>
                  <a:pt x="539305" y="91745"/>
                  <a:pt x="547906" y="95158"/>
                  <a:pt x="554459" y="100346"/>
                </a:cubicBezTo>
                <a:cubicBezTo>
                  <a:pt x="546268" y="120825"/>
                  <a:pt x="537667" y="141031"/>
                  <a:pt x="528656" y="160963"/>
                </a:cubicBezTo>
                <a:cubicBezTo>
                  <a:pt x="576986" y="162056"/>
                  <a:pt x="624633" y="163830"/>
                  <a:pt x="671598" y="166288"/>
                </a:cubicBezTo>
                <a:lnTo>
                  <a:pt x="671598" y="178985"/>
                </a:lnTo>
                <a:cubicBezTo>
                  <a:pt x="671598" y="185265"/>
                  <a:pt x="671052" y="190043"/>
                  <a:pt x="669959" y="193320"/>
                </a:cubicBezTo>
                <a:cubicBezTo>
                  <a:pt x="611800" y="193320"/>
                  <a:pt x="560194" y="192774"/>
                  <a:pt x="515140" y="191681"/>
                </a:cubicBezTo>
                <a:cubicBezTo>
                  <a:pt x="497665" y="229635"/>
                  <a:pt x="478961" y="267180"/>
                  <a:pt x="459028" y="304315"/>
                </a:cubicBezTo>
                <a:cubicBezTo>
                  <a:pt x="449472" y="304042"/>
                  <a:pt x="440461" y="300355"/>
                  <a:pt x="431996" y="293256"/>
                </a:cubicBezTo>
                <a:cubicBezTo>
                  <a:pt x="447014" y="258852"/>
                  <a:pt x="462578" y="224721"/>
                  <a:pt x="478688" y="190862"/>
                </a:cubicBezTo>
                <a:cubicBezTo>
                  <a:pt x="449472" y="190043"/>
                  <a:pt x="423395" y="189088"/>
                  <a:pt x="400459" y="187995"/>
                </a:cubicBezTo>
                <a:cubicBezTo>
                  <a:pt x="399367" y="185811"/>
                  <a:pt x="398821" y="181033"/>
                  <a:pt x="398821" y="173660"/>
                </a:cubicBezTo>
                <a:cubicBezTo>
                  <a:pt x="398821" y="169018"/>
                  <a:pt x="399640" y="164240"/>
                  <a:pt x="401278" y="159325"/>
                </a:cubicBezTo>
                <a:cubicBezTo>
                  <a:pt x="432406" y="159325"/>
                  <a:pt x="463124" y="159598"/>
                  <a:pt x="493433" y="160144"/>
                </a:cubicBezTo>
                <a:cubicBezTo>
                  <a:pt x="504901" y="136662"/>
                  <a:pt x="516642" y="113316"/>
                  <a:pt x="528656" y="90107"/>
                </a:cubicBezTo>
                <a:close/>
                <a:moveTo>
                  <a:pt x="2484681" y="83144"/>
                </a:moveTo>
                <a:cubicBezTo>
                  <a:pt x="2489597" y="83144"/>
                  <a:pt x="2493829" y="83690"/>
                  <a:pt x="2497378" y="84782"/>
                </a:cubicBezTo>
                <a:cubicBezTo>
                  <a:pt x="2498470" y="103896"/>
                  <a:pt x="2499153" y="121781"/>
                  <a:pt x="2499426" y="138437"/>
                </a:cubicBezTo>
                <a:cubicBezTo>
                  <a:pt x="2515809" y="139529"/>
                  <a:pt x="2532602" y="140894"/>
                  <a:pt x="2549804" y="142532"/>
                </a:cubicBezTo>
                <a:cubicBezTo>
                  <a:pt x="2549804" y="150178"/>
                  <a:pt x="2549121" y="158506"/>
                  <a:pt x="2547756" y="167517"/>
                </a:cubicBezTo>
                <a:cubicBezTo>
                  <a:pt x="2531100" y="167517"/>
                  <a:pt x="2515127" y="167107"/>
                  <a:pt x="2499836" y="166288"/>
                </a:cubicBezTo>
                <a:lnTo>
                  <a:pt x="2499836" y="193729"/>
                </a:lnTo>
                <a:cubicBezTo>
                  <a:pt x="2514581" y="195641"/>
                  <a:pt x="2528643" y="197962"/>
                  <a:pt x="2542022" y="200692"/>
                </a:cubicBezTo>
                <a:cubicBezTo>
                  <a:pt x="2541476" y="204788"/>
                  <a:pt x="2540930" y="208884"/>
                  <a:pt x="2540384" y="212979"/>
                </a:cubicBezTo>
                <a:cubicBezTo>
                  <a:pt x="2539565" y="218986"/>
                  <a:pt x="2538609" y="223355"/>
                  <a:pt x="2537517" y="226086"/>
                </a:cubicBezTo>
                <a:cubicBezTo>
                  <a:pt x="2528506" y="226086"/>
                  <a:pt x="2519495" y="225130"/>
                  <a:pt x="2510485" y="223219"/>
                </a:cubicBezTo>
                <a:cubicBezTo>
                  <a:pt x="2506662" y="222673"/>
                  <a:pt x="2502976" y="222127"/>
                  <a:pt x="2499426" y="221580"/>
                </a:cubicBezTo>
                <a:cubicBezTo>
                  <a:pt x="2499153" y="242605"/>
                  <a:pt x="2498744" y="262128"/>
                  <a:pt x="2498197" y="280150"/>
                </a:cubicBezTo>
                <a:cubicBezTo>
                  <a:pt x="2496013" y="281242"/>
                  <a:pt x="2491644" y="281788"/>
                  <a:pt x="2485091" y="281788"/>
                </a:cubicBezTo>
                <a:cubicBezTo>
                  <a:pt x="2480176" y="281788"/>
                  <a:pt x="2476627" y="281242"/>
                  <a:pt x="2474442" y="280150"/>
                </a:cubicBezTo>
                <a:cubicBezTo>
                  <a:pt x="2472531" y="260217"/>
                  <a:pt x="2471166" y="239329"/>
                  <a:pt x="2470347" y="217485"/>
                </a:cubicBezTo>
                <a:cubicBezTo>
                  <a:pt x="2455056" y="229226"/>
                  <a:pt x="2439082" y="239465"/>
                  <a:pt x="2422426" y="248203"/>
                </a:cubicBezTo>
                <a:cubicBezTo>
                  <a:pt x="2415327" y="243288"/>
                  <a:pt x="2409729" y="237554"/>
                  <a:pt x="2405634" y="231001"/>
                </a:cubicBezTo>
                <a:cubicBezTo>
                  <a:pt x="2423382" y="213525"/>
                  <a:pt x="2444680" y="198098"/>
                  <a:pt x="2469527" y="184719"/>
                </a:cubicBezTo>
                <a:lnTo>
                  <a:pt x="2469527" y="164650"/>
                </a:lnTo>
                <a:cubicBezTo>
                  <a:pt x="2450687" y="163284"/>
                  <a:pt x="2432120" y="161509"/>
                  <a:pt x="2413825" y="159325"/>
                </a:cubicBezTo>
                <a:lnTo>
                  <a:pt x="2413825" y="146219"/>
                </a:lnTo>
                <a:cubicBezTo>
                  <a:pt x="2413825" y="142396"/>
                  <a:pt x="2414098" y="138710"/>
                  <a:pt x="2414644" y="135160"/>
                </a:cubicBezTo>
                <a:cubicBezTo>
                  <a:pt x="2431846" y="135160"/>
                  <a:pt x="2450277" y="135706"/>
                  <a:pt x="2469937" y="136798"/>
                </a:cubicBezTo>
                <a:cubicBezTo>
                  <a:pt x="2470210" y="119596"/>
                  <a:pt x="2470756" y="102258"/>
                  <a:pt x="2471575" y="84782"/>
                </a:cubicBezTo>
                <a:cubicBezTo>
                  <a:pt x="2475671" y="83690"/>
                  <a:pt x="2480040" y="83144"/>
                  <a:pt x="2484681" y="83144"/>
                </a:cubicBezTo>
                <a:close/>
                <a:moveTo>
                  <a:pt x="2167671" y="79868"/>
                </a:moveTo>
                <a:cubicBezTo>
                  <a:pt x="2176408" y="80960"/>
                  <a:pt x="2185419" y="82735"/>
                  <a:pt x="2194702" y="85192"/>
                </a:cubicBezTo>
                <a:cubicBezTo>
                  <a:pt x="2188968" y="103759"/>
                  <a:pt x="2183234" y="122054"/>
                  <a:pt x="2177500" y="140075"/>
                </a:cubicBezTo>
                <a:cubicBezTo>
                  <a:pt x="2214908" y="141713"/>
                  <a:pt x="2252043" y="144307"/>
                  <a:pt x="2288905" y="147857"/>
                </a:cubicBezTo>
                <a:cubicBezTo>
                  <a:pt x="2288905" y="194275"/>
                  <a:pt x="2286584" y="237008"/>
                  <a:pt x="2281942" y="276054"/>
                </a:cubicBezTo>
                <a:cubicBezTo>
                  <a:pt x="2265013" y="276054"/>
                  <a:pt x="2246582" y="274689"/>
                  <a:pt x="2226649" y="271958"/>
                </a:cubicBezTo>
                <a:cubicBezTo>
                  <a:pt x="2225830" y="267862"/>
                  <a:pt x="2225421" y="264040"/>
                  <a:pt x="2225421" y="260490"/>
                </a:cubicBezTo>
                <a:cubicBezTo>
                  <a:pt x="2225421" y="256394"/>
                  <a:pt x="2225830" y="253254"/>
                  <a:pt x="2226649" y="251070"/>
                </a:cubicBezTo>
                <a:cubicBezTo>
                  <a:pt x="2237571" y="250524"/>
                  <a:pt x="2247811" y="250251"/>
                  <a:pt x="2257367" y="250251"/>
                </a:cubicBezTo>
                <a:cubicBezTo>
                  <a:pt x="2257914" y="228407"/>
                  <a:pt x="2258187" y="202740"/>
                  <a:pt x="2258187" y="173251"/>
                </a:cubicBezTo>
                <a:cubicBezTo>
                  <a:pt x="2227605" y="172978"/>
                  <a:pt x="2197569" y="171749"/>
                  <a:pt x="2168080" y="169564"/>
                </a:cubicBezTo>
                <a:cubicBezTo>
                  <a:pt x="2154701" y="211341"/>
                  <a:pt x="2141185" y="253527"/>
                  <a:pt x="2127532" y="296123"/>
                </a:cubicBezTo>
                <a:cubicBezTo>
                  <a:pt x="2118249" y="295031"/>
                  <a:pt x="2109920" y="292437"/>
                  <a:pt x="2102548" y="288341"/>
                </a:cubicBezTo>
                <a:cubicBezTo>
                  <a:pt x="2112378" y="247657"/>
                  <a:pt x="2123846" y="207382"/>
                  <a:pt x="2136952" y="167517"/>
                </a:cubicBezTo>
                <a:cubicBezTo>
                  <a:pt x="2118658" y="165878"/>
                  <a:pt x="2100637" y="164103"/>
                  <a:pt x="2082889" y="162192"/>
                </a:cubicBezTo>
                <a:lnTo>
                  <a:pt x="2082889" y="149495"/>
                </a:lnTo>
                <a:cubicBezTo>
                  <a:pt x="2082889" y="146219"/>
                  <a:pt x="2083298" y="142396"/>
                  <a:pt x="2084117" y="138027"/>
                </a:cubicBezTo>
                <a:cubicBezTo>
                  <a:pt x="2104869" y="138027"/>
                  <a:pt x="2125621" y="138300"/>
                  <a:pt x="2146372" y="138846"/>
                </a:cubicBezTo>
                <a:cubicBezTo>
                  <a:pt x="2153199" y="118914"/>
                  <a:pt x="2160298" y="99254"/>
                  <a:pt x="2167671" y="79868"/>
                </a:cubicBezTo>
                <a:close/>
                <a:moveTo>
                  <a:pt x="895635" y="73314"/>
                </a:moveTo>
                <a:cubicBezTo>
                  <a:pt x="899185" y="103077"/>
                  <a:pt x="900960" y="130109"/>
                  <a:pt x="900960" y="154410"/>
                </a:cubicBezTo>
                <a:cubicBezTo>
                  <a:pt x="878024" y="158779"/>
                  <a:pt x="847169" y="160963"/>
                  <a:pt x="808396" y="160963"/>
                </a:cubicBezTo>
                <a:cubicBezTo>
                  <a:pt x="803208" y="141577"/>
                  <a:pt x="799112" y="114818"/>
                  <a:pt x="796109" y="80687"/>
                </a:cubicBezTo>
                <a:cubicBezTo>
                  <a:pt x="825598" y="77137"/>
                  <a:pt x="858774" y="74680"/>
                  <a:pt x="895635" y="73314"/>
                </a:cubicBezTo>
                <a:close/>
                <a:moveTo>
                  <a:pt x="2062410" y="61846"/>
                </a:moveTo>
                <a:cubicBezTo>
                  <a:pt x="2070328" y="64031"/>
                  <a:pt x="2078520" y="66898"/>
                  <a:pt x="2086984" y="70447"/>
                </a:cubicBezTo>
                <a:cubicBezTo>
                  <a:pt x="2073605" y="120142"/>
                  <a:pt x="2054764" y="170247"/>
                  <a:pt x="2030463" y="220761"/>
                </a:cubicBezTo>
                <a:cubicBezTo>
                  <a:pt x="2021452" y="218850"/>
                  <a:pt x="2013807" y="215164"/>
                  <a:pt x="2007527" y="209703"/>
                </a:cubicBezTo>
                <a:cubicBezTo>
                  <a:pt x="2024183" y="156185"/>
                  <a:pt x="2042477" y="106899"/>
                  <a:pt x="2062410" y="61846"/>
                </a:cubicBezTo>
                <a:close/>
                <a:moveTo>
                  <a:pt x="942327" y="54064"/>
                </a:moveTo>
                <a:cubicBezTo>
                  <a:pt x="948061" y="89834"/>
                  <a:pt x="952157" y="125467"/>
                  <a:pt x="954614" y="160963"/>
                </a:cubicBezTo>
                <a:cubicBezTo>
                  <a:pt x="948061" y="163421"/>
                  <a:pt x="939596" y="164650"/>
                  <a:pt x="929221" y="164650"/>
                </a:cubicBezTo>
                <a:cubicBezTo>
                  <a:pt x="923213" y="129153"/>
                  <a:pt x="918981" y="93383"/>
                  <a:pt x="916524" y="57341"/>
                </a:cubicBezTo>
                <a:cubicBezTo>
                  <a:pt x="924988" y="55703"/>
                  <a:pt x="933589" y="54610"/>
                  <a:pt x="942327" y="54064"/>
                </a:cubicBezTo>
                <a:close/>
                <a:moveTo>
                  <a:pt x="1029566" y="49149"/>
                </a:moveTo>
                <a:cubicBezTo>
                  <a:pt x="1039942" y="49968"/>
                  <a:pt x="1048816" y="52562"/>
                  <a:pt x="1056189" y="56931"/>
                </a:cubicBezTo>
                <a:cubicBezTo>
                  <a:pt x="1052093" y="72768"/>
                  <a:pt x="1048134" y="86830"/>
                  <a:pt x="1044311" y="99118"/>
                </a:cubicBezTo>
                <a:cubicBezTo>
                  <a:pt x="1053868" y="100210"/>
                  <a:pt x="1063561" y="101712"/>
                  <a:pt x="1073391" y="103623"/>
                </a:cubicBezTo>
                <a:cubicBezTo>
                  <a:pt x="1096600" y="108265"/>
                  <a:pt x="1114075" y="112497"/>
                  <a:pt x="1125816" y="116320"/>
                </a:cubicBezTo>
                <a:cubicBezTo>
                  <a:pt x="1124178" y="132430"/>
                  <a:pt x="1118308" y="154274"/>
                  <a:pt x="1108205" y="181852"/>
                </a:cubicBezTo>
                <a:cubicBezTo>
                  <a:pt x="1098921" y="181033"/>
                  <a:pt x="1089501" y="178575"/>
                  <a:pt x="1079944" y="174479"/>
                </a:cubicBezTo>
                <a:cubicBezTo>
                  <a:pt x="1083494" y="160554"/>
                  <a:pt x="1086770" y="147720"/>
                  <a:pt x="1089774" y="135979"/>
                </a:cubicBezTo>
                <a:cubicBezTo>
                  <a:pt x="1071753" y="132703"/>
                  <a:pt x="1054004" y="128880"/>
                  <a:pt x="1036529" y="124511"/>
                </a:cubicBezTo>
                <a:cubicBezTo>
                  <a:pt x="1029703" y="146082"/>
                  <a:pt x="1023559" y="162602"/>
                  <a:pt x="1018098" y="174070"/>
                </a:cubicBezTo>
                <a:cubicBezTo>
                  <a:pt x="1007722" y="174070"/>
                  <a:pt x="999121" y="172022"/>
                  <a:pt x="992295" y="167926"/>
                </a:cubicBezTo>
                <a:cubicBezTo>
                  <a:pt x="1001852" y="122327"/>
                  <a:pt x="1014276" y="82735"/>
                  <a:pt x="1029566" y="49149"/>
                </a:cubicBezTo>
                <a:close/>
                <a:moveTo>
                  <a:pt x="1663484" y="48330"/>
                </a:moveTo>
                <a:cubicBezTo>
                  <a:pt x="1673040" y="49149"/>
                  <a:pt x="1681095" y="51743"/>
                  <a:pt x="1687648" y="56112"/>
                </a:cubicBezTo>
                <a:cubicBezTo>
                  <a:pt x="1677272" y="84782"/>
                  <a:pt x="1666214" y="113180"/>
                  <a:pt x="1654473" y="141304"/>
                </a:cubicBezTo>
                <a:cubicBezTo>
                  <a:pt x="1648193" y="155229"/>
                  <a:pt x="1643005" y="167653"/>
                  <a:pt x="1638909" y="178575"/>
                </a:cubicBezTo>
                <a:cubicBezTo>
                  <a:pt x="1635906" y="186220"/>
                  <a:pt x="1632902" y="193183"/>
                  <a:pt x="1629898" y="199463"/>
                </a:cubicBezTo>
                <a:cubicBezTo>
                  <a:pt x="1627168" y="207109"/>
                  <a:pt x="1622799" y="215710"/>
                  <a:pt x="1616792" y="225267"/>
                </a:cubicBezTo>
                <a:cubicBezTo>
                  <a:pt x="1608054" y="222536"/>
                  <a:pt x="1600546" y="218577"/>
                  <a:pt x="1594265" y="213389"/>
                </a:cubicBezTo>
                <a:cubicBezTo>
                  <a:pt x="1617748" y="153318"/>
                  <a:pt x="1640820" y="98298"/>
                  <a:pt x="1663484" y="48330"/>
                </a:cubicBezTo>
                <a:close/>
                <a:moveTo>
                  <a:pt x="1428492" y="31538"/>
                </a:moveTo>
                <a:cubicBezTo>
                  <a:pt x="1449517" y="40002"/>
                  <a:pt x="1469586" y="51470"/>
                  <a:pt x="1488700" y="65942"/>
                </a:cubicBezTo>
                <a:cubicBezTo>
                  <a:pt x="1484877" y="75226"/>
                  <a:pt x="1479280" y="82735"/>
                  <a:pt x="1471907" y="88469"/>
                </a:cubicBezTo>
                <a:cubicBezTo>
                  <a:pt x="1450336" y="78912"/>
                  <a:pt x="1430950" y="67444"/>
                  <a:pt x="1413748" y="54064"/>
                </a:cubicBezTo>
                <a:cubicBezTo>
                  <a:pt x="1418389" y="45600"/>
                  <a:pt x="1423304" y="38091"/>
                  <a:pt x="1428492" y="31538"/>
                </a:cubicBezTo>
                <a:close/>
                <a:moveTo>
                  <a:pt x="94612" y="29080"/>
                </a:moveTo>
                <a:cubicBezTo>
                  <a:pt x="103622" y="30172"/>
                  <a:pt x="112906" y="31947"/>
                  <a:pt x="122463" y="34405"/>
                </a:cubicBezTo>
                <a:cubicBezTo>
                  <a:pt x="117275" y="49149"/>
                  <a:pt x="112087" y="63621"/>
                  <a:pt x="106899" y="77820"/>
                </a:cubicBezTo>
                <a:cubicBezTo>
                  <a:pt x="160963" y="72359"/>
                  <a:pt x="217894" y="69628"/>
                  <a:pt x="277692" y="69628"/>
                </a:cubicBezTo>
                <a:cubicBezTo>
                  <a:pt x="280695" y="117139"/>
                  <a:pt x="282197" y="157687"/>
                  <a:pt x="282197" y="191272"/>
                </a:cubicBezTo>
                <a:cubicBezTo>
                  <a:pt x="282197" y="249978"/>
                  <a:pt x="279603" y="283699"/>
                  <a:pt x="274415" y="292437"/>
                </a:cubicBezTo>
                <a:cubicBezTo>
                  <a:pt x="269227" y="293529"/>
                  <a:pt x="262947" y="294075"/>
                  <a:pt x="255574" y="294075"/>
                </a:cubicBezTo>
                <a:cubicBezTo>
                  <a:pt x="239192" y="294075"/>
                  <a:pt x="225129" y="292847"/>
                  <a:pt x="213388" y="290389"/>
                </a:cubicBezTo>
                <a:cubicBezTo>
                  <a:pt x="211750" y="285201"/>
                  <a:pt x="210931" y="279331"/>
                  <a:pt x="210931" y="272777"/>
                </a:cubicBezTo>
                <a:cubicBezTo>
                  <a:pt x="224310" y="272504"/>
                  <a:pt x="236051" y="271958"/>
                  <a:pt x="246154" y="271139"/>
                </a:cubicBezTo>
                <a:cubicBezTo>
                  <a:pt x="248339" y="264586"/>
                  <a:pt x="249431" y="237963"/>
                  <a:pt x="249431" y="191272"/>
                </a:cubicBezTo>
                <a:cubicBezTo>
                  <a:pt x="249431" y="167244"/>
                  <a:pt x="248202" y="135706"/>
                  <a:pt x="245745" y="96660"/>
                </a:cubicBezTo>
                <a:cubicBezTo>
                  <a:pt x="183216" y="99118"/>
                  <a:pt x="121507" y="102394"/>
                  <a:pt x="60617" y="106490"/>
                </a:cubicBezTo>
                <a:cubicBezTo>
                  <a:pt x="58705" y="99118"/>
                  <a:pt x="57750" y="91472"/>
                  <a:pt x="57750" y="83554"/>
                </a:cubicBezTo>
                <a:cubicBezTo>
                  <a:pt x="64030" y="82735"/>
                  <a:pt x="70310" y="81915"/>
                  <a:pt x="76590" y="81096"/>
                </a:cubicBezTo>
                <a:cubicBezTo>
                  <a:pt x="81505" y="63348"/>
                  <a:pt x="87512" y="46009"/>
                  <a:pt x="94612" y="29080"/>
                </a:cubicBezTo>
                <a:close/>
                <a:moveTo>
                  <a:pt x="2542022" y="27851"/>
                </a:moveTo>
                <a:cubicBezTo>
                  <a:pt x="2544207" y="35770"/>
                  <a:pt x="2545299" y="44098"/>
                  <a:pt x="2545299" y="52835"/>
                </a:cubicBezTo>
                <a:cubicBezTo>
                  <a:pt x="2504341" y="60754"/>
                  <a:pt x="2463111" y="65669"/>
                  <a:pt x="2421607" y="67580"/>
                </a:cubicBezTo>
                <a:cubicBezTo>
                  <a:pt x="2418057" y="61573"/>
                  <a:pt x="2416282" y="53109"/>
                  <a:pt x="2416282" y="42187"/>
                </a:cubicBezTo>
                <a:cubicBezTo>
                  <a:pt x="2456421" y="36179"/>
                  <a:pt x="2498334" y="31401"/>
                  <a:pt x="2542022" y="27851"/>
                </a:cubicBezTo>
                <a:close/>
                <a:moveTo>
                  <a:pt x="413156" y="22527"/>
                </a:moveTo>
                <a:cubicBezTo>
                  <a:pt x="497528" y="22527"/>
                  <a:pt x="580809" y="25940"/>
                  <a:pt x="662997" y="32766"/>
                </a:cubicBezTo>
                <a:cubicBezTo>
                  <a:pt x="662997" y="42050"/>
                  <a:pt x="662314" y="51197"/>
                  <a:pt x="660949" y="60208"/>
                </a:cubicBezTo>
                <a:cubicBezTo>
                  <a:pt x="575484" y="60208"/>
                  <a:pt x="491931" y="56931"/>
                  <a:pt x="410289" y="50378"/>
                </a:cubicBezTo>
                <a:cubicBezTo>
                  <a:pt x="410289" y="40002"/>
                  <a:pt x="411245" y="30718"/>
                  <a:pt x="413156" y="22527"/>
                </a:cubicBezTo>
                <a:close/>
                <a:moveTo>
                  <a:pt x="1345349" y="15974"/>
                </a:moveTo>
                <a:cubicBezTo>
                  <a:pt x="1355451" y="17066"/>
                  <a:pt x="1364053" y="19933"/>
                  <a:pt x="1371152" y="24575"/>
                </a:cubicBezTo>
                <a:cubicBezTo>
                  <a:pt x="1363779" y="40958"/>
                  <a:pt x="1352721" y="65669"/>
                  <a:pt x="1337976" y="98708"/>
                </a:cubicBezTo>
                <a:cubicBezTo>
                  <a:pt x="1372654" y="101438"/>
                  <a:pt x="1414021" y="104579"/>
                  <a:pt x="1462077" y="108128"/>
                </a:cubicBezTo>
                <a:cubicBezTo>
                  <a:pt x="1463170" y="111678"/>
                  <a:pt x="1463716" y="115364"/>
                  <a:pt x="1463716" y="119187"/>
                </a:cubicBezTo>
                <a:cubicBezTo>
                  <a:pt x="1463716" y="123282"/>
                  <a:pt x="1463170" y="127651"/>
                  <a:pt x="1462077" y="132293"/>
                </a:cubicBezTo>
                <a:cubicBezTo>
                  <a:pt x="1412928" y="132293"/>
                  <a:pt x="1367329" y="130382"/>
                  <a:pt x="1325279" y="126559"/>
                </a:cubicBezTo>
                <a:cubicBezTo>
                  <a:pt x="1305620" y="171066"/>
                  <a:pt x="1280909" y="226632"/>
                  <a:pt x="1251146" y="293256"/>
                </a:cubicBezTo>
                <a:cubicBezTo>
                  <a:pt x="1241863" y="291891"/>
                  <a:pt x="1233671" y="289160"/>
                  <a:pt x="1226572" y="285065"/>
                </a:cubicBezTo>
                <a:cubicBezTo>
                  <a:pt x="1241043" y="236462"/>
                  <a:pt x="1262341" y="182534"/>
                  <a:pt x="1290466" y="123282"/>
                </a:cubicBezTo>
                <a:cubicBezTo>
                  <a:pt x="1266437" y="120552"/>
                  <a:pt x="1243638" y="117275"/>
                  <a:pt x="1222067" y="113453"/>
                </a:cubicBezTo>
                <a:cubicBezTo>
                  <a:pt x="1226981" y="84509"/>
                  <a:pt x="1234354" y="57614"/>
                  <a:pt x="1244184" y="32766"/>
                </a:cubicBezTo>
                <a:cubicBezTo>
                  <a:pt x="1246095" y="32220"/>
                  <a:pt x="1249918" y="31947"/>
                  <a:pt x="1255652" y="31947"/>
                </a:cubicBezTo>
                <a:cubicBezTo>
                  <a:pt x="1261659" y="32493"/>
                  <a:pt x="1266164" y="33449"/>
                  <a:pt x="1269168" y="34814"/>
                </a:cubicBezTo>
                <a:cubicBezTo>
                  <a:pt x="1264526" y="53382"/>
                  <a:pt x="1260157" y="72359"/>
                  <a:pt x="1256061" y="91745"/>
                </a:cubicBezTo>
                <a:cubicBezTo>
                  <a:pt x="1269441" y="92837"/>
                  <a:pt x="1285414" y="94203"/>
                  <a:pt x="1303981" y="95841"/>
                </a:cubicBezTo>
                <a:cubicBezTo>
                  <a:pt x="1316815" y="69901"/>
                  <a:pt x="1330604" y="43279"/>
                  <a:pt x="1345349" y="15974"/>
                </a:cubicBezTo>
                <a:close/>
                <a:moveTo>
                  <a:pt x="2048484" y="10649"/>
                </a:moveTo>
                <a:cubicBezTo>
                  <a:pt x="2131491" y="10649"/>
                  <a:pt x="2213270" y="13926"/>
                  <a:pt x="2293820" y="20479"/>
                </a:cubicBezTo>
                <a:cubicBezTo>
                  <a:pt x="2293820" y="29217"/>
                  <a:pt x="2293137" y="37818"/>
                  <a:pt x="2291772" y="46282"/>
                </a:cubicBezTo>
                <a:cubicBezTo>
                  <a:pt x="2207945" y="46282"/>
                  <a:pt x="2125894" y="43279"/>
                  <a:pt x="2045617" y="37272"/>
                </a:cubicBezTo>
                <a:cubicBezTo>
                  <a:pt x="2045617" y="27442"/>
                  <a:pt x="2046573" y="18568"/>
                  <a:pt x="2048484" y="10649"/>
                </a:cubicBezTo>
                <a:close/>
                <a:moveTo>
                  <a:pt x="816178" y="5325"/>
                </a:moveTo>
                <a:cubicBezTo>
                  <a:pt x="870788" y="9967"/>
                  <a:pt x="923896" y="16520"/>
                  <a:pt x="975503" y="24984"/>
                </a:cubicBezTo>
                <a:cubicBezTo>
                  <a:pt x="975503" y="30992"/>
                  <a:pt x="974410" y="38227"/>
                  <a:pt x="972226" y="46692"/>
                </a:cubicBezTo>
                <a:cubicBezTo>
                  <a:pt x="921439" y="46692"/>
                  <a:pt x="868603" y="40412"/>
                  <a:pt x="813720" y="27851"/>
                </a:cubicBezTo>
                <a:cubicBezTo>
                  <a:pt x="813720" y="19387"/>
                  <a:pt x="814540" y="11878"/>
                  <a:pt x="816178" y="5325"/>
                </a:cubicBezTo>
                <a:close/>
                <a:moveTo>
                  <a:pt x="2619432" y="4915"/>
                </a:moveTo>
                <a:cubicBezTo>
                  <a:pt x="2662574" y="6280"/>
                  <a:pt x="2701347" y="8738"/>
                  <a:pt x="2735751" y="12288"/>
                </a:cubicBezTo>
                <a:cubicBezTo>
                  <a:pt x="2735751" y="62256"/>
                  <a:pt x="2733157" y="99254"/>
                  <a:pt x="2727969" y="123282"/>
                </a:cubicBezTo>
                <a:cubicBezTo>
                  <a:pt x="2717047" y="126559"/>
                  <a:pt x="2688513" y="128197"/>
                  <a:pt x="2642368" y="128197"/>
                </a:cubicBezTo>
                <a:cubicBezTo>
                  <a:pt x="2616428" y="128197"/>
                  <a:pt x="2594584" y="125603"/>
                  <a:pt x="2576836" y="120415"/>
                </a:cubicBezTo>
                <a:cubicBezTo>
                  <a:pt x="2573832" y="91745"/>
                  <a:pt x="2571921" y="57887"/>
                  <a:pt x="2571102" y="18841"/>
                </a:cubicBezTo>
                <a:cubicBezTo>
                  <a:pt x="2579566" y="17749"/>
                  <a:pt x="2588031" y="17202"/>
                  <a:pt x="2596496" y="17202"/>
                </a:cubicBezTo>
                <a:cubicBezTo>
                  <a:pt x="2598680" y="43415"/>
                  <a:pt x="2600318" y="70857"/>
                  <a:pt x="2601410" y="99527"/>
                </a:cubicBezTo>
                <a:cubicBezTo>
                  <a:pt x="2638545" y="100892"/>
                  <a:pt x="2672676" y="101575"/>
                  <a:pt x="2703804" y="101575"/>
                </a:cubicBezTo>
                <a:cubicBezTo>
                  <a:pt x="2703804" y="84919"/>
                  <a:pt x="2704897" y="62938"/>
                  <a:pt x="2707081" y="35633"/>
                </a:cubicBezTo>
                <a:cubicBezTo>
                  <a:pt x="2674588" y="34268"/>
                  <a:pt x="2645099" y="31538"/>
                  <a:pt x="2618613" y="27442"/>
                </a:cubicBezTo>
                <a:cubicBezTo>
                  <a:pt x="2618613" y="19250"/>
                  <a:pt x="2618886" y="11741"/>
                  <a:pt x="2619432" y="4915"/>
                </a:cubicBezTo>
                <a:close/>
                <a:moveTo>
                  <a:pt x="1659797" y="0"/>
                </a:moveTo>
                <a:cubicBezTo>
                  <a:pt x="1691198" y="0"/>
                  <a:pt x="1722189" y="273"/>
                  <a:pt x="1752771" y="819"/>
                </a:cubicBezTo>
                <a:cubicBezTo>
                  <a:pt x="1802193" y="1639"/>
                  <a:pt x="1845472" y="3004"/>
                  <a:pt x="1882606" y="4915"/>
                </a:cubicBezTo>
                <a:cubicBezTo>
                  <a:pt x="1885883" y="14745"/>
                  <a:pt x="1887521" y="36726"/>
                  <a:pt x="1887521" y="70857"/>
                </a:cubicBezTo>
                <a:cubicBezTo>
                  <a:pt x="1887521" y="86694"/>
                  <a:pt x="1885883" y="95977"/>
                  <a:pt x="1882606" y="98708"/>
                </a:cubicBezTo>
                <a:cubicBezTo>
                  <a:pt x="1861855" y="102804"/>
                  <a:pt x="1798370" y="104852"/>
                  <a:pt x="1692154" y="104852"/>
                </a:cubicBezTo>
                <a:cubicBezTo>
                  <a:pt x="1690242" y="102121"/>
                  <a:pt x="1689287" y="98025"/>
                  <a:pt x="1689287" y="92564"/>
                </a:cubicBezTo>
                <a:cubicBezTo>
                  <a:pt x="1689287" y="87103"/>
                  <a:pt x="1689696" y="82871"/>
                  <a:pt x="1690516" y="79868"/>
                </a:cubicBezTo>
                <a:cubicBezTo>
                  <a:pt x="1716182" y="79048"/>
                  <a:pt x="1771611" y="77956"/>
                  <a:pt x="1856803" y="76591"/>
                </a:cubicBezTo>
                <a:cubicBezTo>
                  <a:pt x="1856803" y="67307"/>
                  <a:pt x="1856667" y="51743"/>
                  <a:pt x="1856393" y="29899"/>
                </a:cubicBezTo>
                <a:cubicBezTo>
                  <a:pt x="1811886" y="29353"/>
                  <a:pt x="1746081" y="27715"/>
                  <a:pt x="1658978" y="24984"/>
                </a:cubicBezTo>
                <a:cubicBezTo>
                  <a:pt x="1658432" y="20616"/>
                  <a:pt x="1658159" y="16520"/>
                  <a:pt x="1658159" y="12697"/>
                </a:cubicBezTo>
                <a:cubicBezTo>
                  <a:pt x="1658159" y="7782"/>
                  <a:pt x="1658705" y="3550"/>
                  <a:pt x="1659797" y="0"/>
                </a:cubicBezTo>
                <a:close/>
              </a:path>
            </a:pathLst>
          </a:custGeom>
          <a:solidFill>
            <a:srgbClr val="5A8B2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5A8B25"/>
              </a:solidFill>
              <a:effectLst/>
              <a:uLnTx/>
              <a:uFillTx/>
              <a:latin typeface="文鼎甜妞体"/>
              <a:ea typeface="华康娃娃体W5" panose="040B0509000000000000" pitchFamily="8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任意多边形 45">
            <a:extLst>
              <a:ext uri="{FF2B5EF4-FFF2-40B4-BE49-F238E27FC236}">
                <a16:creationId xmlns="" xmlns:a16="http://schemas.microsoft.com/office/drawing/2014/main" id="{26B3BD8E-06CE-4840-83A2-6957BBE6A83C}"/>
              </a:ext>
            </a:extLst>
          </p:cNvPr>
          <p:cNvSpPr/>
          <p:nvPr/>
        </p:nvSpPr>
        <p:spPr>
          <a:xfrm>
            <a:off x="5533201" y="4383614"/>
            <a:ext cx="1252718" cy="202140"/>
          </a:xfrm>
          <a:custGeom>
            <a:avLst/>
            <a:gdLst/>
            <a:ahLst/>
            <a:cxnLst/>
            <a:rect l="l" t="t" r="r" b="b"/>
            <a:pathLst>
              <a:path w="1252718" h="202140">
                <a:moveTo>
                  <a:pt x="674589" y="60951"/>
                </a:moveTo>
                <a:cubicBezTo>
                  <a:pt x="678532" y="61293"/>
                  <a:pt x="681190" y="61808"/>
                  <a:pt x="682561" y="62494"/>
                </a:cubicBezTo>
                <a:cubicBezTo>
                  <a:pt x="682390" y="69180"/>
                  <a:pt x="682132" y="75781"/>
                  <a:pt x="681790" y="82296"/>
                </a:cubicBezTo>
                <a:cubicBezTo>
                  <a:pt x="694991" y="83668"/>
                  <a:pt x="708021" y="85296"/>
                  <a:pt x="720880" y="87182"/>
                </a:cubicBezTo>
                <a:cubicBezTo>
                  <a:pt x="720880" y="91812"/>
                  <a:pt x="720366" y="96269"/>
                  <a:pt x="719337" y="100555"/>
                </a:cubicBezTo>
                <a:cubicBezTo>
                  <a:pt x="706478" y="100555"/>
                  <a:pt x="693791" y="100213"/>
                  <a:pt x="681275" y="99527"/>
                </a:cubicBezTo>
                <a:cubicBezTo>
                  <a:pt x="680761" y="112043"/>
                  <a:pt x="680161" y="124473"/>
                  <a:pt x="679475" y="136817"/>
                </a:cubicBezTo>
                <a:cubicBezTo>
                  <a:pt x="699535" y="137674"/>
                  <a:pt x="719337" y="138875"/>
                  <a:pt x="738882" y="140418"/>
                </a:cubicBezTo>
                <a:cubicBezTo>
                  <a:pt x="738882" y="146075"/>
                  <a:pt x="738368" y="151648"/>
                  <a:pt x="737339" y="157134"/>
                </a:cubicBezTo>
                <a:cubicBezTo>
                  <a:pt x="717280" y="157134"/>
                  <a:pt x="697563" y="156877"/>
                  <a:pt x="678189" y="156362"/>
                </a:cubicBezTo>
                <a:cubicBezTo>
                  <a:pt x="677160" y="171279"/>
                  <a:pt x="675960" y="186195"/>
                  <a:pt x="674589" y="201111"/>
                </a:cubicBezTo>
                <a:cubicBezTo>
                  <a:pt x="673217" y="201797"/>
                  <a:pt x="670217" y="202140"/>
                  <a:pt x="665588" y="202140"/>
                </a:cubicBezTo>
                <a:cubicBezTo>
                  <a:pt x="661816" y="202140"/>
                  <a:pt x="658730" y="201625"/>
                  <a:pt x="656329" y="200597"/>
                </a:cubicBezTo>
                <a:cubicBezTo>
                  <a:pt x="656844" y="185337"/>
                  <a:pt x="657444" y="170421"/>
                  <a:pt x="658129" y="155848"/>
                </a:cubicBezTo>
                <a:cubicBezTo>
                  <a:pt x="627440" y="154819"/>
                  <a:pt x="597179" y="153191"/>
                  <a:pt x="567347" y="150962"/>
                </a:cubicBezTo>
                <a:cubicBezTo>
                  <a:pt x="567347" y="144618"/>
                  <a:pt x="568032" y="138960"/>
                  <a:pt x="569404" y="133988"/>
                </a:cubicBezTo>
                <a:cubicBezTo>
                  <a:pt x="577634" y="133988"/>
                  <a:pt x="585863" y="134074"/>
                  <a:pt x="594093" y="134245"/>
                </a:cubicBezTo>
                <a:cubicBezTo>
                  <a:pt x="594264" y="113671"/>
                  <a:pt x="594779" y="97898"/>
                  <a:pt x="595636" y="86925"/>
                </a:cubicBezTo>
                <a:cubicBezTo>
                  <a:pt x="598208" y="86582"/>
                  <a:pt x="601208" y="86411"/>
                  <a:pt x="604637" y="86411"/>
                </a:cubicBezTo>
                <a:cubicBezTo>
                  <a:pt x="607723" y="86411"/>
                  <a:pt x="610552" y="86839"/>
                  <a:pt x="613124" y="87697"/>
                </a:cubicBezTo>
                <a:cubicBezTo>
                  <a:pt x="613124" y="101927"/>
                  <a:pt x="612695" y="117529"/>
                  <a:pt x="611838" y="134503"/>
                </a:cubicBezTo>
                <a:cubicBezTo>
                  <a:pt x="627783" y="134674"/>
                  <a:pt x="643556" y="135103"/>
                  <a:pt x="659158" y="135788"/>
                </a:cubicBezTo>
                <a:cubicBezTo>
                  <a:pt x="660015" y="122930"/>
                  <a:pt x="660873" y="110328"/>
                  <a:pt x="661730" y="97984"/>
                </a:cubicBezTo>
                <a:cubicBezTo>
                  <a:pt x="647500" y="96784"/>
                  <a:pt x="633355" y="95069"/>
                  <a:pt x="619296" y="92840"/>
                </a:cubicBezTo>
                <a:cubicBezTo>
                  <a:pt x="619296" y="87868"/>
                  <a:pt x="619810" y="82982"/>
                  <a:pt x="620839" y="78181"/>
                </a:cubicBezTo>
                <a:cubicBezTo>
                  <a:pt x="635069" y="78696"/>
                  <a:pt x="649214" y="79553"/>
                  <a:pt x="663273" y="80753"/>
                </a:cubicBezTo>
                <a:cubicBezTo>
                  <a:pt x="663787" y="74238"/>
                  <a:pt x="664387" y="67809"/>
                  <a:pt x="665073" y="61465"/>
                </a:cubicBezTo>
                <a:cubicBezTo>
                  <a:pt x="667988" y="61122"/>
                  <a:pt x="671160" y="60951"/>
                  <a:pt x="674589" y="60951"/>
                </a:cubicBezTo>
                <a:close/>
                <a:moveTo>
                  <a:pt x="1102271" y="33690"/>
                </a:moveTo>
                <a:cubicBezTo>
                  <a:pt x="1108614" y="34033"/>
                  <a:pt x="1114444" y="34633"/>
                  <a:pt x="1119759" y="35490"/>
                </a:cubicBezTo>
                <a:cubicBezTo>
                  <a:pt x="1119073" y="51092"/>
                  <a:pt x="1118301" y="66437"/>
                  <a:pt x="1117444" y="81525"/>
                </a:cubicBezTo>
                <a:cubicBezTo>
                  <a:pt x="1130474" y="82553"/>
                  <a:pt x="1143676" y="84268"/>
                  <a:pt x="1157049" y="86668"/>
                </a:cubicBezTo>
                <a:cubicBezTo>
                  <a:pt x="1157049" y="91469"/>
                  <a:pt x="1156449" y="96955"/>
                  <a:pt x="1155249" y="103127"/>
                </a:cubicBezTo>
                <a:cubicBezTo>
                  <a:pt x="1141361" y="103127"/>
                  <a:pt x="1128417" y="101927"/>
                  <a:pt x="1116415" y="99527"/>
                </a:cubicBezTo>
                <a:cubicBezTo>
                  <a:pt x="1115901" y="106728"/>
                  <a:pt x="1115387" y="113843"/>
                  <a:pt x="1114872" y="120872"/>
                </a:cubicBezTo>
                <a:cubicBezTo>
                  <a:pt x="1127731" y="121901"/>
                  <a:pt x="1140761" y="123530"/>
                  <a:pt x="1153963" y="125759"/>
                </a:cubicBezTo>
                <a:cubicBezTo>
                  <a:pt x="1153963" y="130731"/>
                  <a:pt x="1153363" y="136217"/>
                  <a:pt x="1152163" y="142218"/>
                </a:cubicBezTo>
                <a:cubicBezTo>
                  <a:pt x="1138447" y="142218"/>
                  <a:pt x="1125588" y="141018"/>
                  <a:pt x="1113586" y="138617"/>
                </a:cubicBezTo>
                <a:cubicBezTo>
                  <a:pt x="1112729" y="151990"/>
                  <a:pt x="1111700" y="165106"/>
                  <a:pt x="1110500" y="177965"/>
                </a:cubicBezTo>
                <a:cubicBezTo>
                  <a:pt x="1104500" y="177108"/>
                  <a:pt x="1098670" y="176336"/>
                  <a:pt x="1093012" y="175651"/>
                </a:cubicBezTo>
                <a:cubicBezTo>
                  <a:pt x="1095413" y="126616"/>
                  <a:pt x="1098499" y="79296"/>
                  <a:pt x="1102271" y="33690"/>
                </a:cubicBezTo>
                <a:close/>
                <a:moveTo>
                  <a:pt x="1184310" y="26489"/>
                </a:moveTo>
                <a:cubicBezTo>
                  <a:pt x="1206255" y="26489"/>
                  <a:pt x="1225200" y="27089"/>
                  <a:pt x="1241145" y="28289"/>
                </a:cubicBezTo>
                <a:cubicBezTo>
                  <a:pt x="1248860" y="78010"/>
                  <a:pt x="1252718" y="128759"/>
                  <a:pt x="1252718" y="180537"/>
                </a:cubicBezTo>
                <a:cubicBezTo>
                  <a:pt x="1242088" y="182937"/>
                  <a:pt x="1231115" y="184137"/>
                  <a:pt x="1219800" y="184137"/>
                </a:cubicBezTo>
                <a:cubicBezTo>
                  <a:pt x="1218428" y="181051"/>
                  <a:pt x="1217485" y="176508"/>
                  <a:pt x="1216971" y="170507"/>
                </a:cubicBezTo>
                <a:cubicBezTo>
                  <a:pt x="1222286" y="169821"/>
                  <a:pt x="1227944" y="169050"/>
                  <a:pt x="1233944" y="168192"/>
                </a:cubicBezTo>
                <a:cubicBezTo>
                  <a:pt x="1232401" y="127044"/>
                  <a:pt x="1229058" y="86154"/>
                  <a:pt x="1223915" y="45520"/>
                </a:cubicBezTo>
                <a:lnTo>
                  <a:pt x="1183281" y="45520"/>
                </a:lnTo>
                <a:cubicBezTo>
                  <a:pt x="1172479" y="46206"/>
                  <a:pt x="1159964" y="46720"/>
                  <a:pt x="1145733" y="47063"/>
                </a:cubicBezTo>
                <a:cubicBezTo>
                  <a:pt x="1144533" y="41748"/>
                  <a:pt x="1143933" y="35833"/>
                  <a:pt x="1143933" y="29318"/>
                </a:cubicBezTo>
                <a:cubicBezTo>
                  <a:pt x="1154734" y="28118"/>
                  <a:pt x="1168193" y="27175"/>
                  <a:pt x="1184310" y="26489"/>
                </a:cubicBezTo>
                <a:close/>
                <a:moveTo>
                  <a:pt x="855116" y="7972"/>
                </a:moveTo>
                <a:cubicBezTo>
                  <a:pt x="856316" y="7972"/>
                  <a:pt x="856916" y="9001"/>
                  <a:pt x="856916" y="11059"/>
                </a:cubicBezTo>
                <a:cubicBezTo>
                  <a:pt x="856916" y="26318"/>
                  <a:pt x="849544" y="86154"/>
                  <a:pt x="834799" y="190567"/>
                </a:cubicBezTo>
                <a:cubicBezTo>
                  <a:pt x="833428" y="190910"/>
                  <a:pt x="831284" y="191081"/>
                  <a:pt x="828370" y="191081"/>
                </a:cubicBezTo>
                <a:cubicBezTo>
                  <a:pt x="823226" y="191081"/>
                  <a:pt x="819626" y="190567"/>
                  <a:pt x="817568" y="189538"/>
                </a:cubicBezTo>
                <a:cubicBezTo>
                  <a:pt x="821169" y="145132"/>
                  <a:pt x="827341" y="92240"/>
                  <a:pt x="836085" y="30861"/>
                </a:cubicBezTo>
                <a:cubicBezTo>
                  <a:pt x="823569" y="33776"/>
                  <a:pt x="811653" y="36176"/>
                  <a:pt x="800338" y="38062"/>
                </a:cubicBezTo>
                <a:cubicBezTo>
                  <a:pt x="797595" y="32576"/>
                  <a:pt x="796223" y="27689"/>
                  <a:pt x="796223" y="23403"/>
                </a:cubicBezTo>
                <a:cubicBezTo>
                  <a:pt x="802052" y="21003"/>
                  <a:pt x="811996" y="17917"/>
                  <a:pt x="826055" y="14145"/>
                </a:cubicBezTo>
                <a:cubicBezTo>
                  <a:pt x="841657" y="10030"/>
                  <a:pt x="851344" y="7972"/>
                  <a:pt x="855116" y="7972"/>
                </a:cubicBezTo>
                <a:close/>
                <a:moveTo>
                  <a:pt x="418566" y="7972"/>
                </a:moveTo>
                <a:cubicBezTo>
                  <a:pt x="421824" y="7972"/>
                  <a:pt x="426024" y="8830"/>
                  <a:pt x="431168" y="10544"/>
                </a:cubicBezTo>
                <a:cubicBezTo>
                  <a:pt x="430482" y="15688"/>
                  <a:pt x="429882" y="19631"/>
                  <a:pt x="429368" y="22374"/>
                </a:cubicBezTo>
                <a:cubicBezTo>
                  <a:pt x="466229" y="22374"/>
                  <a:pt x="493747" y="23489"/>
                  <a:pt x="511921" y="25718"/>
                </a:cubicBezTo>
                <a:cubicBezTo>
                  <a:pt x="512435" y="27432"/>
                  <a:pt x="512692" y="29575"/>
                  <a:pt x="512692" y="32147"/>
                </a:cubicBezTo>
                <a:cubicBezTo>
                  <a:pt x="512692" y="35233"/>
                  <a:pt x="512349" y="37633"/>
                  <a:pt x="511664" y="39348"/>
                </a:cubicBezTo>
                <a:cubicBezTo>
                  <a:pt x="506177" y="39862"/>
                  <a:pt x="496404" y="40119"/>
                  <a:pt x="482346" y="40119"/>
                </a:cubicBezTo>
                <a:cubicBezTo>
                  <a:pt x="468287" y="40119"/>
                  <a:pt x="449856" y="39862"/>
                  <a:pt x="427053" y="39348"/>
                </a:cubicBezTo>
                <a:cubicBezTo>
                  <a:pt x="424481" y="54264"/>
                  <a:pt x="422681" y="65065"/>
                  <a:pt x="421652" y="71752"/>
                </a:cubicBezTo>
                <a:cubicBezTo>
                  <a:pt x="419766" y="83925"/>
                  <a:pt x="418480" y="94812"/>
                  <a:pt x="417795" y="104413"/>
                </a:cubicBezTo>
                <a:cubicBezTo>
                  <a:pt x="427910" y="104070"/>
                  <a:pt x="434940" y="103899"/>
                  <a:pt x="438883" y="103899"/>
                </a:cubicBezTo>
                <a:cubicBezTo>
                  <a:pt x="456028" y="103899"/>
                  <a:pt x="470687" y="106899"/>
                  <a:pt x="482860" y="112900"/>
                </a:cubicBezTo>
                <a:cubicBezTo>
                  <a:pt x="498633" y="120615"/>
                  <a:pt x="506520" y="132102"/>
                  <a:pt x="506520" y="147361"/>
                </a:cubicBezTo>
                <a:cubicBezTo>
                  <a:pt x="506520" y="160049"/>
                  <a:pt x="502662" y="170593"/>
                  <a:pt x="494947" y="178994"/>
                </a:cubicBezTo>
                <a:cubicBezTo>
                  <a:pt x="487232" y="187223"/>
                  <a:pt x="477031" y="191338"/>
                  <a:pt x="464343" y="191338"/>
                </a:cubicBezTo>
                <a:cubicBezTo>
                  <a:pt x="462800" y="187395"/>
                  <a:pt x="461857" y="182680"/>
                  <a:pt x="461514" y="177194"/>
                </a:cubicBezTo>
                <a:cubicBezTo>
                  <a:pt x="481060" y="172222"/>
                  <a:pt x="490832" y="162449"/>
                  <a:pt x="490832" y="147876"/>
                </a:cubicBezTo>
                <a:cubicBezTo>
                  <a:pt x="490832" y="140675"/>
                  <a:pt x="486375" y="134588"/>
                  <a:pt x="477459" y="129616"/>
                </a:cubicBezTo>
                <a:cubicBezTo>
                  <a:pt x="468715" y="124473"/>
                  <a:pt x="456114" y="121558"/>
                  <a:pt x="439655" y="120872"/>
                </a:cubicBezTo>
                <a:cubicBezTo>
                  <a:pt x="426453" y="120872"/>
                  <a:pt x="413251" y="120872"/>
                  <a:pt x="400050" y="120872"/>
                </a:cubicBezTo>
                <a:cubicBezTo>
                  <a:pt x="400050" y="91040"/>
                  <a:pt x="405450" y="53492"/>
                  <a:pt x="416252" y="8230"/>
                </a:cubicBezTo>
                <a:cubicBezTo>
                  <a:pt x="417280" y="8058"/>
                  <a:pt x="418052" y="7972"/>
                  <a:pt x="418566" y="7972"/>
                </a:cubicBezTo>
                <a:close/>
                <a:moveTo>
                  <a:pt x="340766" y="7972"/>
                </a:moveTo>
                <a:cubicBezTo>
                  <a:pt x="341966" y="7972"/>
                  <a:pt x="342566" y="9001"/>
                  <a:pt x="342566" y="11059"/>
                </a:cubicBezTo>
                <a:cubicBezTo>
                  <a:pt x="342566" y="26318"/>
                  <a:pt x="335194" y="86154"/>
                  <a:pt x="320449" y="190567"/>
                </a:cubicBezTo>
                <a:cubicBezTo>
                  <a:pt x="319078" y="190910"/>
                  <a:pt x="316934" y="191081"/>
                  <a:pt x="314020" y="191081"/>
                </a:cubicBezTo>
                <a:cubicBezTo>
                  <a:pt x="308876" y="191081"/>
                  <a:pt x="305276" y="190567"/>
                  <a:pt x="303218" y="189538"/>
                </a:cubicBezTo>
                <a:cubicBezTo>
                  <a:pt x="306819" y="145132"/>
                  <a:pt x="312991" y="92240"/>
                  <a:pt x="321735" y="30861"/>
                </a:cubicBezTo>
                <a:cubicBezTo>
                  <a:pt x="309219" y="33776"/>
                  <a:pt x="297303" y="36176"/>
                  <a:pt x="285988" y="38062"/>
                </a:cubicBezTo>
                <a:cubicBezTo>
                  <a:pt x="283244" y="32576"/>
                  <a:pt x="281873" y="27689"/>
                  <a:pt x="281873" y="23403"/>
                </a:cubicBezTo>
                <a:cubicBezTo>
                  <a:pt x="287702" y="21003"/>
                  <a:pt x="297646" y="17917"/>
                  <a:pt x="311705" y="14145"/>
                </a:cubicBezTo>
                <a:cubicBezTo>
                  <a:pt x="327307" y="10030"/>
                  <a:pt x="336994" y="7972"/>
                  <a:pt x="340766" y="7972"/>
                </a:cubicBezTo>
                <a:close/>
                <a:moveTo>
                  <a:pt x="71751" y="7972"/>
                </a:moveTo>
                <a:cubicBezTo>
                  <a:pt x="83239" y="7972"/>
                  <a:pt x="92583" y="10030"/>
                  <a:pt x="99783" y="14145"/>
                </a:cubicBezTo>
                <a:cubicBezTo>
                  <a:pt x="108527" y="19288"/>
                  <a:pt x="112899" y="27261"/>
                  <a:pt x="112899" y="38062"/>
                </a:cubicBezTo>
                <a:cubicBezTo>
                  <a:pt x="112899" y="46292"/>
                  <a:pt x="104241" y="67809"/>
                  <a:pt x="86925" y="102613"/>
                </a:cubicBezTo>
                <a:cubicBezTo>
                  <a:pt x="75609" y="125416"/>
                  <a:pt x="64208" y="148304"/>
                  <a:pt x="52720" y="171279"/>
                </a:cubicBezTo>
                <a:cubicBezTo>
                  <a:pt x="58893" y="172307"/>
                  <a:pt x="65922" y="172822"/>
                  <a:pt x="73809" y="172822"/>
                </a:cubicBezTo>
                <a:cubicBezTo>
                  <a:pt x="83410" y="172822"/>
                  <a:pt x="92411" y="172050"/>
                  <a:pt x="100812" y="170507"/>
                </a:cubicBezTo>
                <a:cubicBezTo>
                  <a:pt x="102698" y="175136"/>
                  <a:pt x="103641" y="179337"/>
                  <a:pt x="103641" y="183109"/>
                </a:cubicBezTo>
                <a:cubicBezTo>
                  <a:pt x="103641" y="183623"/>
                  <a:pt x="103555" y="184480"/>
                  <a:pt x="103384" y="185680"/>
                </a:cubicBezTo>
                <a:cubicBezTo>
                  <a:pt x="97040" y="189452"/>
                  <a:pt x="85382" y="191338"/>
                  <a:pt x="68408" y="191338"/>
                </a:cubicBezTo>
                <a:cubicBezTo>
                  <a:pt x="62407" y="191338"/>
                  <a:pt x="55892" y="190652"/>
                  <a:pt x="48863" y="189281"/>
                </a:cubicBezTo>
                <a:cubicBezTo>
                  <a:pt x="40290" y="187566"/>
                  <a:pt x="34204" y="185423"/>
                  <a:pt x="30603" y="182851"/>
                </a:cubicBezTo>
                <a:cubicBezTo>
                  <a:pt x="33347" y="173936"/>
                  <a:pt x="45262" y="147961"/>
                  <a:pt x="66351" y="104927"/>
                </a:cubicBezTo>
                <a:cubicBezTo>
                  <a:pt x="86067" y="64637"/>
                  <a:pt x="95926" y="42863"/>
                  <a:pt x="95926" y="39605"/>
                </a:cubicBezTo>
                <a:cubicBezTo>
                  <a:pt x="95926" y="35490"/>
                  <a:pt x="92840" y="32147"/>
                  <a:pt x="86668" y="29575"/>
                </a:cubicBezTo>
                <a:cubicBezTo>
                  <a:pt x="81867" y="27518"/>
                  <a:pt x="76981" y="26489"/>
                  <a:pt x="72009" y="26489"/>
                </a:cubicBezTo>
                <a:cubicBezTo>
                  <a:pt x="53663" y="26489"/>
                  <a:pt x="31975" y="34804"/>
                  <a:pt x="6943" y="51435"/>
                </a:cubicBezTo>
                <a:cubicBezTo>
                  <a:pt x="3171" y="46806"/>
                  <a:pt x="857" y="42348"/>
                  <a:pt x="0" y="38062"/>
                </a:cubicBezTo>
                <a:cubicBezTo>
                  <a:pt x="8915" y="29832"/>
                  <a:pt x="20059" y="22803"/>
                  <a:pt x="33432" y="16974"/>
                </a:cubicBezTo>
                <a:cubicBezTo>
                  <a:pt x="47663" y="10973"/>
                  <a:pt x="60436" y="7972"/>
                  <a:pt x="71751" y="7972"/>
                </a:cubicBezTo>
                <a:close/>
                <a:moveTo>
                  <a:pt x="969692" y="7201"/>
                </a:moveTo>
                <a:cubicBezTo>
                  <a:pt x="975007" y="7201"/>
                  <a:pt x="980922" y="8915"/>
                  <a:pt x="987437" y="12344"/>
                </a:cubicBezTo>
                <a:cubicBezTo>
                  <a:pt x="993952" y="15773"/>
                  <a:pt x="998582" y="19631"/>
                  <a:pt x="1001325" y="23917"/>
                </a:cubicBezTo>
                <a:cubicBezTo>
                  <a:pt x="999610" y="27346"/>
                  <a:pt x="996010" y="31118"/>
                  <a:pt x="990523" y="35233"/>
                </a:cubicBezTo>
                <a:cubicBezTo>
                  <a:pt x="982637" y="28718"/>
                  <a:pt x="975607" y="25460"/>
                  <a:pt x="969435" y="25460"/>
                </a:cubicBezTo>
                <a:cubicBezTo>
                  <a:pt x="955890" y="25460"/>
                  <a:pt x="945775" y="35576"/>
                  <a:pt x="939088" y="55807"/>
                </a:cubicBezTo>
                <a:cubicBezTo>
                  <a:pt x="934288" y="70209"/>
                  <a:pt x="931888" y="85982"/>
                  <a:pt x="931888" y="103127"/>
                </a:cubicBezTo>
                <a:cubicBezTo>
                  <a:pt x="931888" y="120101"/>
                  <a:pt x="934459" y="134845"/>
                  <a:pt x="939603" y="147361"/>
                </a:cubicBezTo>
                <a:cubicBezTo>
                  <a:pt x="946804" y="164678"/>
                  <a:pt x="957605" y="173336"/>
                  <a:pt x="972007" y="173336"/>
                </a:cubicBezTo>
                <a:cubicBezTo>
                  <a:pt x="983665" y="173336"/>
                  <a:pt x="993438" y="164421"/>
                  <a:pt x="1001325" y="146590"/>
                </a:cubicBezTo>
                <a:cubicBezTo>
                  <a:pt x="1007840" y="132017"/>
                  <a:pt x="1011097" y="117872"/>
                  <a:pt x="1011097" y="104156"/>
                </a:cubicBezTo>
                <a:cubicBezTo>
                  <a:pt x="1011097" y="90783"/>
                  <a:pt x="1010154" y="79896"/>
                  <a:pt x="1008268" y="71495"/>
                </a:cubicBezTo>
                <a:cubicBezTo>
                  <a:pt x="1006383" y="63094"/>
                  <a:pt x="1002611" y="52978"/>
                  <a:pt x="996953" y="41148"/>
                </a:cubicBezTo>
                <a:cubicBezTo>
                  <a:pt x="1001410" y="37719"/>
                  <a:pt x="1005868" y="35319"/>
                  <a:pt x="1010326" y="33947"/>
                </a:cubicBezTo>
                <a:cubicBezTo>
                  <a:pt x="1017527" y="45777"/>
                  <a:pt x="1022327" y="57607"/>
                  <a:pt x="1024728" y="69437"/>
                </a:cubicBezTo>
                <a:cubicBezTo>
                  <a:pt x="1026614" y="78353"/>
                  <a:pt x="1027557" y="90783"/>
                  <a:pt x="1027557" y="106728"/>
                </a:cubicBezTo>
                <a:cubicBezTo>
                  <a:pt x="1027557" y="126273"/>
                  <a:pt x="1023270" y="144361"/>
                  <a:pt x="1014698" y="160992"/>
                </a:cubicBezTo>
                <a:cubicBezTo>
                  <a:pt x="1004068" y="181223"/>
                  <a:pt x="989923" y="191338"/>
                  <a:pt x="972264" y="191338"/>
                </a:cubicBezTo>
                <a:cubicBezTo>
                  <a:pt x="951176" y="191338"/>
                  <a:pt x="935574" y="180966"/>
                  <a:pt x="925458" y="160220"/>
                </a:cubicBezTo>
                <a:cubicBezTo>
                  <a:pt x="917743" y="144447"/>
                  <a:pt x="913885" y="124816"/>
                  <a:pt x="913885" y="101327"/>
                </a:cubicBezTo>
                <a:cubicBezTo>
                  <a:pt x="913885" y="78524"/>
                  <a:pt x="917571" y="58550"/>
                  <a:pt x="924944" y="41405"/>
                </a:cubicBezTo>
                <a:cubicBezTo>
                  <a:pt x="934888" y="18602"/>
                  <a:pt x="949804" y="7201"/>
                  <a:pt x="969692" y="7201"/>
                </a:cubicBezTo>
                <a:close/>
                <a:moveTo>
                  <a:pt x="188642" y="7201"/>
                </a:moveTo>
                <a:cubicBezTo>
                  <a:pt x="193957" y="7201"/>
                  <a:pt x="199872" y="8915"/>
                  <a:pt x="206387" y="12344"/>
                </a:cubicBezTo>
                <a:cubicBezTo>
                  <a:pt x="212902" y="15773"/>
                  <a:pt x="217532" y="19631"/>
                  <a:pt x="220275" y="23917"/>
                </a:cubicBezTo>
                <a:cubicBezTo>
                  <a:pt x="218560" y="27346"/>
                  <a:pt x="214960" y="31118"/>
                  <a:pt x="209473" y="35233"/>
                </a:cubicBezTo>
                <a:cubicBezTo>
                  <a:pt x="201587" y="28718"/>
                  <a:pt x="194557" y="25460"/>
                  <a:pt x="188385" y="25460"/>
                </a:cubicBezTo>
                <a:cubicBezTo>
                  <a:pt x="174840" y="25460"/>
                  <a:pt x="164725" y="35576"/>
                  <a:pt x="158038" y="55807"/>
                </a:cubicBezTo>
                <a:cubicBezTo>
                  <a:pt x="153238" y="70209"/>
                  <a:pt x="150837" y="85982"/>
                  <a:pt x="150837" y="103127"/>
                </a:cubicBezTo>
                <a:cubicBezTo>
                  <a:pt x="150837" y="120101"/>
                  <a:pt x="153409" y="134845"/>
                  <a:pt x="158553" y="147361"/>
                </a:cubicBezTo>
                <a:cubicBezTo>
                  <a:pt x="165754" y="164678"/>
                  <a:pt x="176555" y="173336"/>
                  <a:pt x="190957" y="173336"/>
                </a:cubicBezTo>
                <a:cubicBezTo>
                  <a:pt x="202615" y="173336"/>
                  <a:pt x="212388" y="164421"/>
                  <a:pt x="220275" y="146590"/>
                </a:cubicBezTo>
                <a:cubicBezTo>
                  <a:pt x="226790" y="132017"/>
                  <a:pt x="230047" y="117872"/>
                  <a:pt x="230047" y="104156"/>
                </a:cubicBezTo>
                <a:cubicBezTo>
                  <a:pt x="230047" y="90783"/>
                  <a:pt x="229104" y="79896"/>
                  <a:pt x="227218" y="71495"/>
                </a:cubicBezTo>
                <a:cubicBezTo>
                  <a:pt x="225333" y="63094"/>
                  <a:pt x="221561" y="52978"/>
                  <a:pt x="215903" y="41148"/>
                </a:cubicBezTo>
                <a:cubicBezTo>
                  <a:pt x="220360" y="37719"/>
                  <a:pt x="224818" y="35319"/>
                  <a:pt x="229276" y="33947"/>
                </a:cubicBezTo>
                <a:cubicBezTo>
                  <a:pt x="236477" y="45777"/>
                  <a:pt x="241277" y="57607"/>
                  <a:pt x="243678" y="69437"/>
                </a:cubicBezTo>
                <a:cubicBezTo>
                  <a:pt x="245564" y="78353"/>
                  <a:pt x="246507" y="90783"/>
                  <a:pt x="246507" y="106728"/>
                </a:cubicBezTo>
                <a:cubicBezTo>
                  <a:pt x="246507" y="126273"/>
                  <a:pt x="242220" y="144361"/>
                  <a:pt x="233648" y="160992"/>
                </a:cubicBezTo>
                <a:cubicBezTo>
                  <a:pt x="223018" y="181223"/>
                  <a:pt x="208873" y="191338"/>
                  <a:pt x="191214" y="191338"/>
                </a:cubicBezTo>
                <a:cubicBezTo>
                  <a:pt x="170126" y="191338"/>
                  <a:pt x="154524" y="180966"/>
                  <a:pt x="144408" y="160220"/>
                </a:cubicBezTo>
                <a:cubicBezTo>
                  <a:pt x="136693" y="144447"/>
                  <a:pt x="132835" y="124816"/>
                  <a:pt x="132835" y="101327"/>
                </a:cubicBezTo>
                <a:cubicBezTo>
                  <a:pt x="132835" y="78524"/>
                  <a:pt x="136521" y="58550"/>
                  <a:pt x="143894" y="41405"/>
                </a:cubicBezTo>
                <a:cubicBezTo>
                  <a:pt x="153838" y="18602"/>
                  <a:pt x="168754" y="7201"/>
                  <a:pt x="188642" y="7201"/>
                </a:cubicBezTo>
                <a:close/>
                <a:moveTo>
                  <a:pt x="599751" y="0"/>
                </a:moveTo>
                <a:cubicBezTo>
                  <a:pt x="606437" y="686"/>
                  <a:pt x="612009" y="2486"/>
                  <a:pt x="616467" y="5401"/>
                </a:cubicBezTo>
                <a:cubicBezTo>
                  <a:pt x="613552" y="12259"/>
                  <a:pt x="610466" y="19117"/>
                  <a:pt x="607209" y="25975"/>
                </a:cubicBezTo>
                <a:cubicBezTo>
                  <a:pt x="648700" y="26318"/>
                  <a:pt x="689591" y="28632"/>
                  <a:pt x="729881" y="32918"/>
                </a:cubicBezTo>
                <a:cubicBezTo>
                  <a:pt x="729881" y="38405"/>
                  <a:pt x="729367" y="43806"/>
                  <a:pt x="728338" y="49120"/>
                </a:cubicBezTo>
                <a:cubicBezTo>
                  <a:pt x="684104" y="49120"/>
                  <a:pt x="640899" y="47149"/>
                  <a:pt x="598722" y="43205"/>
                </a:cubicBezTo>
                <a:cubicBezTo>
                  <a:pt x="595293" y="49378"/>
                  <a:pt x="592550" y="54778"/>
                  <a:pt x="590492" y="59407"/>
                </a:cubicBezTo>
                <a:cubicBezTo>
                  <a:pt x="588778" y="62665"/>
                  <a:pt x="587063" y="65751"/>
                  <a:pt x="585349" y="68666"/>
                </a:cubicBezTo>
                <a:cubicBezTo>
                  <a:pt x="583977" y="71923"/>
                  <a:pt x="581663" y="75695"/>
                  <a:pt x="578405" y="79981"/>
                </a:cubicBezTo>
                <a:cubicBezTo>
                  <a:pt x="572576" y="78096"/>
                  <a:pt x="567432" y="75352"/>
                  <a:pt x="562975" y="71752"/>
                </a:cubicBezTo>
                <a:cubicBezTo>
                  <a:pt x="575491" y="45520"/>
                  <a:pt x="587749" y="21603"/>
                  <a:pt x="599751" y="0"/>
                </a:cubicBezTo>
                <a:close/>
              </a:path>
            </a:pathLst>
          </a:custGeom>
          <a:solidFill>
            <a:prstClr val="black">
              <a:lumMod val="75000"/>
              <a:lumOff val="2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任意多边形 46">
            <a:extLst>
              <a:ext uri="{FF2B5EF4-FFF2-40B4-BE49-F238E27FC236}">
                <a16:creationId xmlns="" xmlns:a16="http://schemas.microsoft.com/office/drawing/2014/main" id="{26B3BD8E-06CE-4840-83A2-6957BBE6A83C}"/>
              </a:ext>
            </a:extLst>
          </p:cNvPr>
          <p:cNvSpPr/>
          <p:nvPr/>
        </p:nvSpPr>
        <p:spPr>
          <a:xfrm>
            <a:off x="3201606" y="4383614"/>
            <a:ext cx="1252718" cy="202140"/>
          </a:xfrm>
          <a:custGeom>
            <a:avLst/>
            <a:gdLst/>
            <a:ahLst/>
            <a:cxnLst/>
            <a:rect l="l" t="t" r="r" b="b"/>
            <a:pathLst>
              <a:path w="1252718" h="202140">
                <a:moveTo>
                  <a:pt x="674589" y="60951"/>
                </a:moveTo>
                <a:cubicBezTo>
                  <a:pt x="678532" y="61293"/>
                  <a:pt x="681190" y="61808"/>
                  <a:pt x="682561" y="62494"/>
                </a:cubicBezTo>
                <a:cubicBezTo>
                  <a:pt x="682390" y="69180"/>
                  <a:pt x="682133" y="75781"/>
                  <a:pt x="681790" y="82296"/>
                </a:cubicBezTo>
                <a:cubicBezTo>
                  <a:pt x="694991" y="83668"/>
                  <a:pt x="708022" y="85296"/>
                  <a:pt x="720880" y="87182"/>
                </a:cubicBezTo>
                <a:cubicBezTo>
                  <a:pt x="720880" y="91812"/>
                  <a:pt x="720366" y="96269"/>
                  <a:pt x="719337" y="100555"/>
                </a:cubicBezTo>
                <a:cubicBezTo>
                  <a:pt x="706478" y="100555"/>
                  <a:pt x="693791" y="100213"/>
                  <a:pt x="681275" y="99527"/>
                </a:cubicBezTo>
                <a:cubicBezTo>
                  <a:pt x="680761" y="112043"/>
                  <a:pt x="680161" y="124473"/>
                  <a:pt x="679475" y="136817"/>
                </a:cubicBezTo>
                <a:cubicBezTo>
                  <a:pt x="699535" y="137674"/>
                  <a:pt x="719337" y="138875"/>
                  <a:pt x="738882" y="140418"/>
                </a:cubicBezTo>
                <a:cubicBezTo>
                  <a:pt x="738882" y="146075"/>
                  <a:pt x="738368" y="151648"/>
                  <a:pt x="737339" y="157134"/>
                </a:cubicBezTo>
                <a:cubicBezTo>
                  <a:pt x="717280" y="157134"/>
                  <a:pt x="697563" y="156877"/>
                  <a:pt x="678189" y="156362"/>
                </a:cubicBezTo>
                <a:cubicBezTo>
                  <a:pt x="677160" y="171279"/>
                  <a:pt x="675960" y="186195"/>
                  <a:pt x="674589" y="201111"/>
                </a:cubicBezTo>
                <a:cubicBezTo>
                  <a:pt x="673217" y="201797"/>
                  <a:pt x="670217" y="202140"/>
                  <a:pt x="665588" y="202140"/>
                </a:cubicBezTo>
                <a:cubicBezTo>
                  <a:pt x="661816" y="202140"/>
                  <a:pt x="658730" y="201625"/>
                  <a:pt x="656329" y="200597"/>
                </a:cubicBezTo>
                <a:cubicBezTo>
                  <a:pt x="656844" y="185337"/>
                  <a:pt x="657444" y="170421"/>
                  <a:pt x="658129" y="155848"/>
                </a:cubicBezTo>
                <a:cubicBezTo>
                  <a:pt x="627440" y="154819"/>
                  <a:pt x="597179" y="153191"/>
                  <a:pt x="567347" y="150962"/>
                </a:cubicBezTo>
                <a:cubicBezTo>
                  <a:pt x="567347" y="144618"/>
                  <a:pt x="568033" y="138960"/>
                  <a:pt x="569404" y="133988"/>
                </a:cubicBezTo>
                <a:cubicBezTo>
                  <a:pt x="577634" y="133988"/>
                  <a:pt x="585863" y="134074"/>
                  <a:pt x="594093" y="134245"/>
                </a:cubicBezTo>
                <a:cubicBezTo>
                  <a:pt x="594264" y="113671"/>
                  <a:pt x="594779" y="97898"/>
                  <a:pt x="595636" y="86925"/>
                </a:cubicBezTo>
                <a:cubicBezTo>
                  <a:pt x="598208" y="86582"/>
                  <a:pt x="601208" y="86411"/>
                  <a:pt x="604637" y="86411"/>
                </a:cubicBezTo>
                <a:cubicBezTo>
                  <a:pt x="607723" y="86411"/>
                  <a:pt x="610552" y="86839"/>
                  <a:pt x="613124" y="87697"/>
                </a:cubicBezTo>
                <a:cubicBezTo>
                  <a:pt x="613124" y="101927"/>
                  <a:pt x="612695" y="117529"/>
                  <a:pt x="611838" y="134503"/>
                </a:cubicBezTo>
                <a:cubicBezTo>
                  <a:pt x="627783" y="134674"/>
                  <a:pt x="643556" y="135103"/>
                  <a:pt x="659158" y="135788"/>
                </a:cubicBezTo>
                <a:cubicBezTo>
                  <a:pt x="660015" y="122930"/>
                  <a:pt x="660873" y="110328"/>
                  <a:pt x="661730" y="97984"/>
                </a:cubicBezTo>
                <a:cubicBezTo>
                  <a:pt x="647500" y="96784"/>
                  <a:pt x="633355" y="95069"/>
                  <a:pt x="619296" y="92840"/>
                </a:cubicBezTo>
                <a:cubicBezTo>
                  <a:pt x="619296" y="87868"/>
                  <a:pt x="619810" y="82982"/>
                  <a:pt x="620839" y="78181"/>
                </a:cubicBezTo>
                <a:cubicBezTo>
                  <a:pt x="635069" y="78696"/>
                  <a:pt x="649214" y="79553"/>
                  <a:pt x="663273" y="80753"/>
                </a:cubicBezTo>
                <a:cubicBezTo>
                  <a:pt x="663787" y="74238"/>
                  <a:pt x="664387" y="67809"/>
                  <a:pt x="665073" y="61465"/>
                </a:cubicBezTo>
                <a:cubicBezTo>
                  <a:pt x="667988" y="61122"/>
                  <a:pt x="671160" y="60951"/>
                  <a:pt x="674589" y="60951"/>
                </a:cubicBezTo>
                <a:close/>
                <a:moveTo>
                  <a:pt x="1102271" y="33690"/>
                </a:moveTo>
                <a:cubicBezTo>
                  <a:pt x="1108614" y="34033"/>
                  <a:pt x="1114444" y="34633"/>
                  <a:pt x="1119759" y="35490"/>
                </a:cubicBezTo>
                <a:cubicBezTo>
                  <a:pt x="1119073" y="51092"/>
                  <a:pt x="1118301" y="66437"/>
                  <a:pt x="1117444" y="81525"/>
                </a:cubicBezTo>
                <a:cubicBezTo>
                  <a:pt x="1130474" y="82553"/>
                  <a:pt x="1143676" y="84268"/>
                  <a:pt x="1157049" y="86668"/>
                </a:cubicBezTo>
                <a:cubicBezTo>
                  <a:pt x="1157049" y="91469"/>
                  <a:pt x="1156449" y="96955"/>
                  <a:pt x="1155249" y="103127"/>
                </a:cubicBezTo>
                <a:cubicBezTo>
                  <a:pt x="1141361" y="103127"/>
                  <a:pt x="1128417" y="101927"/>
                  <a:pt x="1116415" y="99527"/>
                </a:cubicBezTo>
                <a:cubicBezTo>
                  <a:pt x="1115901" y="106728"/>
                  <a:pt x="1115387" y="113843"/>
                  <a:pt x="1114872" y="120872"/>
                </a:cubicBezTo>
                <a:cubicBezTo>
                  <a:pt x="1127731" y="121901"/>
                  <a:pt x="1140761" y="123530"/>
                  <a:pt x="1153963" y="125759"/>
                </a:cubicBezTo>
                <a:cubicBezTo>
                  <a:pt x="1153963" y="130731"/>
                  <a:pt x="1153363" y="136217"/>
                  <a:pt x="1152163" y="142218"/>
                </a:cubicBezTo>
                <a:cubicBezTo>
                  <a:pt x="1138447" y="142218"/>
                  <a:pt x="1125588" y="141018"/>
                  <a:pt x="1113586" y="138617"/>
                </a:cubicBezTo>
                <a:cubicBezTo>
                  <a:pt x="1112729" y="151990"/>
                  <a:pt x="1111700" y="165106"/>
                  <a:pt x="1110500" y="177965"/>
                </a:cubicBezTo>
                <a:cubicBezTo>
                  <a:pt x="1104500" y="177108"/>
                  <a:pt x="1098670" y="176336"/>
                  <a:pt x="1093012" y="175651"/>
                </a:cubicBezTo>
                <a:cubicBezTo>
                  <a:pt x="1095413" y="126616"/>
                  <a:pt x="1098499" y="79296"/>
                  <a:pt x="1102271" y="33690"/>
                </a:cubicBezTo>
                <a:close/>
                <a:moveTo>
                  <a:pt x="1184310" y="26489"/>
                </a:moveTo>
                <a:cubicBezTo>
                  <a:pt x="1206255" y="26489"/>
                  <a:pt x="1225200" y="27089"/>
                  <a:pt x="1241145" y="28289"/>
                </a:cubicBezTo>
                <a:cubicBezTo>
                  <a:pt x="1248860" y="78010"/>
                  <a:pt x="1252718" y="128759"/>
                  <a:pt x="1252718" y="180537"/>
                </a:cubicBezTo>
                <a:cubicBezTo>
                  <a:pt x="1242088" y="182937"/>
                  <a:pt x="1231115" y="184137"/>
                  <a:pt x="1219800" y="184137"/>
                </a:cubicBezTo>
                <a:cubicBezTo>
                  <a:pt x="1218428" y="181051"/>
                  <a:pt x="1217485" y="176508"/>
                  <a:pt x="1216971" y="170507"/>
                </a:cubicBezTo>
                <a:cubicBezTo>
                  <a:pt x="1222286" y="169821"/>
                  <a:pt x="1227944" y="169050"/>
                  <a:pt x="1233944" y="168192"/>
                </a:cubicBezTo>
                <a:cubicBezTo>
                  <a:pt x="1232401" y="127044"/>
                  <a:pt x="1229058" y="86154"/>
                  <a:pt x="1223915" y="45520"/>
                </a:cubicBezTo>
                <a:lnTo>
                  <a:pt x="1183281" y="45520"/>
                </a:lnTo>
                <a:cubicBezTo>
                  <a:pt x="1172479" y="46206"/>
                  <a:pt x="1159964" y="46720"/>
                  <a:pt x="1145733" y="47063"/>
                </a:cubicBezTo>
                <a:cubicBezTo>
                  <a:pt x="1144533" y="41748"/>
                  <a:pt x="1143933" y="35833"/>
                  <a:pt x="1143933" y="29318"/>
                </a:cubicBezTo>
                <a:cubicBezTo>
                  <a:pt x="1154734" y="28118"/>
                  <a:pt x="1168193" y="27175"/>
                  <a:pt x="1184310" y="26489"/>
                </a:cubicBezTo>
                <a:close/>
                <a:moveTo>
                  <a:pt x="340766" y="7972"/>
                </a:moveTo>
                <a:cubicBezTo>
                  <a:pt x="341966" y="7972"/>
                  <a:pt x="342566" y="9001"/>
                  <a:pt x="342566" y="11059"/>
                </a:cubicBezTo>
                <a:cubicBezTo>
                  <a:pt x="342566" y="26318"/>
                  <a:pt x="335194" y="86154"/>
                  <a:pt x="320449" y="190567"/>
                </a:cubicBezTo>
                <a:cubicBezTo>
                  <a:pt x="319078" y="190910"/>
                  <a:pt x="316935" y="191081"/>
                  <a:pt x="314020" y="191081"/>
                </a:cubicBezTo>
                <a:cubicBezTo>
                  <a:pt x="308876" y="191081"/>
                  <a:pt x="305276" y="190567"/>
                  <a:pt x="303219" y="189538"/>
                </a:cubicBezTo>
                <a:cubicBezTo>
                  <a:pt x="306819" y="145132"/>
                  <a:pt x="312991" y="92240"/>
                  <a:pt x="321735" y="30861"/>
                </a:cubicBezTo>
                <a:cubicBezTo>
                  <a:pt x="309219" y="33776"/>
                  <a:pt x="297303" y="36176"/>
                  <a:pt x="285988" y="38062"/>
                </a:cubicBezTo>
                <a:cubicBezTo>
                  <a:pt x="283245" y="32576"/>
                  <a:pt x="281873" y="27689"/>
                  <a:pt x="281873" y="23403"/>
                </a:cubicBezTo>
                <a:cubicBezTo>
                  <a:pt x="287702" y="21003"/>
                  <a:pt x="297646" y="17917"/>
                  <a:pt x="311705" y="14145"/>
                </a:cubicBezTo>
                <a:cubicBezTo>
                  <a:pt x="327307" y="10030"/>
                  <a:pt x="336994" y="7972"/>
                  <a:pt x="340766" y="7972"/>
                </a:cubicBezTo>
                <a:close/>
                <a:moveTo>
                  <a:pt x="71751" y="7972"/>
                </a:moveTo>
                <a:cubicBezTo>
                  <a:pt x="83239" y="7972"/>
                  <a:pt x="92583" y="10030"/>
                  <a:pt x="99784" y="14145"/>
                </a:cubicBezTo>
                <a:cubicBezTo>
                  <a:pt x="108528" y="19288"/>
                  <a:pt x="112899" y="27261"/>
                  <a:pt x="112899" y="38062"/>
                </a:cubicBezTo>
                <a:cubicBezTo>
                  <a:pt x="112899" y="46292"/>
                  <a:pt x="104241" y="67809"/>
                  <a:pt x="86925" y="102613"/>
                </a:cubicBezTo>
                <a:cubicBezTo>
                  <a:pt x="75609" y="125416"/>
                  <a:pt x="64208" y="148304"/>
                  <a:pt x="52721" y="171279"/>
                </a:cubicBezTo>
                <a:cubicBezTo>
                  <a:pt x="58893" y="172307"/>
                  <a:pt x="65922" y="172822"/>
                  <a:pt x="73809" y="172822"/>
                </a:cubicBezTo>
                <a:cubicBezTo>
                  <a:pt x="83410" y="172822"/>
                  <a:pt x="92411" y="172050"/>
                  <a:pt x="100812" y="170507"/>
                </a:cubicBezTo>
                <a:cubicBezTo>
                  <a:pt x="102698" y="175136"/>
                  <a:pt x="103641" y="179337"/>
                  <a:pt x="103641" y="183109"/>
                </a:cubicBezTo>
                <a:cubicBezTo>
                  <a:pt x="103641" y="183623"/>
                  <a:pt x="103555" y="184480"/>
                  <a:pt x="103384" y="185680"/>
                </a:cubicBezTo>
                <a:cubicBezTo>
                  <a:pt x="97040" y="189452"/>
                  <a:pt x="85382" y="191338"/>
                  <a:pt x="68408" y="191338"/>
                </a:cubicBezTo>
                <a:cubicBezTo>
                  <a:pt x="62407" y="191338"/>
                  <a:pt x="55892" y="190652"/>
                  <a:pt x="48863" y="189281"/>
                </a:cubicBezTo>
                <a:cubicBezTo>
                  <a:pt x="40290" y="187566"/>
                  <a:pt x="34204" y="185423"/>
                  <a:pt x="30603" y="182851"/>
                </a:cubicBezTo>
                <a:cubicBezTo>
                  <a:pt x="33347" y="173936"/>
                  <a:pt x="45262" y="147961"/>
                  <a:pt x="66351" y="104927"/>
                </a:cubicBezTo>
                <a:cubicBezTo>
                  <a:pt x="86068" y="64637"/>
                  <a:pt x="95926" y="42863"/>
                  <a:pt x="95926" y="39605"/>
                </a:cubicBezTo>
                <a:cubicBezTo>
                  <a:pt x="95926" y="35490"/>
                  <a:pt x="92840" y="32147"/>
                  <a:pt x="86668" y="29575"/>
                </a:cubicBezTo>
                <a:cubicBezTo>
                  <a:pt x="81867" y="27518"/>
                  <a:pt x="76981" y="26489"/>
                  <a:pt x="72009" y="26489"/>
                </a:cubicBezTo>
                <a:cubicBezTo>
                  <a:pt x="53664" y="26489"/>
                  <a:pt x="31975" y="34804"/>
                  <a:pt x="6943" y="51435"/>
                </a:cubicBezTo>
                <a:cubicBezTo>
                  <a:pt x="3171" y="46806"/>
                  <a:pt x="857" y="42348"/>
                  <a:pt x="0" y="38062"/>
                </a:cubicBezTo>
                <a:cubicBezTo>
                  <a:pt x="8915" y="29832"/>
                  <a:pt x="20059" y="22803"/>
                  <a:pt x="33432" y="16974"/>
                </a:cubicBezTo>
                <a:cubicBezTo>
                  <a:pt x="47663" y="10973"/>
                  <a:pt x="60436" y="7972"/>
                  <a:pt x="71751" y="7972"/>
                </a:cubicBezTo>
                <a:close/>
                <a:moveTo>
                  <a:pt x="836342" y="7201"/>
                </a:moveTo>
                <a:cubicBezTo>
                  <a:pt x="841657" y="7201"/>
                  <a:pt x="847572" y="8915"/>
                  <a:pt x="854087" y="12344"/>
                </a:cubicBezTo>
                <a:cubicBezTo>
                  <a:pt x="860602" y="15773"/>
                  <a:pt x="865232" y="19631"/>
                  <a:pt x="867975" y="23917"/>
                </a:cubicBezTo>
                <a:cubicBezTo>
                  <a:pt x="866260" y="27346"/>
                  <a:pt x="862660" y="31118"/>
                  <a:pt x="857173" y="35233"/>
                </a:cubicBezTo>
                <a:cubicBezTo>
                  <a:pt x="849287" y="28718"/>
                  <a:pt x="842257" y="25460"/>
                  <a:pt x="836085" y="25460"/>
                </a:cubicBezTo>
                <a:cubicBezTo>
                  <a:pt x="822541" y="25460"/>
                  <a:pt x="812425" y="35576"/>
                  <a:pt x="805738" y="55807"/>
                </a:cubicBezTo>
                <a:cubicBezTo>
                  <a:pt x="800938" y="70209"/>
                  <a:pt x="798538" y="85982"/>
                  <a:pt x="798538" y="103127"/>
                </a:cubicBezTo>
                <a:cubicBezTo>
                  <a:pt x="798538" y="120101"/>
                  <a:pt x="801109" y="134845"/>
                  <a:pt x="806253" y="147361"/>
                </a:cubicBezTo>
                <a:cubicBezTo>
                  <a:pt x="813454" y="164678"/>
                  <a:pt x="824255" y="173336"/>
                  <a:pt x="838657" y="173336"/>
                </a:cubicBezTo>
                <a:cubicBezTo>
                  <a:pt x="850315" y="173336"/>
                  <a:pt x="860088" y="164421"/>
                  <a:pt x="867975" y="146590"/>
                </a:cubicBezTo>
                <a:cubicBezTo>
                  <a:pt x="874490" y="132017"/>
                  <a:pt x="877747" y="117872"/>
                  <a:pt x="877747" y="104156"/>
                </a:cubicBezTo>
                <a:cubicBezTo>
                  <a:pt x="877747" y="90783"/>
                  <a:pt x="876804" y="79896"/>
                  <a:pt x="874919" y="71495"/>
                </a:cubicBezTo>
                <a:cubicBezTo>
                  <a:pt x="873033" y="63094"/>
                  <a:pt x="869261" y="52978"/>
                  <a:pt x="863603" y="41148"/>
                </a:cubicBezTo>
                <a:cubicBezTo>
                  <a:pt x="868060" y="37719"/>
                  <a:pt x="872518" y="35319"/>
                  <a:pt x="876976" y="33947"/>
                </a:cubicBezTo>
                <a:cubicBezTo>
                  <a:pt x="884177" y="45777"/>
                  <a:pt x="888977" y="57607"/>
                  <a:pt x="891378" y="69437"/>
                </a:cubicBezTo>
                <a:cubicBezTo>
                  <a:pt x="893264" y="78353"/>
                  <a:pt x="894207" y="90783"/>
                  <a:pt x="894207" y="106728"/>
                </a:cubicBezTo>
                <a:cubicBezTo>
                  <a:pt x="894207" y="126273"/>
                  <a:pt x="889920" y="144361"/>
                  <a:pt x="881348" y="160992"/>
                </a:cubicBezTo>
                <a:cubicBezTo>
                  <a:pt x="870718" y="181223"/>
                  <a:pt x="856573" y="191338"/>
                  <a:pt x="838914" y="191338"/>
                </a:cubicBezTo>
                <a:cubicBezTo>
                  <a:pt x="817826" y="191338"/>
                  <a:pt x="802224" y="180966"/>
                  <a:pt x="792108" y="160220"/>
                </a:cubicBezTo>
                <a:cubicBezTo>
                  <a:pt x="784393" y="144447"/>
                  <a:pt x="780535" y="124816"/>
                  <a:pt x="780535" y="101327"/>
                </a:cubicBezTo>
                <a:cubicBezTo>
                  <a:pt x="780535" y="78524"/>
                  <a:pt x="784222" y="58550"/>
                  <a:pt x="791594" y="41405"/>
                </a:cubicBezTo>
                <a:cubicBezTo>
                  <a:pt x="801538" y="18602"/>
                  <a:pt x="816454" y="7201"/>
                  <a:pt x="836342" y="7201"/>
                </a:cubicBezTo>
                <a:close/>
                <a:moveTo>
                  <a:pt x="188642" y="7201"/>
                </a:moveTo>
                <a:cubicBezTo>
                  <a:pt x="193957" y="7201"/>
                  <a:pt x="199872" y="8915"/>
                  <a:pt x="206387" y="12344"/>
                </a:cubicBezTo>
                <a:cubicBezTo>
                  <a:pt x="212902" y="15773"/>
                  <a:pt x="217532" y="19631"/>
                  <a:pt x="220275" y="23917"/>
                </a:cubicBezTo>
                <a:cubicBezTo>
                  <a:pt x="218560" y="27346"/>
                  <a:pt x="214960" y="31118"/>
                  <a:pt x="209473" y="35233"/>
                </a:cubicBezTo>
                <a:cubicBezTo>
                  <a:pt x="201587" y="28718"/>
                  <a:pt x="194557" y="25460"/>
                  <a:pt x="188385" y="25460"/>
                </a:cubicBezTo>
                <a:cubicBezTo>
                  <a:pt x="174841" y="25460"/>
                  <a:pt x="164725" y="35576"/>
                  <a:pt x="158038" y="55807"/>
                </a:cubicBezTo>
                <a:cubicBezTo>
                  <a:pt x="153238" y="70209"/>
                  <a:pt x="150838" y="85982"/>
                  <a:pt x="150838" y="103127"/>
                </a:cubicBezTo>
                <a:cubicBezTo>
                  <a:pt x="150838" y="120101"/>
                  <a:pt x="153409" y="134845"/>
                  <a:pt x="158553" y="147361"/>
                </a:cubicBezTo>
                <a:cubicBezTo>
                  <a:pt x="165754" y="164678"/>
                  <a:pt x="176555" y="173336"/>
                  <a:pt x="190957" y="173336"/>
                </a:cubicBezTo>
                <a:cubicBezTo>
                  <a:pt x="202615" y="173336"/>
                  <a:pt x="212388" y="164421"/>
                  <a:pt x="220275" y="146590"/>
                </a:cubicBezTo>
                <a:cubicBezTo>
                  <a:pt x="226790" y="132017"/>
                  <a:pt x="230047" y="117872"/>
                  <a:pt x="230047" y="104156"/>
                </a:cubicBezTo>
                <a:cubicBezTo>
                  <a:pt x="230047" y="90783"/>
                  <a:pt x="229104" y="79896"/>
                  <a:pt x="227219" y="71495"/>
                </a:cubicBezTo>
                <a:cubicBezTo>
                  <a:pt x="225333" y="63094"/>
                  <a:pt x="221561" y="52978"/>
                  <a:pt x="215903" y="41148"/>
                </a:cubicBezTo>
                <a:cubicBezTo>
                  <a:pt x="220361" y="37719"/>
                  <a:pt x="224818" y="35319"/>
                  <a:pt x="229276" y="33947"/>
                </a:cubicBezTo>
                <a:cubicBezTo>
                  <a:pt x="236477" y="45777"/>
                  <a:pt x="241277" y="57607"/>
                  <a:pt x="243678" y="69437"/>
                </a:cubicBezTo>
                <a:cubicBezTo>
                  <a:pt x="245564" y="78353"/>
                  <a:pt x="246507" y="90783"/>
                  <a:pt x="246507" y="106728"/>
                </a:cubicBezTo>
                <a:cubicBezTo>
                  <a:pt x="246507" y="126273"/>
                  <a:pt x="242220" y="144361"/>
                  <a:pt x="233648" y="160992"/>
                </a:cubicBezTo>
                <a:cubicBezTo>
                  <a:pt x="223018" y="181223"/>
                  <a:pt x="208873" y="191338"/>
                  <a:pt x="191214" y="191338"/>
                </a:cubicBezTo>
                <a:cubicBezTo>
                  <a:pt x="170126" y="191338"/>
                  <a:pt x="154524" y="180966"/>
                  <a:pt x="144408" y="160220"/>
                </a:cubicBezTo>
                <a:cubicBezTo>
                  <a:pt x="136693" y="144447"/>
                  <a:pt x="132835" y="124816"/>
                  <a:pt x="132835" y="101327"/>
                </a:cubicBezTo>
                <a:cubicBezTo>
                  <a:pt x="132835" y="78524"/>
                  <a:pt x="136521" y="58550"/>
                  <a:pt x="143894" y="41405"/>
                </a:cubicBezTo>
                <a:cubicBezTo>
                  <a:pt x="153838" y="18602"/>
                  <a:pt x="168754" y="7201"/>
                  <a:pt x="188642" y="7201"/>
                </a:cubicBezTo>
                <a:close/>
                <a:moveTo>
                  <a:pt x="981008" y="6687"/>
                </a:moveTo>
                <a:cubicBezTo>
                  <a:pt x="985466" y="11144"/>
                  <a:pt x="988123" y="15602"/>
                  <a:pt x="988980" y="20060"/>
                </a:cubicBezTo>
                <a:cubicBezTo>
                  <a:pt x="972521" y="32404"/>
                  <a:pt x="959320" y="46463"/>
                  <a:pt x="949375" y="62236"/>
                </a:cubicBezTo>
                <a:cubicBezTo>
                  <a:pt x="937717" y="80239"/>
                  <a:pt x="931888" y="98327"/>
                  <a:pt x="931888" y="116500"/>
                </a:cubicBezTo>
                <a:cubicBezTo>
                  <a:pt x="931888" y="131931"/>
                  <a:pt x="934888" y="144875"/>
                  <a:pt x="940889" y="155334"/>
                </a:cubicBezTo>
                <a:cubicBezTo>
                  <a:pt x="948432" y="168364"/>
                  <a:pt x="959320" y="174879"/>
                  <a:pt x="973550" y="174879"/>
                </a:cubicBezTo>
                <a:cubicBezTo>
                  <a:pt x="983494" y="174879"/>
                  <a:pt x="992152" y="170593"/>
                  <a:pt x="999525" y="162020"/>
                </a:cubicBezTo>
                <a:cubicBezTo>
                  <a:pt x="1006725" y="153448"/>
                  <a:pt x="1010326" y="144104"/>
                  <a:pt x="1010326" y="133988"/>
                </a:cubicBezTo>
                <a:cubicBezTo>
                  <a:pt x="1010326" y="122844"/>
                  <a:pt x="1005868" y="114443"/>
                  <a:pt x="996953" y="108785"/>
                </a:cubicBezTo>
                <a:cubicBezTo>
                  <a:pt x="992495" y="105870"/>
                  <a:pt x="983323" y="102441"/>
                  <a:pt x="969435" y="98498"/>
                </a:cubicBezTo>
                <a:cubicBezTo>
                  <a:pt x="969435" y="94040"/>
                  <a:pt x="970378" y="88983"/>
                  <a:pt x="972264" y="83325"/>
                </a:cubicBezTo>
                <a:cubicBezTo>
                  <a:pt x="989580" y="86582"/>
                  <a:pt x="1002439" y="91554"/>
                  <a:pt x="1010840" y="98241"/>
                </a:cubicBezTo>
                <a:cubicBezTo>
                  <a:pt x="1021470" y="106813"/>
                  <a:pt x="1026785" y="119244"/>
                  <a:pt x="1026785" y="135531"/>
                </a:cubicBezTo>
                <a:cubicBezTo>
                  <a:pt x="1026785" y="150790"/>
                  <a:pt x="1021727" y="163906"/>
                  <a:pt x="1011612" y="174879"/>
                </a:cubicBezTo>
                <a:cubicBezTo>
                  <a:pt x="1001496" y="185852"/>
                  <a:pt x="988895" y="191338"/>
                  <a:pt x="973807" y="191338"/>
                </a:cubicBezTo>
                <a:cubicBezTo>
                  <a:pt x="953062" y="191338"/>
                  <a:pt x="937631" y="183623"/>
                  <a:pt x="927516" y="168192"/>
                </a:cubicBezTo>
                <a:cubicBezTo>
                  <a:pt x="918943" y="155162"/>
                  <a:pt x="914657" y="137417"/>
                  <a:pt x="914657" y="114957"/>
                </a:cubicBezTo>
                <a:cubicBezTo>
                  <a:pt x="914657" y="93355"/>
                  <a:pt x="921000" y="72438"/>
                  <a:pt x="933688" y="52207"/>
                </a:cubicBezTo>
                <a:cubicBezTo>
                  <a:pt x="945861" y="32661"/>
                  <a:pt x="961634" y="17488"/>
                  <a:pt x="981008" y="6687"/>
                </a:cubicBezTo>
                <a:close/>
                <a:moveTo>
                  <a:pt x="466658" y="6687"/>
                </a:moveTo>
                <a:cubicBezTo>
                  <a:pt x="471116" y="11144"/>
                  <a:pt x="473773" y="15602"/>
                  <a:pt x="474630" y="20060"/>
                </a:cubicBezTo>
                <a:cubicBezTo>
                  <a:pt x="458171" y="32404"/>
                  <a:pt x="444970" y="46463"/>
                  <a:pt x="435025" y="62236"/>
                </a:cubicBezTo>
                <a:cubicBezTo>
                  <a:pt x="423367" y="80239"/>
                  <a:pt x="417538" y="98327"/>
                  <a:pt x="417538" y="116500"/>
                </a:cubicBezTo>
                <a:cubicBezTo>
                  <a:pt x="417538" y="131931"/>
                  <a:pt x="420538" y="144875"/>
                  <a:pt x="426539" y="155334"/>
                </a:cubicBezTo>
                <a:cubicBezTo>
                  <a:pt x="434082" y="168364"/>
                  <a:pt x="444970" y="174879"/>
                  <a:pt x="459200" y="174879"/>
                </a:cubicBezTo>
                <a:cubicBezTo>
                  <a:pt x="469144" y="174879"/>
                  <a:pt x="477802" y="170593"/>
                  <a:pt x="485175" y="162020"/>
                </a:cubicBezTo>
                <a:cubicBezTo>
                  <a:pt x="492375" y="153448"/>
                  <a:pt x="495976" y="144104"/>
                  <a:pt x="495976" y="133988"/>
                </a:cubicBezTo>
                <a:cubicBezTo>
                  <a:pt x="495976" y="122844"/>
                  <a:pt x="491518" y="114443"/>
                  <a:pt x="482603" y="108785"/>
                </a:cubicBezTo>
                <a:cubicBezTo>
                  <a:pt x="478145" y="105870"/>
                  <a:pt x="468973" y="102441"/>
                  <a:pt x="455085" y="98498"/>
                </a:cubicBezTo>
                <a:cubicBezTo>
                  <a:pt x="455085" y="94040"/>
                  <a:pt x="456028" y="88983"/>
                  <a:pt x="457914" y="83325"/>
                </a:cubicBezTo>
                <a:cubicBezTo>
                  <a:pt x="475230" y="86582"/>
                  <a:pt x="488089" y="91554"/>
                  <a:pt x="496490" y="98241"/>
                </a:cubicBezTo>
                <a:cubicBezTo>
                  <a:pt x="507120" y="106813"/>
                  <a:pt x="512435" y="119244"/>
                  <a:pt x="512435" y="135531"/>
                </a:cubicBezTo>
                <a:cubicBezTo>
                  <a:pt x="512435" y="150790"/>
                  <a:pt x="507377" y="163906"/>
                  <a:pt x="497262" y="174879"/>
                </a:cubicBezTo>
                <a:cubicBezTo>
                  <a:pt x="487146" y="185852"/>
                  <a:pt x="474545" y="191338"/>
                  <a:pt x="459457" y="191338"/>
                </a:cubicBezTo>
                <a:cubicBezTo>
                  <a:pt x="438712" y="191338"/>
                  <a:pt x="423281" y="183623"/>
                  <a:pt x="413166" y="168192"/>
                </a:cubicBezTo>
                <a:cubicBezTo>
                  <a:pt x="404593" y="155162"/>
                  <a:pt x="400307" y="137417"/>
                  <a:pt x="400307" y="114957"/>
                </a:cubicBezTo>
                <a:cubicBezTo>
                  <a:pt x="400307" y="93355"/>
                  <a:pt x="406650" y="72438"/>
                  <a:pt x="419338" y="52207"/>
                </a:cubicBezTo>
                <a:cubicBezTo>
                  <a:pt x="431511" y="32661"/>
                  <a:pt x="447284" y="17488"/>
                  <a:pt x="466658" y="6687"/>
                </a:cubicBezTo>
                <a:close/>
                <a:moveTo>
                  <a:pt x="599751" y="0"/>
                </a:moveTo>
                <a:cubicBezTo>
                  <a:pt x="606437" y="686"/>
                  <a:pt x="612009" y="2486"/>
                  <a:pt x="616467" y="5401"/>
                </a:cubicBezTo>
                <a:cubicBezTo>
                  <a:pt x="613552" y="12259"/>
                  <a:pt x="610466" y="19117"/>
                  <a:pt x="607209" y="25975"/>
                </a:cubicBezTo>
                <a:cubicBezTo>
                  <a:pt x="648700" y="26318"/>
                  <a:pt x="689591" y="28632"/>
                  <a:pt x="729881" y="32918"/>
                </a:cubicBezTo>
                <a:cubicBezTo>
                  <a:pt x="729881" y="38405"/>
                  <a:pt x="729367" y="43806"/>
                  <a:pt x="728338" y="49120"/>
                </a:cubicBezTo>
                <a:cubicBezTo>
                  <a:pt x="684104" y="49120"/>
                  <a:pt x="640899" y="47149"/>
                  <a:pt x="598722" y="43205"/>
                </a:cubicBezTo>
                <a:cubicBezTo>
                  <a:pt x="595293" y="49378"/>
                  <a:pt x="592550" y="54778"/>
                  <a:pt x="590492" y="59407"/>
                </a:cubicBezTo>
                <a:cubicBezTo>
                  <a:pt x="588778" y="62665"/>
                  <a:pt x="587063" y="65751"/>
                  <a:pt x="585349" y="68666"/>
                </a:cubicBezTo>
                <a:cubicBezTo>
                  <a:pt x="583977" y="71923"/>
                  <a:pt x="581663" y="75695"/>
                  <a:pt x="578405" y="79981"/>
                </a:cubicBezTo>
                <a:cubicBezTo>
                  <a:pt x="572576" y="78096"/>
                  <a:pt x="567432" y="75352"/>
                  <a:pt x="562975" y="71752"/>
                </a:cubicBezTo>
                <a:cubicBezTo>
                  <a:pt x="575491" y="45520"/>
                  <a:pt x="587749" y="21603"/>
                  <a:pt x="599751" y="0"/>
                </a:cubicBezTo>
                <a:close/>
              </a:path>
            </a:pathLst>
          </a:custGeom>
          <a:solidFill>
            <a:prstClr val="black">
              <a:lumMod val="75000"/>
              <a:lumOff val="2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9B602833-B908-4B02-8136-962DAEE2B49F}"/>
              </a:ext>
            </a:extLst>
          </p:cNvPr>
          <p:cNvSpPr/>
          <p:nvPr/>
        </p:nvSpPr>
        <p:spPr>
          <a:xfrm>
            <a:off x="7744482" y="4447793"/>
            <a:ext cx="1418323" cy="118765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任意多边形 47">
            <a:extLst>
              <a:ext uri="{FF2B5EF4-FFF2-40B4-BE49-F238E27FC236}">
                <a16:creationId xmlns="" xmlns:a16="http://schemas.microsoft.com/office/drawing/2014/main" id="{26B3BD8E-06CE-4840-83A2-6957BBE6A83C}"/>
              </a:ext>
            </a:extLst>
          </p:cNvPr>
          <p:cNvSpPr/>
          <p:nvPr/>
        </p:nvSpPr>
        <p:spPr>
          <a:xfrm>
            <a:off x="7793278" y="4383614"/>
            <a:ext cx="1252718" cy="202140"/>
          </a:xfrm>
          <a:custGeom>
            <a:avLst/>
            <a:gdLst/>
            <a:ahLst/>
            <a:cxnLst/>
            <a:rect l="l" t="t" r="r" b="b"/>
            <a:pathLst>
              <a:path w="1252718" h="202140">
                <a:moveTo>
                  <a:pt x="674588" y="60951"/>
                </a:moveTo>
                <a:cubicBezTo>
                  <a:pt x="678532" y="61293"/>
                  <a:pt x="681189" y="61808"/>
                  <a:pt x="682561" y="62494"/>
                </a:cubicBezTo>
                <a:cubicBezTo>
                  <a:pt x="682390" y="69180"/>
                  <a:pt x="682132" y="75781"/>
                  <a:pt x="681789" y="82296"/>
                </a:cubicBezTo>
                <a:cubicBezTo>
                  <a:pt x="694991" y="83668"/>
                  <a:pt x="708021" y="85296"/>
                  <a:pt x="720880" y="87182"/>
                </a:cubicBezTo>
                <a:cubicBezTo>
                  <a:pt x="720880" y="91812"/>
                  <a:pt x="720366" y="96269"/>
                  <a:pt x="719337" y="100555"/>
                </a:cubicBezTo>
                <a:cubicBezTo>
                  <a:pt x="706478" y="100555"/>
                  <a:pt x="693791" y="100213"/>
                  <a:pt x="681275" y="99527"/>
                </a:cubicBezTo>
                <a:cubicBezTo>
                  <a:pt x="680761" y="112043"/>
                  <a:pt x="680161" y="124473"/>
                  <a:pt x="679475" y="136817"/>
                </a:cubicBezTo>
                <a:cubicBezTo>
                  <a:pt x="699534" y="137674"/>
                  <a:pt x="719337" y="138875"/>
                  <a:pt x="738882" y="140418"/>
                </a:cubicBezTo>
                <a:cubicBezTo>
                  <a:pt x="738882" y="146075"/>
                  <a:pt x="738368" y="151648"/>
                  <a:pt x="737339" y="157134"/>
                </a:cubicBezTo>
                <a:cubicBezTo>
                  <a:pt x="717280" y="157134"/>
                  <a:pt x="697563" y="156877"/>
                  <a:pt x="678189" y="156362"/>
                </a:cubicBezTo>
                <a:cubicBezTo>
                  <a:pt x="677160" y="171279"/>
                  <a:pt x="675960" y="186195"/>
                  <a:pt x="674588" y="201111"/>
                </a:cubicBezTo>
                <a:cubicBezTo>
                  <a:pt x="673217" y="201797"/>
                  <a:pt x="670217" y="202140"/>
                  <a:pt x="665587" y="202140"/>
                </a:cubicBezTo>
                <a:cubicBezTo>
                  <a:pt x="661815" y="202140"/>
                  <a:pt x="658729" y="201625"/>
                  <a:pt x="656329" y="200597"/>
                </a:cubicBezTo>
                <a:cubicBezTo>
                  <a:pt x="656843" y="185337"/>
                  <a:pt x="657444" y="170421"/>
                  <a:pt x="658129" y="155848"/>
                </a:cubicBezTo>
                <a:cubicBezTo>
                  <a:pt x="627440" y="154819"/>
                  <a:pt x="597179" y="153191"/>
                  <a:pt x="567347" y="150962"/>
                </a:cubicBezTo>
                <a:cubicBezTo>
                  <a:pt x="567347" y="144618"/>
                  <a:pt x="568033" y="138960"/>
                  <a:pt x="569404" y="133988"/>
                </a:cubicBezTo>
                <a:cubicBezTo>
                  <a:pt x="577634" y="133988"/>
                  <a:pt x="585863" y="134074"/>
                  <a:pt x="594093" y="134245"/>
                </a:cubicBezTo>
                <a:cubicBezTo>
                  <a:pt x="594264" y="113671"/>
                  <a:pt x="594779" y="97898"/>
                  <a:pt x="595636" y="86925"/>
                </a:cubicBezTo>
                <a:cubicBezTo>
                  <a:pt x="598208" y="86582"/>
                  <a:pt x="601208" y="86411"/>
                  <a:pt x="604637" y="86411"/>
                </a:cubicBezTo>
                <a:cubicBezTo>
                  <a:pt x="607723" y="86411"/>
                  <a:pt x="610552" y="86839"/>
                  <a:pt x="613124" y="87697"/>
                </a:cubicBezTo>
                <a:cubicBezTo>
                  <a:pt x="613124" y="101927"/>
                  <a:pt x="612695" y="117529"/>
                  <a:pt x="611838" y="134503"/>
                </a:cubicBezTo>
                <a:cubicBezTo>
                  <a:pt x="627783" y="134674"/>
                  <a:pt x="643556" y="135103"/>
                  <a:pt x="659158" y="135788"/>
                </a:cubicBezTo>
                <a:cubicBezTo>
                  <a:pt x="660015" y="122930"/>
                  <a:pt x="660872" y="110328"/>
                  <a:pt x="661730" y="97984"/>
                </a:cubicBezTo>
                <a:cubicBezTo>
                  <a:pt x="647499" y="96784"/>
                  <a:pt x="633355" y="95069"/>
                  <a:pt x="619296" y="92840"/>
                </a:cubicBezTo>
                <a:cubicBezTo>
                  <a:pt x="619296" y="87868"/>
                  <a:pt x="619810" y="82982"/>
                  <a:pt x="620839" y="78181"/>
                </a:cubicBezTo>
                <a:cubicBezTo>
                  <a:pt x="635069" y="78696"/>
                  <a:pt x="649214" y="79553"/>
                  <a:pt x="663273" y="80753"/>
                </a:cubicBezTo>
                <a:cubicBezTo>
                  <a:pt x="663787" y="74238"/>
                  <a:pt x="664387" y="67809"/>
                  <a:pt x="665073" y="61465"/>
                </a:cubicBezTo>
                <a:cubicBezTo>
                  <a:pt x="667988" y="61122"/>
                  <a:pt x="671160" y="60951"/>
                  <a:pt x="674588" y="60951"/>
                </a:cubicBezTo>
                <a:close/>
                <a:moveTo>
                  <a:pt x="1102270" y="33690"/>
                </a:moveTo>
                <a:cubicBezTo>
                  <a:pt x="1108614" y="34033"/>
                  <a:pt x="1114443" y="34633"/>
                  <a:pt x="1119758" y="35490"/>
                </a:cubicBezTo>
                <a:cubicBezTo>
                  <a:pt x="1119073" y="51092"/>
                  <a:pt x="1118301" y="66437"/>
                  <a:pt x="1117444" y="81525"/>
                </a:cubicBezTo>
                <a:cubicBezTo>
                  <a:pt x="1130474" y="82553"/>
                  <a:pt x="1143676" y="84268"/>
                  <a:pt x="1157049" y="86668"/>
                </a:cubicBezTo>
                <a:cubicBezTo>
                  <a:pt x="1157049" y="91469"/>
                  <a:pt x="1156449" y="96955"/>
                  <a:pt x="1155249" y="103127"/>
                </a:cubicBezTo>
                <a:cubicBezTo>
                  <a:pt x="1141361" y="103127"/>
                  <a:pt x="1128417" y="101927"/>
                  <a:pt x="1116415" y="99527"/>
                </a:cubicBezTo>
                <a:cubicBezTo>
                  <a:pt x="1115901" y="106728"/>
                  <a:pt x="1115386" y="113843"/>
                  <a:pt x="1114872" y="120872"/>
                </a:cubicBezTo>
                <a:cubicBezTo>
                  <a:pt x="1127731" y="121901"/>
                  <a:pt x="1140761" y="123530"/>
                  <a:pt x="1153963" y="125759"/>
                </a:cubicBezTo>
                <a:cubicBezTo>
                  <a:pt x="1153963" y="130731"/>
                  <a:pt x="1153362" y="136217"/>
                  <a:pt x="1152162" y="142218"/>
                </a:cubicBezTo>
                <a:cubicBezTo>
                  <a:pt x="1138446" y="142218"/>
                  <a:pt x="1125588" y="141018"/>
                  <a:pt x="1113586" y="138617"/>
                </a:cubicBezTo>
                <a:cubicBezTo>
                  <a:pt x="1112729" y="151990"/>
                  <a:pt x="1111700" y="165106"/>
                  <a:pt x="1110500" y="177965"/>
                </a:cubicBezTo>
                <a:cubicBezTo>
                  <a:pt x="1104499" y="177108"/>
                  <a:pt x="1098670" y="176336"/>
                  <a:pt x="1093012" y="175651"/>
                </a:cubicBezTo>
                <a:cubicBezTo>
                  <a:pt x="1095412" y="126616"/>
                  <a:pt x="1098499" y="79296"/>
                  <a:pt x="1102270" y="33690"/>
                </a:cubicBezTo>
                <a:close/>
                <a:moveTo>
                  <a:pt x="1184309" y="26489"/>
                </a:moveTo>
                <a:cubicBezTo>
                  <a:pt x="1206255" y="26489"/>
                  <a:pt x="1225200" y="27089"/>
                  <a:pt x="1241145" y="28289"/>
                </a:cubicBezTo>
                <a:cubicBezTo>
                  <a:pt x="1248860" y="78010"/>
                  <a:pt x="1252718" y="128759"/>
                  <a:pt x="1252718" y="180537"/>
                </a:cubicBezTo>
                <a:cubicBezTo>
                  <a:pt x="1242088" y="182937"/>
                  <a:pt x="1231115" y="184137"/>
                  <a:pt x="1219800" y="184137"/>
                </a:cubicBezTo>
                <a:cubicBezTo>
                  <a:pt x="1218428" y="181051"/>
                  <a:pt x="1217485" y="176508"/>
                  <a:pt x="1216971" y="170507"/>
                </a:cubicBezTo>
                <a:cubicBezTo>
                  <a:pt x="1222286" y="169821"/>
                  <a:pt x="1227943" y="169050"/>
                  <a:pt x="1233944" y="168192"/>
                </a:cubicBezTo>
                <a:cubicBezTo>
                  <a:pt x="1232401" y="127044"/>
                  <a:pt x="1229058" y="86154"/>
                  <a:pt x="1223914" y="45520"/>
                </a:cubicBezTo>
                <a:lnTo>
                  <a:pt x="1183281" y="45520"/>
                </a:lnTo>
                <a:cubicBezTo>
                  <a:pt x="1172479" y="46206"/>
                  <a:pt x="1159964" y="46720"/>
                  <a:pt x="1145733" y="47063"/>
                </a:cubicBezTo>
                <a:cubicBezTo>
                  <a:pt x="1144533" y="41748"/>
                  <a:pt x="1143933" y="35833"/>
                  <a:pt x="1143933" y="29318"/>
                </a:cubicBezTo>
                <a:cubicBezTo>
                  <a:pt x="1154734" y="28118"/>
                  <a:pt x="1168193" y="27175"/>
                  <a:pt x="1184309" y="26489"/>
                </a:cubicBezTo>
                <a:close/>
                <a:moveTo>
                  <a:pt x="855116" y="7972"/>
                </a:moveTo>
                <a:cubicBezTo>
                  <a:pt x="856316" y="7972"/>
                  <a:pt x="856916" y="9001"/>
                  <a:pt x="856916" y="11059"/>
                </a:cubicBezTo>
                <a:cubicBezTo>
                  <a:pt x="856916" y="26318"/>
                  <a:pt x="849544" y="86154"/>
                  <a:pt x="834799" y="190567"/>
                </a:cubicBezTo>
                <a:cubicBezTo>
                  <a:pt x="833427" y="190910"/>
                  <a:pt x="831284" y="191081"/>
                  <a:pt x="828370" y="191081"/>
                </a:cubicBezTo>
                <a:cubicBezTo>
                  <a:pt x="823226" y="191081"/>
                  <a:pt x="819626" y="190567"/>
                  <a:pt x="817568" y="189538"/>
                </a:cubicBezTo>
                <a:cubicBezTo>
                  <a:pt x="821169" y="145132"/>
                  <a:pt x="827341" y="92240"/>
                  <a:pt x="836085" y="30861"/>
                </a:cubicBezTo>
                <a:cubicBezTo>
                  <a:pt x="823569" y="33776"/>
                  <a:pt x="811653" y="36176"/>
                  <a:pt x="800338" y="38062"/>
                </a:cubicBezTo>
                <a:cubicBezTo>
                  <a:pt x="797594" y="32576"/>
                  <a:pt x="796223" y="27689"/>
                  <a:pt x="796223" y="23403"/>
                </a:cubicBezTo>
                <a:cubicBezTo>
                  <a:pt x="802052" y="21003"/>
                  <a:pt x="811996" y="17917"/>
                  <a:pt x="826055" y="14145"/>
                </a:cubicBezTo>
                <a:cubicBezTo>
                  <a:pt x="841657" y="10030"/>
                  <a:pt x="851344" y="7972"/>
                  <a:pt x="855116" y="7972"/>
                </a:cubicBezTo>
                <a:close/>
                <a:moveTo>
                  <a:pt x="340766" y="7972"/>
                </a:moveTo>
                <a:cubicBezTo>
                  <a:pt x="341966" y="7972"/>
                  <a:pt x="342566" y="9001"/>
                  <a:pt x="342566" y="11059"/>
                </a:cubicBezTo>
                <a:cubicBezTo>
                  <a:pt x="342566" y="26318"/>
                  <a:pt x="335194" y="86154"/>
                  <a:pt x="320449" y="190567"/>
                </a:cubicBezTo>
                <a:cubicBezTo>
                  <a:pt x="319078" y="190910"/>
                  <a:pt x="316935" y="191081"/>
                  <a:pt x="314020" y="191081"/>
                </a:cubicBezTo>
                <a:cubicBezTo>
                  <a:pt x="308876" y="191081"/>
                  <a:pt x="305276" y="190567"/>
                  <a:pt x="303219" y="189538"/>
                </a:cubicBezTo>
                <a:cubicBezTo>
                  <a:pt x="306819" y="145132"/>
                  <a:pt x="312991" y="92240"/>
                  <a:pt x="321735" y="30861"/>
                </a:cubicBezTo>
                <a:cubicBezTo>
                  <a:pt x="309219" y="33776"/>
                  <a:pt x="297303" y="36176"/>
                  <a:pt x="285988" y="38062"/>
                </a:cubicBezTo>
                <a:cubicBezTo>
                  <a:pt x="283245" y="32576"/>
                  <a:pt x="281873" y="27689"/>
                  <a:pt x="281873" y="23403"/>
                </a:cubicBezTo>
                <a:cubicBezTo>
                  <a:pt x="287702" y="21003"/>
                  <a:pt x="297646" y="17917"/>
                  <a:pt x="311705" y="14145"/>
                </a:cubicBezTo>
                <a:cubicBezTo>
                  <a:pt x="327307" y="10030"/>
                  <a:pt x="336994" y="7972"/>
                  <a:pt x="340766" y="7972"/>
                </a:cubicBezTo>
                <a:close/>
                <a:moveTo>
                  <a:pt x="71751" y="7972"/>
                </a:moveTo>
                <a:cubicBezTo>
                  <a:pt x="83239" y="7972"/>
                  <a:pt x="92583" y="10030"/>
                  <a:pt x="99784" y="14145"/>
                </a:cubicBezTo>
                <a:cubicBezTo>
                  <a:pt x="108528" y="19288"/>
                  <a:pt x="112899" y="27261"/>
                  <a:pt x="112899" y="38062"/>
                </a:cubicBezTo>
                <a:cubicBezTo>
                  <a:pt x="112899" y="46292"/>
                  <a:pt x="104241" y="67809"/>
                  <a:pt x="86925" y="102613"/>
                </a:cubicBezTo>
                <a:cubicBezTo>
                  <a:pt x="75609" y="125416"/>
                  <a:pt x="64208" y="148304"/>
                  <a:pt x="52721" y="171279"/>
                </a:cubicBezTo>
                <a:cubicBezTo>
                  <a:pt x="58893" y="172307"/>
                  <a:pt x="65922" y="172822"/>
                  <a:pt x="73809" y="172822"/>
                </a:cubicBezTo>
                <a:cubicBezTo>
                  <a:pt x="83410" y="172822"/>
                  <a:pt x="92411" y="172050"/>
                  <a:pt x="100812" y="170507"/>
                </a:cubicBezTo>
                <a:cubicBezTo>
                  <a:pt x="102698" y="175136"/>
                  <a:pt x="103641" y="179337"/>
                  <a:pt x="103641" y="183109"/>
                </a:cubicBezTo>
                <a:cubicBezTo>
                  <a:pt x="103641" y="183623"/>
                  <a:pt x="103555" y="184480"/>
                  <a:pt x="103384" y="185680"/>
                </a:cubicBezTo>
                <a:cubicBezTo>
                  <a:pt x="97040" y="189452"/>
                  <a:pt x="85382" y="191338"/>
                  <a:pt x="68408" y="191338"/>
                </a:cubicBezTo>
                <a:cubicBezTo>
                  <a:pt x="62407" y="191338"/>
                  <a:pt x="55892" y="190652"/>
                  <a:pt x="48863" y="189281"/>
                </a:cubicBezTo>
                <a:cubicBezTo>
                  <a:pt x="40290" y="187566"/>
                  <a:pt x="34204" y="185423"/>
                  <a:pt x="30603" y="182851"/>
                </a:cubicBezTo>
                <a:cubicBezTo>
                  <a:pt x="33347" y="173936"/>
                  <a:pt x="45262" y="147961"/>
                  <a:pt x="66351" y="104927"/>
                </a:cubicBezTo>
                <a:cubicBezTo>
                  <a:pt x="86068" y="64637"/>
                  <a:pt x="95926" y="42863"/>
                  <a:pt x="95926" y="39605"/>
                </a:cubicBezTo>
                <a:cubicBezTo>
                  <a:pt x="95926" y="35490"/>
                  <a:pt x="92840" y="32147"/>
                  <a:pt x="86668" y="29575"/>
                </a:cubicBezTo>
                <a:cubicBezTo>
                  <a:pt x="81867" y="27518"/>
                  <a:pt x="76981" y="26489"/>
                  <a:pt x="72009" y="26489"/>
                </a:cubicBezTo>
                <a:cubicBezTo>
                  <a:pt x="53664" y="26489"/>
                  <a:pt x="31975" y="34804"/>
                  <a:pt x="6943" y="51435"/>
                </a:cubicBezTo>
                <a:cubicBezTo>
                  <a:pt x="3171" y="46806"/>
                  <a:pt x="857" y="42348"/>
                  <a:pt x="0" y="38062"/>
                </a:cubicBezTo>
                <a:cubicBezTo>
                  <a:pt x="8915" y="29832"/>
                  <a:pt x="20059" y="22803"/>
                  <a:pt x="33432" y="16974"/>
                </a:cubicBezTo>
                <a:cubicBezTo>
                  <a:pt x="47663" y="10973"/>
                  <a:pt x="60436" y="7972"/>
                  <a:pt x="71751" y="7972"/>
                </a:cubicBezTo>
                <a:close/>
                <a:moveTo>
                  <a:pt x="969692" y="7201"/>
                </a:moveTo>
                <a:cubicBezTo>
                  <a:pt x="975007" y="7201"/>
                  <a:pt x="980922" y="8915"/>
                  <a:pt x="987437" y="12344"/>
                </a:cubicBezTo>
                <a:cubicBezTo>
                  <a:pt x="993952" y="15773"/>
                  <a:pt x="998581" y="19631"/>
                  <a:pt x="1001325" y="23917"/>
                </a:cubicBezTo>
                <a:cubicBezTo>
                  <a:pt x="999610" y="27346"/>
                  <a:pt x="996010" y="31118"/>
                  <a:pt x="990523" y="35233"/>
                </a:cubicBezTo>
                <a:cubicBezTo>
                  <a:pt x="982637" y="28718"/>
                  <a:pt x="975607" y="25460"/>
                  <a:pt x="969435" y="25460"/>
                </a:cubicBezTo>
                <a:cubicBezTo>
                  <a:pt x="955890" y="25460"/>
                  <a:pt x="945775" y="35576"/>
                  <a:pt x="939088" y="55807"/>
                </a:cubicBezTo>
                <a:cubicBezTo>
                  <a:pt x="934288" y="70209"/>
                  <a:pt x="931887" y="85982"/>
                  <a:pt x="931887" y="103127"/>
                </a:cubicBezTo>
                <a:cubicBezTo>
                  <a:pt x="931887" y="120101"/>
                  <a:pt x="934459" y="134845"/>
                  <a:pt x="939603" y="147361"/>
                </a:cubicBezTo>
                <a:cubicBezTo>
                  <a:pt x="946804" y="164678"/>
                  <a:pt x="957605" y="173336"/>
                  <a:pt x="972007" y="173336"/>
                </a:cubicBezTo>
                <a:cubicBezTo>
                  <a:pt x="983665" y="173336"/>
                  <a:pt x="993438" y="164421"/>
                  <a:pt x="1001325" y="146590"/>
                </a:cubicBezTo>
                <a:cubicBezTo>
                  <a:pt x="1007840" y="132017"/>
                  <a:pt x="1011097" y="117872"/>
                  <a:pt x="1011097" y="104156"/>
                </a:cubicBezTo>
                <a:cubicBezTo>
                  <a:pt x="1011097" y="90783"/>
                  <a:pt x="1010154" y="79896"/>
                  <a:pt x="1008268" y="71495"/>
                </a:cubicBezTo>
                <a:cubicBezTo>
                  <a:pt x="1006382" y="63094"/>
                  <a:pt x="1002610" y="52978"/>
                  <a:pt x="996953" y="41148"/>
                </a:cubicBezTo>
                <a:cubicBezTo>
                  <a:pt x="1001410" y="37719"/>
                  <a:pt x="1005868" y="35319"/>
                  <a:pt x="1010326" y="33947"/>
                </a:cubicBezTo>
                <a:cubicBezTo>
                  <a:pt x="1017527" y="45777"/>
                  <a:pt x="1022327" y="57607"/>
                  <a:pt x="1024728" y="69437"/>
                </a:cubicBezTo>
                <a:cubicBezTo>
                  <a:pt x="1026614" y="78353"/>
                  <a:pt x="1027556" y="90783"/>
                  <a:pt x="1027556" y="106728"/>
                </a:cubicBezTo>
                <a:cubicBezTo>
                  <a:pt x="1027556" y="126273"/>
                  <a:pt x="1023270" y="144361"/>
                  <a:pt x="1014698" y="160992"/>
                </a:cubicBezTo>
                <a:cubicBezTo>
                  <a:pt x="1004068" y="181223"/>
                  <a:pt x="989923" y="191338"/>
                  <a:pt x="972264" y="191338"/>
                </a:cubicBezTo>
                <a:cubicBezTo>
                  <a:pt x="951176" y="191338"/>
                  <a:pt x="935574" y="180966"/>
                  <a:pt x="925458" y="160220"/>
                </a:cubicBezTo>
                <a:cubicBezTo>
                  <a:pt x="917743" y="144447"/>
                  <a:pt x="913885" y="124816"/>
                  <a:pt x="913885" y="101327"/>
                </a:cubicBezTo>
                <a:cubicBezTo>
                  <a:pt x="913885" y="78524"/>
                  <a:pt x="917571" y="58550"/>
                  <a:pt x="924944" y="41405"/>
                </a:cubicBezTo>
                <a:cubicBezTo>
                  <a:pt x="934888" y="18602"/>
                  <a:pt x="949804" y="7201"/>
                  <a:pt x="969692" y="7201"/>
                </a:cubicBezTo>
                <a:close/>
                <a:moveTo>
                  <a:pt x="188642" y="7201"/>
                </a:moveTo>
                <a:cubicBezTo>
                  <a:pt x="193957" y="7201"/>
                  <a:pt x="199872" y="8915"/>
                  <a:pt x="206387" y="12344"/>
                </a:cubicBezTo>
                <a:cubicBezTo>
                  <a:pt x="212902" y="15773"/>
                  <a:pt x="217532" y="19631"/>
                  <a:pt x="220275" y="23917"/>
                </a:cubicBezTo>
                <a:cubicBezTo>
                  <a:pt x="218560" y="27346"/>
                  <a:pt x="214960" y="31118"/>
                  <a:pt x="209473" y="35233"/>
                </a:cubicBezTo>
                <a:cubicBezTo>
                  <a:pt x="201587" y="28718"/>
                  <a:pt x="194557" y="25460"/>
                  <a:pt x="188385" y="25460"/>
                </a:cubicBezTo>
                <a:cubicBezTo>
                  <a:pt x="174841" y="25460"/>
                  <a:pt x="164725" y="35576"/>
                  <a:pt x="158038" y="55807"/>
                </a:cubicBezTo>
                <a:cubicBezTo>
                  <a:pt x="153238" y="70209"/>
                  <a:pt x="150838" y="85982"/>
                  <a:pt x="150838" y="103127"/>
                </a:cubicBezTo>
                <a:cubicBezTo>
                  <a:pt x="150838" y="120101"/>
                  <a:pt x="153409" y="134845"/>
                  <a:pt x="158553" y="147361"/>
                </a:cubicBezTo>
                <a:cubicBezTo>
                  <a:pt x="165754" y="164678"/>
                  <a:pt x="176555" y="173336"/>
                  <a:pt x="190957" y="173336"/>
                </a:cubicBezTo>
                <a:cubicBezTo>
                  <a:pt x="202615" y="173336"/>
                  <a:pt x="212388" y="164421"/>
                  <a:pt x="220275" y="146590"/>
                </a:cubicBezTo>
                <a:cubicBezTo>
                  <a:pt x="226790" y="132017"/>
                  <a:pt x="230047" y="117872"/>
                  <a:pt x="230047" y="104156"/>
                </a:cubicBezTo>
                <a:cubicBezTo>
                  <a:pt x="230047" y="90783"/>
                  <a:pt x="229104" y="79896"/>
                  <a:pt x="227219" y="71495"/>
                </a:cubicBezTo>
                <a:cubicBezTo>
                  <a:pt x="225333" y="63094"/>
                  <a:pt x="221561" y="52978"/>
                  <a:pt x="215903" y="41148"/>
                </a:cubicBezTo>
                <a:cubicBezTo>
                  <a:pt x="220361" y="37719"/>
                  <a:pt x="224818" y="35319"/>
                  <a:pt x="229276" y="33947"/>
                </a:cubicBezTo>
                <a:cubicBezTo>
                  <a:pt x="236477" y="45777"/>
                  <a:pt x="241277" y="57607"/>
                  <a:pt x="243678" y="69437"/>
                </a:cubicBezTo>
                <a:cubicBezTo>
                  <a:pt x="245564" y="78353"/>
                  <a:pt x="246507" y="90783"/>
                  <a:pt x="246507" y="106728"/>
                </a:cubicBezTo>
                <a:cubicBezTo>
                  <a:pt x="246507" y="126273"/>
                  <a:pt x="242220" y="144361"/>
                  <a:pt x="233648" y="160992"/>
                </a:cubicBezTo>
                <a:cubicBezTo>
                  <a:pt x="223018" y="181223"/>
                  <a:pt x="208873" y="191338"/>
                  <a:pt x="191214" y="191338"/>
                </a:cubicBezTo>
                <a:cubicBezTo>
                  <a:pt x="170126" y="191338"/>
                  <a:pt x="154524" y="180966"/>
                  <a:pt x="144408" y="160220"/>
                </a:cubicBezTo>
                <a:cubicBezTo>
                  <a:pt x="136693" y="144447"/>
                  <a:pt x="132835" y="124816"/>
                  <a:pt x="132835" y="101327"/>
                </a:cubicBezTo>
                <a:cubicBezTo>
                  <a:pt x="132835" y="78524"/>
                  <a:pt x="136521" y="58550"/>
                  <a:pt x="143894" y="41405"/>
                </a:cubicBezTo>
                <a:cubicBezTo>
                  <a:pt x="153838" y="18602"/>
                  <a:pt x="168754" y="7201"/>
                  <a:pt x="188642" y="7201"/>
                </a:cubicBezTo>
                <a:close/>
                <a:moveTo>
                  <a:pt x="466658" y="6687"/>
                </a:moveTo>
                <a:cubicBezTo>
                  <a:pt x="471116" y="11144"/>
                  <a:pt x="473773" y="15602"/>
                  <a:pt x="474630" y="20060"/>
                </a:cubicBezTo>
                <a:cubicBezTo>
                  <a:pt x="458171" y="32404"/>
                  <a:pt x="444970" y="46463"/>
                  <a:pt x="435025" y="62236"/>
                </a:cubicBezTo>
                <a:cubicBezTo>
                  <a:pt x="423367" y="80239"/>
                  <a:pt x="417538" y="98327"/>
                  <a:pt x="417538" y="116500"/>
                </a:cubicBezTo>
                <a:cubicBezTo>
                  <a:pt x="417538" y="131931"/>
                  <a:pt x="420538" y="144875"/>
                  <a:pt x="426539" y="155334"/>
                </a:cubicBezTo>
                <a:cubicBezTo>
                  <a:pt x="434082" y="168364"/>
                  <a:pt x="444970" y="174879"/>
                  <a:pt x="459200" y="174879"/>
                </a:cubicBezTo>
                <a:cubicBezTo>
                  <a:pt x="469144" y="174879"/>
                  <a:pt x="477802" y="170593"/>
                  <a:pt x="485175" y="162020"/>
                </a:cubicBezTo>
                <a:cubicBezTo>
                  <a:pt x="492375" y="153448"/>
                  <a:pt x="495976" y="144104"/>
                  <a:pt x="495976" y="133988"/>
                </a:cubicBezTo>
                <a:cubicBezTo>
                  <a:pt x="495976" y="122844"/>
                  <a:pt x="491518" y="114443"/>
                  <a:pt x="482603" y="108785"/>
                </a:cubicBezTo>
                <a:cubicBezTo>
                  <a:pt x="478145" y="105870"/>
                  <a:pt x="468973" y="102441"/>
                  <a:pt x="455085" y="98498"/>
                </a:cubicBezTo>
                <a:cubicBezTo>
                  <a:pt x="455085" y="94040"/>
                  <a:pt x="456028" y="88983"/>
                  <a:pt x="457914" y="83325"/>
                </a:cubicBezTo>
                <a:cubicBezTo>
                  <a:pt x="475230" y="86582"/>
                  <a:pt x="488089" y="91554"/>
                  <a:pt x="496490" y="98241"/>
                </a:cubicBezTo>
                <a:cubicBezTo>
                  <a:pt x="507120" y="106813"/>
                  <a:pt x="512435" y="119244"/>
                  <a:pt x="512435" y="135531"/>
                </a:cubicBezTo>
                <a:cubicBezTo>
                  <a:pt x="512435" y="150790"/>
                  <a:pt x="507377" y="163906"/>
                  <a:pt x="497262" y="174879"/>
                </a:cubicBezTo>
                <a:cubicBezTo>
                  <a:pt x="487146" y="185852"/>
                  <a:pt x="474545" y="191338"/>
                  <a:pt x="459457" y="191338"/>
                </a:cubicBezTo>
                <a:cubicBezTo>
                  <a:pt x="438712" y="191338"/>
                  <a:pt x="423281" y="183623"/>
                  <a:pt x="413166" y="168192"/>
                </a:cubicBezTo>
                <a:cubicBezTo>
                  <a:pt x="404593" y="155162"/>
                  <a:pt x="400307" y="137417"/>
                  <a:pt x="400307" y="114957"/>
                </a:cubicBezTo>
                <a:cubicBezTo>
                  <a:pt x="400307" y="93355"/>
                  <a:pt x="406650" y="72438"/>
                  <a:pt x="419338" y="52207"/>
                </a:cubicBezTo>
                <a:cubicBezTo>
                  <a:pt x="431511" y="32661"/>
                  <a:pt x="447284" y="17488"/>
                  <a:pt x="466658" y="6687"/>
                </a:cubicBezTo>
                <a:close/>
                <a:moveTo>
                  <a:pt x="599751" y="0"/>
                </a:moveTo>
                <a:cubicBezTo>
                  <a:pt x="606437" y="686"/>
                  <a:pt x="612009" y="2486"/>
                  <a:pt x="616467" y="5401"/>
                </a:cubicBezTo>
                <a:cubicBezTo>
                  <a:pt x="613552" y="12259"/>
                  <a:pt x="610466" y="19117"/>
                  <a:pt x="607209" y="25975"/>
                </a:cubicBezTo>
                <a:cubicBezTo>
                  <a:pt x="648700" y="26318"/>
                  <a:pt x="689590" y="28632"/>
                  <a:pt x="729881" y="32918"/>
                </a:cubicBezTo>
                <a:cubicBezTo>
                  <a:pt x="729881" y="38405"/>
                  <a:pt x="729367" y="43806"/>
                  <a:pt x="728338" y="49120"/>
                </a:cubicBezTo>
                <a:cubicBezTo>
                  <a:pt x="684104" y="49120"/>
                  <a:pt x="640899" y="47149"/>
                  <a:pt x="598722" y="43205"/>
                </a:cubicBezTo>
                <a:cubicBezTo>
                  <a:pt x="595293" y="49378"/>
                  <a:pt x="592550" y="54778"/>
                  <a:pt x="590492" y="59407"/>
                </a:cubicBezTo>
                <a:cubicBezTo>
                  <a:pt x="588778" y="62665"/>
                  <a:pt x="587063" y="65751"/>
                  <a:pt x="585349" y="68666"/>
                </a:cubicBezTo>
                <a:cubicBezTo>
                  <a:pt x="583977" y="71923"/>
                  <a:pt x="581663" y="75695"/>
                  <a:pt x="578405" y="79981"/>
                </a:cubicBezTo>
                <a:cubicBezTo>
                  <a:pt x="572576" y="78096"/>
                  <a:pt x="567432" y="75352"/>
                  <a:pt x="562975" y="71752"/>
                </a:cubicBezTo>
                <a:cubicBezTo>
                  <a:pt x="575491" y="45520"/>
                  <a:pt x="587749" y="21603"/>
                  <a:pt x="599751" y="0"/>
                </a:cubicBezTo>
                <a:close/>
              </a:path>
            </a:pathLst>
          </a:custGeom>
          <a:solidFill>
            <a:prstClr val="black">
              <a:lumMod val="75000"/>
              <a:lumOff val="2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9B602833-B908-4B02-8136-962DAEE2B49F}"/>
              </a:ext>
            </a:extLst>
          </p:cNvPr>
          <p:cNvSpPr/>
          <p:nvPr/>
        </p:nvSpPr>
        <p:spPr>
          <a:xfrm>
            <a:off x="10071243" y="4447793"/>
            <a:ext cx="1418323" cy="118765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任意多边形 48">
            <a:extLst>
              <a:ext uri="{FF2B5EF4-FFF2-40B4-BE49-F238E27FC236}">
                <a16:creationId xmlns="" xmlns:a16="http://schemas.microsoft.com/office/drawing/2014/main" id="{26B3BD8E-06CE-4840-83A2-6957BBE6A83C}"/>
              </a:ext>
            </a:extLst>
          </p:cNvPr>
          <p:cNvSpPr/>
          <p:nvPr/>
        </p:nvSpPr>
        <p:spPr>
          <a:xfrm>
            <a:off x="10120039" y="4383614"/>
            <a:ext cx="1252719" cy="202140"/>
          </a:xfrm>
          <a:custGeom>
            <a:avLst/>
            <a:gdLst/>
            <a:ahLst/>
            <a:cxnLst/>
            <a:rect l="l" t="t" r="r" b="b"/>
            <a:pathLst>
              <a:path w="1252719" h="202140">
                <a:moveTo>
                  <a:pt x="674590" y="60951"/>
                </a:moveTo>
                <a:cubicBezTo>
                  <a:pt x="678533" y="61293"/>
                  <a:pt x="681190" y="61808"/>
                  <a:pt x="682562" y="62494"/>
                </a:cubicBezTo>
                <a:cubicBezTo>
                  <a:pt x="682390" y="69180"/>
                  <a:pt x="682133" y="75781"/>
                  <a:pt x="681790" y="82296"/>
                </a:cubicBezTo>
                <a:cubicBezTo>
                  <a:pt x="694992" y="83668"/>
                  <a:pt x="708022" y="85296"/>
                  <a:pt x="720881" y="87182"/>
                </a:cubicBezTo>
                <a:cubicBezTo>
                  <a:pt x="720881" y="91812"/>
                  <a:pt x="720367" y="96269"/>
                  <a:pt x="719338" y="100555"/>
                </a:cubicBezTo>
                <a:cubicBezTo>
                  <a:pt x="706479" y="100555"/>
                  <a:pt x="693792" y="100213"/>
                  <a:pt x="681276" y="99527"/>
                </a:cubicBezTo>
                <a:cubicBezTo>
                  <a:pt x="680762" y="112043"/>
                  <a:pt x="680162" y="124473"/>
                  <a:pt x="679476" y="136817"/>
                </a:cubicBezTo>
                <a:cubicBezTo>
                  <a:pt x="699535" y="137674"/>
                  <a:pt x="719338" y="138875"/>
                  <a:pt x="738883" y="140418"/>
                </a:cubicBezTo>
                <a:cubicBezTo>
                  <a:pt x="738883" y="146075"/>
                  <a:pt x="738369" y="151648"/>
                  <a:pt x="737340" y="157134"/>
                </a:cubicBezTo>
                <a:cubicBezTo>
                  <a:pt x="717281" y="157134"/>
                  <a:pt x="697564" y="156877"/>
                  <a:pt x="678190" y="156362"/>
                </a:cubicBezTo>
                <a:cubicBezTo>
                  <a:pt x="677161" y="171279"/>
                  <a:pt x="675961" y="186195"/>
                  <a:pt x="674590" y="201111"/>
                </a:cubicBezTo>
                <a:cubicBezTo>
                  <a:pt x="673218" y="201797"/>
                  <a:pt x="670218" y="202140"/>
                  <a:pt x="665588" y="202140"/>
                </a:cubicBezTo>
                <a:cubicBezTo>
                  <a:pt x="661816" y="202140"/>
                  <a:pt x="658730" y="201625"/>
                  <a:pt x="656330" y="200597"/>
                </a:cubicBezTo>
                <a:cubicBezTo>
                  <a:pt x="656844" y="185337"/>
                  <a:pt x="657444" y="170421"/>
                  <a:pt x="658130" y="155848"/>
                </a:cubicBezTo>
                <a:cubicBezTo>
                  <a:pt x="627441" y="154819"/>
                  <a:pt x="597180" y="153191"/>
                  <a:pt x="567348" y="150962"/>
                </a:cubicBezTo>
                <a:cubicBezTo>
                  <a:pt x="567348" y="144618"/>
                  <a:pt x="568033" y="138960"/>
                  <a:pt x="569405" y="133988"/>
                </a:cubicBezTo>
                <a:cubicBezTo>
                  <a:pt x="577634" y="133988"/>
                  <a:pt x="585864" y="134074"/>
                  <a:pt x="594094" y="134245"/>
                </a:cubicBezTo>
                <a:cubicBezTo>
                  <a:pt x="594265" y="113671"/>
                  <a:pt x="594780" y="97898"/>
                  <a:pt x="595637" y="86925"/>
                </a:cubicBezTo>
                <a:cubicBezTo>
                  <a:pt x="598208" y="86582"/>
                  <a:pt x="601209" y="86411"/>
                  <a:pt x="604638" y="86411"/>
                </a:cubicBezTo>
                <a:cubicBezTo>
                  <a:pt x="607724" y="86411"/>
                  <a:pt x="610553" y="86839"/>
                  <a:pt x="613125" y="87697"/>
                </a:cubicBezTo>
                <a:cubicBezTo>
                  <a:pt x="613125" y="101927"/>
                  <a:pt x="612696" y="117529"/>
                  <a:pt x="611839" y="134503"/>
                </a:cubicBezTo>
                <a:cubicBezTo>
                  <a:pt x="627784" y="134674"/>
                  <a:pt x="643557" y="135103"/>
                  <a:pt x="659159" y="135788"/>
                </a:cubicBezTo>
                <a:cubicBezTo>
                  <a:pt x="660016" y="122930"/>
                  <a:pt x="660874" y="110328"/>
                  <a:pt x="661731" y="97984"/>
                </a:cubicBezTo>
                <a:cubicBezTo>
                  <a:pt x="647500" y="96784"/>
                  <a:pt x="633356" y="95069"/>
                  <a:pt x="619297" y="92840"/>
                </a:cubicBezTo>
                <a:cubicBezTo>
                  <a:pt x="619297" y="87868"/>
                  <a:pt x="619811" y="82982"/>
                  <a:pt x="620840" y="78181"/>
                </a:cubicBezTo>
                <a:cubicBezTo>
                  <a:pt x="635070" y="78696"/>
                  <a:pt x="649215" y="79553"/>
                  <a:pt x="663274" y="80753"/>
                </a:cubicBezTo>
                <a:cubicBezTo>
                  <a:pt x="663788" y="74238"/>
                  <a:pt x="664388" y="67809"/>
                  <a:pt x="665074" y="61465"/>
                </a:cubicBezTo>
                <a:cubicBezTo>
                  <a:pt x="667989" y="61122"/>
                  <a:pt x="671160" y="60951"/>
                  <a:pt x="674590" y="60951"/>
                </a:cubicBezTo>
                <a:close/>
                <a:moveTo>
                  <a:pt x="1102272" y="33690"/>
                </a:moveTo>
                <a:cubicBezTo>
                  <a:pt x="1108615" y="34033"/>
                  <a:pt x="1114444" y="34633"/>
                  <a:pt x="1119759" y="35490"/>
                </a:cubicBezTo>
                <a:cubicBezTo>
                  <a:pt x="1119074" y="51092"/>
                  <a:pt x="1118302" y="66437"/>
                  <a:pt x="1117445" y="81525"/>
                </a:cubicBezTo>
                <a:cubicBezTo>
                  <a:pt x="1130475" y="82553"/>
                  <a:pt x="1143677" y="84268"/>
                  <a:pt x="1157050" y="86668"/>
                </a:cubicBezTo>
                <a:cubicBezTo>
                  <a:pt x="1157050" y="91469"/>
                  <a:pt x="1156450" y="96955"/>
                  <a:pt x="1155250" y="103127"/>
                </a:cubicBezTo>
                <a:cubicBezTo>
                  <a:pt x="1141362" y="103127"/>
                  <a:pt x="1128418" y="101927"/>
                  <a:pt x="1116416" y="99527"/>
                </a:cubicBezTo>
                <a:cubicBezTo>
                  <a:pt x="1115902" y="106728"/>
                  <a:pt x="1115387" y="113843"/>
                  <a:pt x="1114873" y="120872"/>
                </a:cubicBezTo>
                <a:cubicBezTo>
                  <a:pt x="1127732" y="121901"/>
                  <a:pt x="1140762" y="123530"/>
                  <a:pt x="1153964" y="125759"/>
                </a:cubicBezTo>
                <a:cubicBezTo>
                  <a:pt x="1153964" y="130731"/>
                  <a:pt x="1153364" y="136217"/>
                  <a:pt x="1152164" y="142218"/>
                </a:cubicBezTo>
                <a:cubicBezTo>
                  <a:pt x="1138448" y="142218"/>
                  <a:pt x="1125589" y="141018"/>
                  <a:pt x="1113587" y="138617"/>
                </a:cubicBezTo>
                <a:cubicBezTo>
                  <a:pt x="1112730" y="151990"/>
                  <a:pt x="1111701" y="165106"/>
                  <a:pt x="1110501" y="177965"/>
                </a:cubicBezTo>
                <a:cubicBezTo>
                  <a:pt x="1104500" y="177108"/>
                  <a:pt x="1098671" y="176336"/>
                  <a:pt x="1093013" y="175651"/>
                </a:cubicBezTo>
                <a:cubicBezTo>
                  <a:pt x="1095414" y="126616"/>
                  <a:pt x="1098500" y="79296"/>
                  <a:pt x="1102272" y="33690"/>
                </a:cubicBezTo>
                <a:close/>
                <a:moveTo>
                  <a:pt x="1184310" y="26489"/>
                </a:moveTo>
                <a:cubicBezTo>
                  <a:pt x="1206256" y="26489"/>
                  <a:pt x="1225201" y="27089"/>
                  <a:pt x="1241146" y="28289"/>
                </a:cubicBezTo>
                <a:cubicBezTo>
                  <a:pt x="1248861" y="78010"/>
                  <a:pt x="1252719" y="128759"/>
                  <a:pt x="1252719" y="180537"/>
                </a:cubicBezTo>
                <a:cubicBezTo>
                  <a:pt x="1242089" y="182937"/>
                  <a:pt x="1231116" y="184137"/>
                  <a:pt x="1219800" y="184137"/>
                </a:cubicBezTo>
                <a:cubicBezTo>
                  <a:pt x="1218429" y="181051"/>
                  <a:pt x="1217486" y="176508"/>
                  <a:pt x="1216972" y="170507"/>
                </a:cubicBezTo>
                <a:cubicBezTo>
                  <a:pt x="1222286" y="169821"/>
                  <a:pt x="1227944" y="169050"/>
                  <a:pt x="1233945" y="168192"/>
                </a:cubicBezTo>
                <a:cubicBezTo>
                  <a:pt x="1232402" y="127044"/>
                  <a:pt x="1229059" y="86154"/>
                  <a:pt x="1223915" y="45520"/>
                </a:cubicBezTo>
                <a:lnTo>
                  <a:pt x="1183282" y="45520"/>
                </a:lnTo>
                <a:cubicBezTo>
                  <a:pt x="1172480" y="46206"/>
                  <a:pt x="1159964" y="46720"/>
                  <a:pt x="1145734" y="47063"/>
                </a:cubicBezTo>
                <a:cubicBezTo>
                  <a:pt x="1144534" y="41748"/>
                  <a:pt x="1143934" y="35833"/>
                  <a:pt x="1143934" y="29318"/>
                </a:cubicBezTo>
                <a:cubicBezTo>
                  <a:pt x="1154735" y="28118"/>
                  <a:pt x="1168194" y="27175"/>
                  <a:pt x="1184310" y="26489"/>
                </a:cubicBezTo>
                <a:close/>
                <a:moveTo>
                  <a:pt x="986152" y="7972"/>
                </a:moveTo>
                <a:cubicBezTo>
                  <a:pt x="997639" y="7972"/>
                  <a:pt x="1006983" y="10030"/>
                  <a:pt x="1014184" y="14145"/>
                </a:cubicBezTo>
                <a:cubicBezTo>
                  <a:pt x="1022928" y="19288"/>
                  <a:pt x="1027300" y="27261"/>
                  <a:pt x="1027300" y="38062"/>
                </a:cubicBezTo>
                <a:cubicBezTo>
                  <a:pt x="1027300" y="46292"/>
                  <a:pt x="1018642" y="67809"/>
                  <a:pt x="1001326" y="102613"/>
                </a:cubicBezTo>
                <a:cubicBezTo>
                  <a:pt x="990010" y="125416"/>
                  <a:pt x="978608" y="148304"/>
                  <a:pt x="967121" y="171279"/>
                </a:cubicBezTo>
                <a:cubicBezTo>
                  <a:pt x="973294" y="172307"/>
                  <a:pt x="980323" y="172822"/>
                  <a:pt x="988210" y="172822"/>
                </a:cubicBezTo>
                <a:cubicBezTo>
                  <a:pt x="997811" y="172822"/>
                  <a:pt x="1006812" y="172050"/>
                  <a:pt x="1015213" y="170507"/>
                </a:cubicBezTo>
                <a:cubicBezTo>
                  <a:pt x="1017099" y="175136"/>
                  <a:pt x="1018042" y="179337"/>
                  <a:pt x="1018042" y="183109"/>
                </a:cubicBezTo>
                <a:cubicBezTo>
                  <a:pt x="1018042" y="183623"/>
                  <a:pt x="1017956" y="184480"/>
                  <a:pt x="1017785" y="185680"/>
                </a:cubicBezTo>
                <a:cubicBezTo>
                  <a:pt x="1011441" y="189452"/>
                  <a:pt x="999782" y="191338"/>
                  <a:pt x="982809" y="191338"/>
                </a:cubicBezTo>
                <a:cubicBezTo>
                  <a:pt x="976808" y="191338"/>
                  <a:pt x="970293" y="190652"/>
                  <a:pt x="963264" y="189281"/>
                </a:cubicBezTo>
                <a:cubicBezTo>
                  <a:pt x="954691" y="187566"/>
                  <a:pt x="948605" y="185423"/>
                  <a:pt x="945004" y="182851"/>
                </a:cubicBezTo>
                <a:cubicBezTo>
                  <a:pt x="947748" y="173936"/>
                  <a:pt x="959663" y="147961"/>
                  <a:pt x="980752" y="104927"/>
                </a:cubicBezTo>
                <a:cubicBezTo>
                  <a:pt x="1000468" y="64637"/>
                  <a:pt x="1010327" y="42863"/>
                  <a:pt x="1010327" y="39605"/>
                </a:cubicBezTo>
                <a:cubicBezTo>
                  <a:pt x="1010327" y="35490"/>
                  <a:pt x="1007241" y="32147"/>
                  <a:pt x="1001068" y="29575"/>
                </a:cubicBezTo>
                <a:cubicBezTo>
                  <a:pt x="996268" y="27518"/>
                  <a:pt x="991382" y="26489"/>
                  <a:pt x="986409" y="26489"/>
                </a:cubicBezTo>
                <a:cubicBezTo>
                  <a:pt x="968064" y="26489"/>
                  <a:pt x="946376" y="34804"/>
                  <a:pt x="921344" y="51435"/>
                </a:cubicBezTo>
                <a:cubicBezTo>
                  <a:pt x="917572" y="46806"/>
                  <a:pt x="915258" y="42348"/>
                  <a:pt x="914400" y="38062"/>
                </a:cubicBezTo>
                <a:cubicBezTo>
                  <a:pt x="923316" y="29832"/>
                  <a:pt x="934460" y="22803"/>
                  <a:pt x="947833" y="16974"/>
                </a:cubicBezTo>
                <a:cubicBezTo>
                  <a:pt x="962064" y="10973"/>
                  <a:pt x="974836" y="7972"/>
                  <a:pt x="986152" y="7972"/>
                </a:cubicBezTo>
                <a:close/>
                <a:moveTo>
                  <a:pt x="855117" y="7972"/>
                </a:moveTo>
                <a:cubicBezTo>
                  <a:pt x="856317" y="7972"/>
                  <a:pt x="856917" y="9001"/>
                  <a:pt x="856917" y="11059"/>
                </a:cubicBezTo>
                <a:cubicBezTo>
                  <a:pt x="856917" y="26318"/>
                  <a:pt x="849545" y="86154"/>
                  <a:pt x="834800" y="190567"/>
                </a:cubicBezTo>
                <a:cubicBezTo>
                  <a:pt x="833428" y="190910"/>
                  <a:pt x="831285" y="191081"/>
                  <a:pt x="828371" y="191081"/>
                </a:cubicBezTo>
                <a:cubicBezTo>
                  <a:pt x="823227" y="191081"/>
                  <a:pt x="819627" y="190567"/>
                  <a:pt x="817569" y="189538"/>
                </a:cubicBezTo>
                <a:cubicBezTo>
                  <a:pt x="821170" y="145132"/>
                  <a:pt x="827342" y="92240"/>
                  <a:pt x="836086" y="30861"/>
                </a:cubicBezTo>
                <a:cubicBezTo>
                  <a:pt x="823570" y="33776"/>
                  <a:pt x="811654" y="36176"/>
                  <a:pt x="800338" y="38062"/>
                </a:cubicBezTo>
                <a:cubicBezTo>
                  <a:pt x="797595" y="32576"/>
                  <a:pt x="796224" y="27689"/>
                  <a:pt x="796224" y="23403"/>
                </a:cubicBezTo>
                <a:cubicBezTo>
                  <a:pt x="802053" y="21003"/>
                  <a:pt x="811997" y="17917"/>
                  <a:pt x="826056" y="14145"/>
                </a:cubicBezTo>
                <a:cubicBezTo>
                  <a:pt x="841658" y="10030"/>
                  <a:pt x="851345" y="7972"/>
                  <a:pt x="855117" y="7972"/>
                </a:cubicBezTo>
                <a:close/>
                <a:moveTo>
                  <a:pt x="340767" y="7972"/>
                </a:moveTo>
                <a:cubicBezTo>
                  <a:pt x="341967" y="7972"/>
                  <a:pt x="342567" y="9001"/>
                  <a:pt x="342567" y="11059"/>
                </a:cubicBezTo>
                <a:cubicBezTo>
                  <a:pt x="342567" y="26318"/>
                  <a:pt x="335195" y="86154"/>
                  <a:pt x="320450" y="190567"/>
                </a:cubicBezTo>
                <a:cubicBezTo>
                  <a:pt x="319078" y="190910"/>
                  <a:pt x="316935" y="191081"/>
                  <a:pt x="314021" y="191081"/>
                </a:cubicBezTo>
                <a:cubicBezTo>
                  <a:pt x="308877" y="191081"/>
                  <a:pt x="305277" y="190567"/>
                  <a:pt x="303219" y="189538"/>
                </a:cubicBezTo>
                <a:cubicBezTo>
                  <a:pt x="306820" y="145132"/>
                  <a:pt x="312992" y="92240"/>
                  <a:pt x="321736" y="30861"/>
                </a:cubicBezTo>
                <a:cubicBezTo>
                  <a:pt x="309220" y="33776"/>
                  <a:pt x="297304" y="36176"/>
                  <a:pt x="285989" y="38062"/>
                </a:cubicBezTo>
                <a:cubicBezTo>
                  <a:pt x="283245" y="32576"/>
                  <a:pt x="281874" y="27689"/>
                  <a:pt x="281874" y="23403"/>
                </a:cubicBezTo>
                <a:cubicBezTo>
                  <a:pt x="287703" y="21003"/>
                  <a:pt x="297647" y="17917"/>
                  <a:pt x="311706" y="14145"/>
                </a:cubicBezTo>
                <a:cubicBezTo>
                  <a:pt x="327308" y="10030"/>
                  <a:pt x="336995" y="7972"/>
                  <a:pt x="340767" y="7972"/>
                </a:cubicBezTo>
                <a:close/>
                <a:moveTo>
                  <a:pt x="71752" y="7972"/>
                </a:moveTo>
                <a:cubicBezTo>
                  <a:pt x="83239" y="7972"/>
                  <a:pt x="92583" y="10030"/>
                  <a:pt x="99784" y="14145"/>
                </a:cubicBezTo>
                <a:cubicBezTo>
                  <a:pt x="108528" y="19288"/>
                  <a:pt x="112900" y="27261"/>
                  <a:pt x="112900" y="38062"/>
                </a:cubicBezTo>
                <a:cubicBezTo>
                  <a:pt x="112900" y="46292"/>
                  <a:pt x="104242" y="67809"/>
                  <a:pt x="86926" y="102613"/>
                </a:cubicBezTo>
                <a:cubicBezTo>
                  <a:pt x="75610" y="125416"/>
                  <a:pt x="64208" y="148304"/>
                  <a:pt x="52721" y="171279"/>
                </a:cubicBezTo>
                <a:cubicBezTo>
                  <a:pt x="58894" y="172307"/>
                  <a:pt x="65923" y="172822"/>
                  <a:pt x="73810" y="172822"/>
                </a:cubicBezTo>
                <a:cubicBezTo>
                  <a:pt x="83411" y="172822"/>
                  <a:pt x="92412" y="172050"/>
                  <a:pt x="100813" y="170507"/>
                </a:cubicBezTo>
                <a:cubicBezTo>
                  <a:pt x="102699" y="175136"/>
                  <a:pt x="103642" y="179337"/>
                  <a:pt x="103642" y="183109"/>
                </a:cubicBezTo>
                <a:cubicBezTo>
                  <a:pt x="103642" y="183623"/>
                  <a:pt x="103556" y="184480"/>
                  <a:pt x="103385" y="185680"/>
                </a:cubicBezTo>
                <a:cubicBezTo>
                  <a:pt x="97041" y="189452"/>
                  <a:pt x="85383" y="191338"/>
                  <a:pt x="68409" y="191338"/>
                </a:cubicBezTo>
                <a:cubicBezTo>
                  <a:pt x="62408" y="191338"/>
                  <a:pt x="55893" y="190652"/>
                  <a:pt x="48864" y="189281"/>
                </a:cubicBezTo>
                <a:cubicBezTo>
                  <a:pt x="40291" y="187566"/>
                  <a:pt x="34205" y="185423"/>
                  <a:pt x="30604" y="182851"/>
                </a:cubicBezTo>
                <a:cubicBezTo>
                  <a:pt x="33347" y="173936"/>
                  <a:pt x="45263" y="147961"/>
                  <a:pt x="66352" y="104927"/>
                </a:cubicBezTo>
                <a:cubicBezTo>
                  <a:pt x="86068" y="64637"/>
                  <a:pt x="95927" y="42863"/>
                  <a:pt x="95927" y="39605"/>
                </a:cubicBezTo>
                <a:cubicBezTo>
                  <a:pt x="95927" y="35490"/>
                  <a:pt x="92841" y="32147"/>
                  <a:pt x="86668" y="29575"/>
                </a:cubicBezTo>
                <a:cubicBezTo>
                  <a:pt x="81868" y="27518"/>
                  <a:pt x="76981" y="26489"/>
                  <a:pt x="72009" y="26489"/>
                </a:cubicBezTo>
                <a:cubicBezTo>
                  <a:pt x="53664" y="26489"/>
                  <a:pt x="31976" y="34804"/>
                  <a:pt x="6944" y="51435"/>
                </a:cubicBezTo>
                <a:cubicBezTo>
                  <a:pt x="3172" y="46806"/>
                  <a:pt x="858" y="42348"/>
                  <a:pt x="0" y="38062"/>
                </a:cubicBezTo>
                <a:cubicBezTo>
                  <a:pt x="8916" y="29832"/>
                  <a:pt x="20060" y="22803"/>
                  <a:pt x="33433" y="16974"/>
                </a:cubicBezTo>
                <a:cubicBezTo>
                  <a:pt x="47664" y="10973"/>
                  <a:pt x="60437" y="7972"/>
                  <a:pt x="71752" y="7972"/>
                </a:cubicBezTo>
                <a:close/>
                <a:moveTo>
                  <a:pt x="188643" y="7201"/>
                </a:moveTo>
                <a:cubicBezTo>
                  <a:pt x="193958" y="7201"/>
                  <a:pt x="199873" y="8915"/>
                  <a:pt x="206388" y="12344"/>
                </a:cubicBezTo>
                <a:cubicBezTo>
                  <a:pt x="212903" y="15773"/>
                  <a:pt x="217532" y="19631"/>
                  <a:pt x="220276" y="23917"/>
                </a:cubicBezTo>
                <a:cubicBezTo>
                  <a:pt x="218561" y="27346"/>
                  <a:pt x="214961" y="31118"/>
                  <a:pt x="209474" y="35233"/>
                </a:cubicBezTo>
                <a:cubicBezTo>
                  <a:pt x="201588" y="28718"/>
                  <a:pt x="194558" y="25460"/>
                  <a:pt x="188386" y="25460"/>
                </a:cubicBezTo>
                <a:cubicBezTo>
                  <a:pt x="174841" y="25460"/>
                  <a:pt x="164726" y="35576"/>
                  <a:pt x="158039" y="55807"/>
                </a:cubicBezTo>
                <a:cubicBezTo>
                  <a:pt x="153239" y="70209"/>
                  <a:pt x="150838" y="85982"/>
                  <a:pt x="150838" y="103127"/>
                </a:cubicBezTo>
                <a:cubicBezTo>
                  <a:pt x="150838" y="120101"/>
                  <a:pt x="153410" y="134845"/>
                  <a:pt x="158554" y="147361"/>
                </a:cubicBezTo>
                <a:cubicBezTo>
                  <a:pt x="165754" y="164678"/>
                  <a:pt x="176556" y="173336"/>
                  <a:pt x="190958" y="173336"/>
                </a:cubicBezTo>
                <a:cubicBezTo>
                  <a:pt x="202616" y="173336"/>
                  <a:pt x="212389" y="164421"/>
                  <a:pt x="220276" y="146590"/>
                </a:cubicBezTo>
                <a:cubicBezTo>
                  <a:pt x="226791" y="132017"/>
                  <a:pt x="230048" y="117872"/>
                  <a:pt x="230048" y="104156"/>
                </a:cubicBezTo>
                <a:cubicBezTo>
                  <a:pt x="230048" y="90783"/>
                  <a:pt x="229105" y="79896"/>
                  <a:pt x="227219" y="71495"/>
                </a:cubicBezTo>
                <a:cubicBezTo>
                  <a:pt x="225333" y="63094"/>
                  <a:pt x="221561" y="52978"/>
                  <a:pt x="215904" y="41148"/>
                </a:cubicBezTo>
                <a:cubicBezTo>
                  <a:pt x="220361" y="37719"/>
                  <a:pt x="224819" y="35319"/>
                  <a:pt x="229277" y="33947"/>
                </a:cubicBezTo>
                <a:cubicBezTo>
                  <a:pt x="236478" y="45777"/>
                  <a:pt x="241278" y="57607"/>
                  <a:pt x="243678" y="69437"/>
                </a:cubicBezTo>
                <a:cubicBezTo>
                  <a:pt x="245564" y="78353"/>
                  <a:pt x="246507" y="90783"/>
                  <a:pt x="246507" y="106728"/>
                </a:cubicBezTo>
                <a:cubicBezTo>
                  <a:pt x="246507" y="126273"/>
                  <a:pt x="242221" y="144361"/>
                  <a:pt x="233649" y="160992"/>
                </a:cubicBezTo>
                <a:cubicBezTo>
                  <a:pt x="223019" y="181223"/>
                  <a:pt x="208874" y="191338"/>
                  <a:pt x="191215" y="191338"/>
                </a:cubicBezTo>
                <a:cubicBezTo>
                  <a:pt x="170126" y="191338"/>
                  <a:pt x="154524" y="180966"/>
                  <a:pt x="144409" y="160220"/>
                </a:cubicBezTo>
                <a:cubicBezTo>
                  <a:pt x="136694" y="144447"/>
                  <a:pt x="132836" y="124816"/>
                  <a:pt x="132836" y="101327"/>
                </a:cubicBezTo>
                <a:cubicBezTo>
                  <a:pt x="132836" y="78524"/>
                  <a:pt x="136522" y="58550"/>
                  <a:pt x="143895" y="41405"/>
                </a:cubicBezTo>
                <a:cubicBezTo>
                  <a:pt x="153839" y="18602"/>
                  <a:pt x="168755" y="7201"/>
                  <a:pt x="188643" y="7201"/>
                </a:cubicBezTo>
                <a:close/>
                <a:moveTo>
                  <a:pt x="466659" y="6687"/>
                </a:moveTo>
                <a:cubicBezTo>
                  <a:pt x="471116" y="11144"/>
                  <a:pt x="473774" y="15602"/>
                  <a:pt x="474631" y="20060"/>
                </a:cubicBezTo>
                <a:cubicBezTo>
                  <a:pt x="458172" y="32404"/>
                  <a:pt x="444970" y="46463"/>
                  <a:pt x="435026" y="62236"/>
                </a:cubicBezTo>
                <a:cubicBezTo>
                  <a:pt x="423368" y="80239"/>
                  <a:pt x="417538" y="98327"/>
                  <a:pt x="417538" y="116500"/>
                </a:cubicBezTo>
                <a:cubicBezTo>
                  <a:pt x="417538" y="131931"/>
                  <a:pt x="420539" y="144875"/>
                  <a:pt x="426539" y="155334"/>
                </a:cubicBezTo>
                <a:cubicBezTo>
                  <a:pt x="434083" y="168364"/>
                  <a:pt x="444970" y="174879"/>
                  <a:pt x="459201" y="174879"/>
                </a:cubicBezTo>
                <a:cubicBezTo>
                  <a:pt x="469145" y="174879"/>
                  <a:pt x="477803" y="170593"/>
                  <a:pt x="485175" y="162020"/>
                </a:cubicBezTo>
                <a:cubicBezTo>
                  <a:pt x="492376" y="153448"/>
                  <a:pt x="495977" y="144104"/>
                  <a:pt x="495977" y="133988"/>
                </a:cubicBezTo>
                <a:cubicBezTo>
                  <a:pt x="495977" y="122844"/>
                  <a:pt x="491519" y="114443"/>
                  <a:pt x="482604" y="108785"/>
                </a:cubicBezTo>
                <a:cubicBezTo>
                  <a:pt x="478146" y="105870"/>
                  <a:pt x="468973" y="102441"/>
                  <a:pt x="455086" y="98498"/>
                </a:cubicBezTo>
                <a:cubicBezTo>
                  <a:pt x="455086" y="94040"/>
                  <a:pt x="456029" y="88983"/>
                  <a:pt x="457915" y="83325"/>
                </a:cubicBezTo>
                <a:cubicBezTo>
                  <a:pt x="475231" y="86582"/>
                  <a:pt x="488090" y="91554"/>
                  <a:pt x="496491" y="98241"/>
                </a:cubicBezTo>
                <a:cubicBezTo>
                  <a:pt x="507121" y="106813"/>
                  <a:pt x="512436" y="119244"/>
                  <a:pt x="512436" y="135531"/>
                </a:cubicBezTo>
                <a:cubicBezTo>
                  <a:pt x="512436" y="150790"/>
                  <a:pt x="507378" y="163906"/>
                  <a:pt x="497263" y="174879"/>
                </a:cubicBezTo>
                <a:cubicBezTo>
                  <a:pt x="487147" y="185852"/>
                  <a:pt x="474545" y="191338"/>
                  <a:pt x="459458" y="191338"/>
                </a:cubicBezTo>
                <a:cubicBezTo>
                  <a:pt x="438712" y="191338"/>
                  <a:pt x="423282" y="183623"/>
                  <a:pt x="413166" y="168192"/>
                </a:cubicBezTo>
                <a:cubicBezTo>
                  <a:pt x="404594" y="155162"/>
                  <a:pt x="400308" y="137417"/>
                  <a:pt x="400308" y="114957"/>
                </a:cubicBezTo>
                <a:cubicBezTo>
                  <a:pt x="400308" y="93355"/>
                  <a:pt x="406651" y="72438"/>
                  <a:pt x="419339" y="52207"/>
                </a:cubicBezTo>
                <a:cubicBezTo>
                  <a:pt x="431512" y="32661"/>
                  <a:pt x="447285" y="17488"/>
                  <a:pt x="466659" y="6687"/>
                </a:cubicBezTo>
                <a:close/>
                <a:moveTo>
                  <a:pt x="599752" y="0"/>
                </a:moveTo>
                <a:cubicBezTo>
                  <a:pt x="606438" y="686"/>
                  <a:pt x="612010" y="2486"/>
                  <a:pt x="616468" y="5401"/>
                </a:cubicBezTo>
                <a:cubicBezTo>
                  <a:pt x="613553" y="12259"/>
                  <a:pt x="610467" y="19117"/>
                  <a:pt x="607210" y="25975"/>
                </a:cubicBezTo>
                <a:cubicBezTo>
                  <a:pt x="648701" y="26318"/>
                  <a:pt x="689591" y="28632"/>
                  <a:pt x="729882" y="32918"/>
                </a:cubicBezTo>
                <a:cubicBezTo>
                  <a:pt x="729882" y="38405"/>
                  <a:pt x="729368" y="43806"/>
                  <a:pt x="728339" y="49120"/>
                </a:cubicBezTo>
                <a:cubicBezTo>
                  <a:pt x="684105" y="49120"/>
                  <a:pt x="640900" y="47149"/>
                  <a:pt x="598723" y="43205"/>
                </a:cubicBezTo>
                <a:cubicBezTo>
                  <a:pt x="595294" y="49378"/>
                  <a:pt x="592551" y="54778"/>
                  <a:pt x="590493" y="59407"/>
                </a:cubicBezTo>
                <a:cubicBezTo>
                  <a:pt x="588779" y="62665"/>
                  <a:pt x="587064" y="65751"/>
                  <a:pt x="585350" y="68666"/>
                </a:cubicBezTo>
                <a:cubicBezTo>
                  <a:pt x="583978" y="71923"/>
                  <a:pt x="581664" y="75695"/>
                  <a:pt x="578406" y="79981"/>
                </a:cubicBezTo>
                <a:cubicBezTo>
                  <a:pt x="572577" y="78096"/>
                  <a:pt x="567433" y="75352"/>
                  <a:pt x="562976" y="71752"/>
                </a:cubicBezTo>
                <a:cubicBezTo>
                  <a:pt x="575491" y="45520"/>
                  <a:pt x="587750" y="21603"/>
                  <a:pt x="599752" y="0"/>
                </a:cubicBezTo>
                <a:close/>
              </a:path>
            </a:pathLst>
          </a:custGeom>
          <a:solidFill>
            <a:prstClr val="black">
              <a:lumMod val="75000"/>
              <a:lumOff val="2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华康娃娃体W5" panose="040B0509000000000000" pitchFamily="81" charset="-122"/>
              <a:ea typeface="华康娃娃体W5" panose="040B0509000000000000" pitchFamily="8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FDFDBC6B-C361-4CB9-BF79-E94A66BCAA4F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53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97"/>
          <a:stretch/>
        </p:blipFill>
        <p:spPr>
          <a:xfrm>
            <a:off x="-4866" y="0"/>
            <a:ext cx="825047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DC36F81-EBC4-4F53-9917-8743879D2D70}"/>
              </a:ext>
            </a:extLst>
          </p:cNvPr>
          <p:cNvSpPr/>
          <p:nvPr/>
        </p:nvSpPr>
        <p:spPr>
          <a:xfrm>
            <a:off x="-4866" y="0"/>
            <a:ext cx="12192000" cy="6858000"/>
          </a:xfrm>
          <a:prstGeom prst="rect">
            <a:avLst/>
          </a:prstGeom>
          <a:gradFill>
            <a:gsLst>
              <a:gs pos="61000">
                <a:schemeClr val="tx1"/>
              </a:gs>
              <a:gs pos="19000">
                <a:schemeClr val="tx1">
                  <a:alpha val="22000"/>
                </a:schemeClr>
              </a:gs>
            </a:gsLst>
            <a:path path="circle">
              <a:fillToRect t="100000" r="100000"/>
            </a:path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78D0725A-EF73-40E6-8C08-DBB38F06A4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69955">
            <a:off x="2060307" y="1005287"/>
            <a:ext cx="7413172" cy="531442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F0AA159-0060-4265-973D-46F1A64F2125}"/>
              </a:ext>
            </a:extLst>
          </p:cNvPr>
          <p:cNvSpPr/>
          <p:nvPr/>
        </p:nvSpPr>
        <p:spPr>
          <a:xfrm>
            <a:off x="7996659" y="606182"/>
            <a:ext cx="27178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EA8659F-F113-40CF-9160-FC9BCBC6431A}"/>
              </a:ext>
            </a:extLst>
          </p:cNvPr>
          <p:cNvSpPr/>
          <p:nvPr/>
        </p:nvSpPr>
        <p:spPr>
          <a:xfrm>
            <a:off x="7983959" y="1000199"/>
            <a:ext cx="353603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确立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培训、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模板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为三大主营业务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2051B12-CDE7-4889-8B3B-40F80B0C2F1E}"/>
              </a:ext>
            </a:extLst>
          </p:cNvPr>
          <p:cNvSpPr/>
          <p:nvPr/>
        </p:nvSpPr>
        <p:spPr>
          <a:xfrm>
            <a:off x="1087187" y="1239280"/>
            <a:ext cx="27453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5FB4B41-AE18-4B7D-A1A0-67F62E987A28}"/>
              </a:ext>
            </a:extLst>
          </p:cNvPr>
          <p:cNvSpPr/>
          <p:nvPr/>
        </p:nvSpPr>
        <p:spPr>
          <a:xfrm>
            <a:off x="198335" y="1664893"/>
            <a:ext cx="3595934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向天歌教育科技有限公司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在厦门成立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F0813A0-E241-4CB3-93E7-6CB31FBA3117}"/>
              </a:ext>
            </a:extLst>
          </p:cNvPr>
          <p:cNvSpPr/>
          <p:nvPr/>
        </p:nvSpPr>
        <p:spPr>
          <a:xfrm>
            <a:off x="3337050" y="5471369"/>
            <a:ext cx="31250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E74AF43-6A91-41B0-BB07-BD28E74FF72C}"/>
              </a:ext>
            </a:extLst>
          </p:cNvPr>
          <p:cNvSpPr/>
          <p:nvPr/>
        </p:nvSpPr>
        <p:spPr>
          <a:xfrm>
            <a:off x="3314895" y="5898395"/>
            <a:ext cx="4653606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视频课程销售额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突破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66A6867-9212-4723-A564-43C3AA88A3DC}"/>
              </a:ext>
            </a:extLst>
          </p:cNvPr>
          <p:cNvSpPr/>
          <p:nvPr/>
        </p:nvSpPr>
        <p:spPr>
          <a:xfrm>
            <a:off x="6068267" y="4618524"/>
            <a:ext cx="24789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630C040-F6E0-4E4B-A9F6-D56263C1A43E}"/>
              </a:ext>
            </a:extLst>
          </p:cNvPr>
          <p:cNvSpPr/>
          <p:nvPr/>
        </p:nvSpPr>
        <p:spPr>
          <a:xfrm>
            <a:off x="6061354" y="5041446"/>
            <a:ext cx="601400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第一套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视频课程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PPT》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在十点课堂上线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01D9F61A-C89B-497D-9A11-ED1F97DCFA81}"/>
              </a:ext>
            </a:extLst>
          </p:cNvPr>
          <p:cNvSpPr/>
          <p:nvPr/>
        </p:nvSpPr>
        <p:spPr>
          <a:xfrm>
            <a:off x="8901858" y="3865057"/>
            <a:ext cx="235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6001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02C7A140-4F03-4606-B153-F91817DB901F}"/>
              </a:ext>
            </a:extLst>
          </p:cNvPr>
          <p:cNvSpPr/>
          <p:nvPr/>
        </p:nvSpPr>
        <p:spPr>
          <a:xfrm>
            <a:off x="8900870" y="4249507"/>
            <a:ext cx="2945140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公司开始进入在线教育领域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19654113-8975-4F13-9892-E59FF1AE1BFE}"/>
              </a:ext>
            </a:extLst>
          </p:cNvPr>
          <p:cNvSpPr/>
          <p:nvPr/>
        </p:nvSpPr>
        <p:spPr>
          <a:xfrm rot="20768821">
            <a:off x="8476058" y="3422167"/>
            <a:ext cx="120650" cy="376095"/>
          </a:xfrm>
          <a:custGeom>
            <a:avLst/>
            <a:gdLst>
              <a:gd name="connsiteX0" fmla="*/ 0 w 101600"/>
              <a:gd name="connsiteY0" fmla="*/ 0 h 376095"/>
              <a:gd name="connsiteX1" fmla="*/ 101600 w 101600"/>
              <a:gd name="connsiteY1" fmla="*/ 0 h 376095"/>
              <a:gd name="connsiteX2" fmla="*/ 101600 w 101600"/>
              <a:gd name="connsiteY2" fmla="*/ 376095 h 376095"/>
              <a:gd name="connsiteX3" fmla="*/ 0 w 101600"/>
              <a:gd name="connsiteY3" fmla="*/ 376095 h 376095"/>
              <a:gd name="connsiteX4" fmla="*/ 0 w 101600"/>
              <a:gd name="connsiteY4" fmla="*/ 0 h 376095"/>
              <a:gd name="connsiteX0" fmla="*/ 28575 w 101600"/>
              <a:gd name="connsiteY0" fmla="*/ 4763 h 376095"/>
              <a:gd name="connsiteX1" fmla="*/ 101600 w 101600"/>
              <a:gd name="connsiteY1" fmla="*/ 0 h 376095"/>
              <a:gd name="connsiteX2" fmla="*/ 101600 w 101600"/>
              <a:gd name="connsiteY2" fmla="*/ 376095 h 376095"/>
              <a:gd name="connsiteX3" fmla="*/ 0 w 101600"/>
              <a:gd name="connsiteY3" fmla="*/ 376095 h 376095"/>
              <a:gd name="connsiteX4" fmla="*/ 28575 w 101600"/>
              <a:gd name="connsiteY4" fmla="*/ 4763 h 376095"/>
              <a:gd name="connsiteX0" fmla="*/ 28575 w 101600"/>
              <a:gd name="connsiteY0" fmla="*/ 4763 h 376095"/>
              <a:gd name="connsiteX1" fmla="*/ 101600 w 101600"/>
              <a:gd name="connsiteY1" fmla="*/ 0 h 376095"/>
              <a:gd name="connsiteX2" fmla="*/ 101600 w 101600"/>
              <a:gd name="connsiteY2" fmla="*/ 376095 h 376095"/>
              <a:gd name="connsiteX3" fmla="*/ 0 w 101600"/>
              <a:gd name="connsiteY3" fmla="*/ 376095 h 376095"/>
              <a:gd name="connsiteX4" fmla="*/ 22225 w 101600"/>
              <a:gd name="connsiteY4" fmla="*/ 199434 h 376095"/>
              <a:gd name="connsiteX5" fmla="*/ 28575 w 101600"/>
              <a:gd name="connsiteY5" fmla="*/ 4763 h 376095"/>
              <a:gd name="connsiteX0" fmla="*/ 28575 w 101600"/>
              <a:gd name="connsiteY0" fmla="*/ 4763 h 376095"/>
              <a:gd name="connsiteX1" fmla="*/ 101600 w 101600"/>
              <a:gd name="connsiteY1" fmla="*/ 0 h 376095"/>
              <a:gd name="connsiteX2" fmla="*/ 101600 w 101600"/>
              <a:gd name="connsiteY2" fmla="*/ 376095 h 376095"/>
              <a:gd name="connsiteX3" fmla="*/ 0 w 101600"/>
              <a:gd name="connsiteY3" fmla="*/ 376095 h 376095"/>
              <a:gd name="connsiteX4" fmla="*/ 36513 w 101600"/>
              <a:gd name="connsiteY4" fmla="*/ 199434 h 376095"/>
              <a:gd name="connsiteX5" fmla="*/ 28575 w 101600"/>
              <a:gd name="connsiteY5" fmla="*/ 4763 h 376095"/>
              <a:gd name="connsiteX0" fmla="*/ 28575 w 120650"/>
              <a:gd name="connsiteY0" fmla="*/ 4763 h 376095"/>
              <a:gd name="connsiteX1" fmla="*/ 101600 w 120650"/>
              <a:gd name="connsiteY1" fmla="*/ 0 h 376095"/>
              <a:gd name="connsiteX2" fmla="*/ 120650 w 120650"/>
              <a:gd name="connsiteY2" fmla="*/ 376095 h 376095"/>
              <a:gd name="connsiteX3" fmla="*/ 0 w 120650"/>
              <a:gd name="connsiteY3" fmla="*/ 376095 h 376095"/>
              <a:gd name="connsiteX4" fmla="*/ 36513 w 120650"/>
              <a:gd name="connsiteY4" fmla="*/ 199434 h 376095"/>
              <a:gd name="connsiteX5" fmla="*/ 28575 w 120650"/>
              <a:gd name="connsiteY5" fmla="*/ 4763 h 376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650" h="376095">
                <a:moveTo>
                  <a:pt x="28575" y="4763"/>
                </a:moveTo>
                <a:lnTo>
                  <a:pt x="101600" y="0"/>
                </a:lnTo>
                <a:lnTo>
                  <a:pt x="120650" y="376095"/>
                </a:lnTo>
                <a:lnTo>
                  <a:pt x="0" y="376095"/>
                </a:lnTo>
                <a:lnTo>
                  <a:pt x="36513" y="199434"/>
                </a:lnTo>
                <a:lnTo>
                  <a:pt x="28575" y="47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矩形 57">
            <a:extLst>
              <a:ext uri="{FF2B5EF4-FFF2-40B4-BE49-F238E27FC236}">
                <a16:creationId xmlns="" xmlns:a16="http://schemas.microsoft.com/office/drawing/2014/main" id="{93397DA9-1702-49B4-8A24-DF4970C16EC3}"/>
              </a:ext>
            </a:extLst>
          </p:cNvPr>
          <p:cNvSpPr/>
          <p:nvPr/>
        </p:nvSpPr>
        <p:spPr>
          <a:xfrm rot="9372354">
            <a:off x="5535758" y="4116138"/>
            <a:ext cx="120650" cy="371332"/>
          </a:xfrm>
          <a:custGeom>
            <a:avLst/>
            <a:gdLst>
              <a:gd name="connsiteX0" fmla="*/ 0 w 101600"/>
              <a:gd name="connsiteY0" fmla="*/ 0 h 376095"/>
              <a:gd name="connsiteX1" fmla="*/ 101600 w 101600"/>
              <a:gd name="connsiteY1" fmla="*/ 0 h 376095"/>
              <a:gd name="connsiteX2" fmla="*/ 101600 w 101600"/>
              <a:gd name="connsiteY2" fmla="*/ 376095 h 376095"/>
              <a:gd name="connsiteX3" fmla="*/ 0 w 101600"/>
              <a:gd name="connsiteY3" fmla="*/ 376095 h 376095"/>
              <a:gd name="connsiteX4" fmla="*/ 0 w 101600"/>
              <a:gd name="connsiteY4" fmla="*/ 0 h 376095"/>
              <a:gd name="connsiteX0" fmla="*/ 28575 w 101600"/>
              <a:gd name="connsiteY0" fmla="*/ 4763 h 376095"/>
              <a:gd name="connsiteX1" fmla="*/ 101600 w 101600"/>
              <a:gd name="connsiteY1" fmla="*/ 0 h 376095"/>
              <a:gd name="connsiteX2" fmla="*/ 101600 w 101600"/>
              <a:gd name="connsiteY2" fmla="*/ 376095 h 376095"/>
              <a:gd name="connsiteX3" fmla="*/ 0 w 101600"/>
              <a:gd name="connsiteY3" fmla="*/ 376095 h 376095"/>
              <a:gd name="connsiteX4" fmla="*/ 28575 w 101600"/>
              <a:gd name="connsiteY4" fmla="*/ 4763 h 376095"/>
              <a:gd name="connsiteX0" fmla="*/ 28575 w 101600"/>
              <a:gd name="connsiteY0" fmla="*/ 4763 h 376095"/>
              <a:gd name="connsiteX1" fmla="*/ 101600 w 101600"/>
              <a:gd name="connsiteY1" fmla="*/ 0 h 376095"/>
              <a:gd name="connsiteX2" fmla="*/ 101600 w 101600"/>
              <a:gd name="connsiteY2" fmla="*/ 376095 h 376095"/>
              <a:gd name="connsiteX3" fmla="*/ 0 w 101600"/>
              <a:gd name="connsiteY3" fmla="*/ 376095 h 376095"/>
              <a:gd name="connsiteX4" fmla="*/ 22225 w 101600"/>
              <a:gd name="connsiteY4" fmla="*/ 199434 h 376095"/>
              <a:gd name="connsiteX5" fmla="*/ 28575 w 101600"/>
              <a:gd name="connsiteY5" fmla="*/ 4763 h 376095"/>
              <a:gd name="connsiteX0" fmla="*/ 28575 w 101600"/>
              <a:gd name="connsiteY0" fmla="*/ 4763 h 376095"/>
              <a:gd name="connsiteX1" fmla="*/ 101600 w 101600"/>
              <a:gd name="connsiteY1" fmla="*/ 0 h 376095"/>
              <a:gd name="connsiteX2" fmla="*/ 101600 w 101600"/>
              <a:gd name="connsiteY2" fmla="*/ 376095 h 376095"/>
              <a:gd name="connsiteX3" fmla="*/ 0 w 101600"/>
              <a:gd name="connsiteY3" fmla="*/ 376095 h 376095"/>
              <a:gd name="connsiteX4" fmla="*/ 36513 w 101600"/>
              <a:gd name="connsiteY4" fmla="*/ 199434 h 376095"/>
              <a:gd name="connsiteX5" fmla="*/ 28575 w 101600"/>
              <a:gd name="connsiteY5" fmla="*/ 4763 h 376095"/>
              <a:gd name="connsiteX0" fmla="*/ 28575 w 120650"/>
              <a:gd name="connsiteY0" fmla="*/ 4763 h 376095"/>
              <a:gd name="connsiteX1" fmla="*/ 101600 w 120650"/>
              <a:gd name="connsiteY1" fmla="*/ 0 h 376095"/>
              <a:gd name="connsiteX2" fmla="*/ 120650 w 120650"/>
              <a:gd name="connsiteY2" fmla="*/ 376095 h 376095"/>
              <a:gd name="connsiteX3" fmla="*/ 0 w 120650"/>
              <a:gd name="connsiteY3" fmla="*/ 376095 h 376095"/>
              <a:gd name="connsiteX4" fmla="*/ 36513 w 120650"/>
              <a:gd name="connsiteY4" fmla="*/ 199434 h 376095"/>
              <a:gd name="connsiteX5" fmla="*/ 28575 w 120650"/>
              <a:gd name="connsiteY5" fmla="*/ 4763 h 376095"/>
              <a:gd name="connsiteX0" fmla="*/ 28575 w 120650"/>
              <a:gd name="connsiteY0" fmla="*/ 4763 h 376095"/>
              <a:gd name="connsiteX1" fmla="*/ 101600 w 120650"/>
              <a:gd name="connsiteY1" fmla="*/ 0 h 376095"/>
              <a:gd name="connsiteX2" fmla="*/ 120650 w 120650"/>
              <a:gd name="connsiteY2" fmla="*/ 376095 h 376095"/>
              <a:gd name="connsiteX3" fmla="*/ 0 w 120650"/>
              <a:gd name="connsiteY3" fmla="*/ 376095 h 376095"/>
              <a:gd name="connsiteX4" fmla="*/ 20706 w 120650"/>
              <a:gd name="connsiteY4" fmla="*/ 195934 h 376095"/>
              <a:gd name="connsiteX5" fmla="*/ 28575 w 120650"/>
              <a:gd name="connsiteY5" fmla="*/ 4763 h 376095"/>
              <a:gd name="connsiteX0" fmla="*/ 28575 w 120650"/>
              <a:gd name="connsiteY0" fmla="*/ 0 h 371332"/>
              <a:gd name="connsiteX1" fmla="*/ 114844 w 120650"/>
              <a:gd name="connsiteY1" fmla="*/ 4547 h 371332"/>
              <a:gd name="connsiteX2" fmla="*/ 120650 w 120650"/>
              <a:gd name="connsiteY2" fmla="*/ 371332 h 371332"/>
              <a:gd name="connsiteX3" fmla="*/ 0 w 120650"/>
              <a:gd name="connsiteY3" fmla="*/ 371332 h 371332"/>
              <a:gd name="connsiteX4" fmla="*/ 20706 w 120650"/>
              <a:gd name="connsiteY4" fmla="*/ 191171 h 371332"/>
              <a:gd name="connsiteX5" fmla="*/ 28575 w 120650"/>
              <a:gd name="connsiteY5" fmla="*/ 0 h 371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0650" h="371332">
                <a:moveTo>
                  <a:pt x="28575" y="0"/>
                </a:moveTo>
                <a:lnTo>
                  <a:pt x="114844" y="4547"/>
                </a:lnTo>
                <a:cubicBezTo>
                  <a:pt x="116779" y="126809"/>
                  <a:pt x="118715" y="249070"/>
                  <a:pt x="120650" y="371332"/>
                </a:cubicBezTo>
                <a:lnTo>
                  <a:pt x="0" y="371332"/>
                </a:lnTo>
                <a:lnTo>
                  <a:pt x="20706" y="191171"/>
                </a:lnTo>
                <a:lnTo>
                  <a:pt x="285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578540" y="656079"/>
            <a:ext cx="388865" cy="388864"/>
          </a:xfrm>
          <a:prstGeom prst="ellipse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2F0AA159-0060-4265-973D-46F1A64F2125}"/>
              </a:ext>
            </a:extLst>
          </p:cNvPr>
          <p:cNvSpPr/>
          <p:nvPr/>
        </p:nvSpPr>
        <p:spPr>
          <a:xfrm>
            <a:off x="7635108" y="648768"/>
            <a:ext cx="2742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508918" y="3924580"/>
            <a:ext cx="388865" cy="388864"/>
          </a:xfrm>
          <a:prstGeom prst="ellipse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2F0AA159-0060-4265-973D-46F1A64F2125}"/>
              </a:ext>
            </a:extLst>
          </p:cNvPr>
          <p:cNvSpPr/>
          <p:nvPr/>
        </p:nvSpPr>
        <p:spPr>
          <a:xfrm>
            <a:off x="8554150" y="3928608"/>
            <a:ext cx="2742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663853" y="4630371"/>
            <a:ext cx="388865" cy="388864"/>
          </a:xfrm>
          <a:prstGeom prst="ellipse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2F0AA159-0060-4265-973D-46F1A64F2125}"/>
              </a:ext>
            </a:extLst>
          </p:cNvPr>
          <p:cNvSpPr/>
          <p:nvPr/>
        </p:nvSpPr>
        <p:spPr>
          <a:xfrm>
            <a:off x="5701374" y="4618524"/>
            <a:ext cx="2742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960366" y="5507051"/>
            <a:ext cx="388865" cy="388864"/>
          </a:xfrm>
          <a:prstGeom prst="ellipse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2F0AA159-0060-4265-973D-46F1A64F2125}"/>
              </a:ext>
            </a:extLst>
          </p:cNvPr>
          <p:cNvSpPr/>
          <p:nvPr/>
        </p:nvSpPr>
        <p:spPr>
          <a:xfrm>
            <a:off x="3016937" y="5504729"/>
            <a:ext cx="2742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887232" y="1294303"/>
            <a:ext cx="388865" cy="388864"/>
          </a:xfrm>
          <a:prstGeom prst="ellipse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2F0AA159-0060-4265-973D-46F1A64F2125}"/>
              </a:ext>
            </a:extLst>
          </p:cNvPr>
          <p:cNvSpPr/>
          <p:nvPr/>
        </p:nvSpPr>
        <p:spPr>
          <a:xfrm>
            <a:off x="3943803" y="1291981"/>
            <a:ext cx="2742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78E65D3-0962-4916-9F04-49B75728CF06}"/>
              </a:ext>
            </a:extLst>
          </p:cNvPr>
          <p:cNvSpPr txBox="1"/>
          <p:nvPr/>
        </p:nvSpPr>
        <p:spPr>
          <a:xfrm rot="20494108">
            <a:off x="4298909" y="2781468"/>
            <a:ext cx="1607856" cy="554736"/>
          </a:xfrm>
          <a:custGeom>
            <a:avLst/>
            <a:gdLst/>
            <a:ahLst/>
            <a:cxnLst/>
            <a:rect l="l" t="t" r="r" b="b"/>
            <a:pathLst>
              <a:path w="1607856" h="554736">
                <a:moveTo>
                  <a:pt x="1464183" y="377952"/>
                </a:moveTo>
                <a:lnTo>
                  <a:pt x="1378720" y="474726"/>
                </a:lnTo>
                <a:lnTo>
                  <a:pt x="1420880" y="552450"/>
                </a:lnTo>
                <a:lnTo>
                  <a:pt x="1306580" y="552450"/>
                </a:lnTo>
                <a:lnTo>
                  <a:pt x="1206186" y="368046"/>
                </a:lnTo>
                <a:lnTo>
                  <a:pt x="1320487" y="368046"/>
                </a:lnTo>
                <a:lnTo>
                  <a:pt x="1343073" y="409194"/>
                </a:lnTo>
                <a:lnTo>
                  <a:pt x="1371981" y="377952"/>
                </a:lnTo>
                <a:close/>
                <a:moveTo>
                  <a:pt x="1333190" y="249936"/>
                </a:moveTo>
                <a:lnTo>
                  <a:pt x="1186886" y="249936"/>
                </a:lnTo>
                <a:lnTo>
                  <a:pt x="1173421" y="289560"/>
                </a:lnTo>
                <a:lnTo>
                  <a:pt x="1319725" y="289560"/>
                </a:lnTo>
                <a:close/>
                <a:moveTo>
                  <a:pt x="775871" y="22098"/>
                </a:moveTo>
                <a:lnTo>
                  <a:pt x="777693" y="171450"/>
                </a:lnTo>
                <a:lnTo>
                  <a:pt x="730449" y="171450"/>
                </a:lnTo>
                <a:lnTo>
                  <a:pt x="677108" y="171450"/>
                </a:lnTo>
                <a:lnTo>
                  <a:pt x="380691" y="171450"/>
                </a:lnTo>
                <a:lnTo>
                  <a:pt x="352247" y="210312"/>
                </a:lnTo>
                <a:lnTo>
                  <a:pt x="741629" y="210312"/>
                </a:lnTo>
                <a:lnTo>
                  <a:pt x="718066" y="279654"/>
                </a:lnTo>
                <a:lnTo>
                  <a:pt x="715780" y="279654"/>
                </a:lnTo>
                <a:lnTo>
                  <a:pt x="717804" y="280416"/>
                </a:lnTo>
                <a:cubicBezTo>
                  <a:pt x="663321" y="352552"/>
                  <a:pt x="600464" y="409702"/>
                  <a:pt x="529233" y="451866"/>
                </a:cubicBezTo>
                <a:cubicBezTo>
                  <a:pt x="547807" y="459994"/>
                  <a:pt x="568595" y="466090"/>
                  <a:pt x="591598" y="470154"/>
                </a:cubicBezTo>
                <a:cubicBezTo>
                  <a:pt x="614601" y="474218"/>
                  <a:pt x="640068" y="477012"/>
                  <a:pt x="668000" y="478536"/>
                </a:cubicBezTo>
                <a:lnTo>
                  <a:pt x="643140" y="551688"/>
                </a:lnTo>
                <a:cubicBezTo>
                  <a:pt x="596912" y="551688"/>
                  <a:pt x="555619" y="548005"/>
                  <a:pt x="519261" y="540639"/>
                </a:cubicBezTo>
                <a:cubicBezTo>
                  <a:pt x="482904" y="533273"/>
                  <a:pt x="450981" y="520700"/>
                  <a:pt x="423494" y="502920"/>
                </a:cubicBezTo>
                <a:cubicBezTo>
                  <a:pt x="388529" y="516128"/>
                  <a:pt x="351798" y="527050"/>
                  <a:pt x="313301" y="535686"/>
                </a:cubicBezTo>
                <a:cubicBezTo>
                  <a:pt x="274804" y="544322"/>
                  <a:pt x="234799" y="550672"/>
                  <a:pt x="193286" y="554736"/>
                </a:cubicBezTo>
                <a:lnTo>
                  <a:pt x="220480" y="474726"/>
                </a:lnTo>
                <a:cubicBezTo>
                  <a:pt x="246071" y="471170"/>
                  <a:pt x="270480" y="466979"/>
                  <a:pt x="293709" y="462153"/>
                </a:cubicBezTo>
                <a:cubicBezTo>
                  <a:pt x="316938" y="457327"/>
                  <a:pt x="339328" y="451612"/>
                  <a:pt x="360879" y="445008"/>
                </a:cubicBezTo>
                <a:cubicBezTo>
                  <a:pt x="334359" y="409448"/>
                  <a:pt x="313408" y="363474"/>
                  <a:pt x="298026" y="307086"/>
                </a:cubicBezTo>
                <a:lnTo>
                  <a:pt x="402420" y="307086"/>
                </a:lnTo>
                <a:cubicBezTo>
                  <a:pt x="415707" y="347218"/>
                  <a:pt x="434376" y="379730"/>
                  <a:pt x="458427" y="404622"/>
                </a:cubicBezTo>
                <a:cubicBezTo>
                  <a:pt x="486803" y="389890"/>
                  <a:pt x="513588" y="372364"/>
                  <a:pt x="538782" y="352044"/>
                </a:cubicBezTo>
                <a:cubicBezTo>
                  <a:pt x="563975" y="331724"/>
                  <a:pt x="588343" y="307848"/>
                  <a:pt x="611886" y="280416"/>
                </a:cubicBezTo>
                <a:lnTo>
                  <a:pt x="612910" y="279654"/>
                </a:lnTo>
                <a:lnTo>
                  <a:pt x="300990" y="280416"/>
                </a:lnTo>
                <a:lnTo>
                  <a:pt x="104418" y="549402"/>
                </a:lnTo>
                <a:lnTo>
                  <a:pt x="0" y="553974"/>
                </a:lnTo>
                <a:lnTo>
                  <a:pt x="280107" y="171450"/>
                </a:lnTo>
                <a:lnTo>
                  <a:pt x="230577" y="171450"/>
                </a:lnTo>
                <a:lnTo>
                  <a:pt x="136089" y="171450"/>
                </a:lnTo>
                <a:lnTo>
                  <a:pt x="248686" y="3810"/>
                </a:lnTo>
                <a:lnTo>
                  <a:pt x="343174" y="3810"/>
                </a:lnTo>
                <a:lnTo>
                  <a:pt x="281107" y="96774"/>
                </a:lnTo>
                <a:lnTo>
                  <a:pt x="334447" y="96774"/>
                </a:lnTo>
                <a:lnTo>
                  <a:pt x="402610" y="3810"/>
                </a:lnTo>
                <a:lnTo>
                  <a:pt x="506778" y="0"/>
                </a:lnTo>
                <a:lnTo>
                  <a:pt x="435793" y="96774"/>
                </a:lnTo>
                <a:lnTo>
                  <a:pt x="676584" y="96774"/>
                </a:lnTo>
                <a:lnTo>
                  <a:pt x="675287" y="22098"/>
                </a:lnTo>
                <a:close/>
                <a:moveTo>
                  <a:pt x="1462814" y="160020"/>
                </a:moveTo>
                <a:lnTo>
                  <a:pt x="1452194" y="191262"/>
                </a:lnTo>
                <a:lnTo>
                  <a:pt x="1515440" y="191262"/>
                </a:lnTo>
                <a:lnTo>
                  <a:pt x="1495496" y="249936"/>
                </a:lnTo>
                <a:lnTo>
                  <a:pt x="1432251" y="249936"/>
                </a:lnTo>
                <a:lnTo>
                  <a:pt x="1418784" y="289560"/>
                </a:lnTo>
                <a:lnTo>
                  <a:pt x="1508701" y="289560"/>
                </a:lnTo>
                <a:lnTo>
                  <a:pt x="1488508" y="348996"/>
                </a:lnTo>
                <a:lnTo>
                  <a:pt x="1128081" y="348996"/>
                </a:lnTo>
                <a:lnTo>
                  <a:pt x="1094934" y="446532"/>
                </a:lnTo>
                <a:lnTo>
                  <a:pt x="1090529" y="459486"/>
                </a:lnTo>
                <a:lnTo>
                  <a:pt x="1085350" y="474726"/>
                </a:lnTo>
                <a:cubicBezTo>
                  <a:pt x="1082929" y="481838"/>
                  <a:pt x="1083356" y="487680"/>
                  <a:pt x="1086630" y="492252"/>
                </a:cubicBezTo>
                <a:cubicBezTo>
                  <a:pt x="1089905" y="496824"/>
                  <a:pt x="1094843" y="499110"/>
                  <a:pt x="1101447" y="499110"/>
                </a:cubicBezTo>
                <a:lnTo>
                  <a:pt x="1171551" y="499110"/>
                </a:lnTo>
                <a:lnTo>
                  <a:pt x="1133606" y="552450"/>
                </a:lnTo>
                <a:lnTo>
                  <a:pt x="1032260" y="552450"/>
                </a:lnTo>
                <a:cubicBezTo>
                  <a:pt x="1020576" y="552450"/>
                  <a:pt x="1010388" y="550291"/>
                  <a:pt x="1001697" y="545973"/>
                </a:cubicBezTo>
                <a:cubicBezTo>
                  <a:pt x="993005" y="541655"/>
                  <a:pt x="986145" y="535686"/>
                  <a:pt x="981117" y="528066"/>
                </a:cubicBezTo>
                <a:cubicBezTo>
                  <a:pt x="976088" y="520446"/>
                  <a:pt x="973142" y="511556"/>
                  <a:pt x="972276" y="501396"/>
                </a:cubicBezTo>
                <a:cubicBezTo>
                  <a:pt x="971411" y="491236"/>
                  <a:pt x="972963" y="480314"/>
                  <a:pt x="976932" y="468630"/>
                </a:cubicBezTo>
                <a:lnTo>
                  <a:pt x="1017591" y="348996"/>
                </a:lnTo>
                <a:lnTo>
                  <a:pt x="963490" y="348996"/>
                </a:lnTo>
                <a:lnTo>
                  <a:pt x="983683" y="289560"/>
                </a:lnTo>
                <a:lnTo>
                  <a:pt x="1074361" y="289560"/>
                </a:lnTo>
                <a:lnTo>
                  <a:pt x="1087827" y="249936"/>
                </a:lnTo>
                <a:lnTo>
                  <a:pt x="1024580" y="249936"/>
                </a:lnTo>
                <a:lnTo>
                  <a:pt x="1044524" y="191262"/>
                </a:lnTo>
                <a:lnTo>
                  <a:pt x="1107769" y="191262"/>
                </a:lnTo>
                <a:lnTo>
                  <a:pt x="1118390" y="160020"/>
                </a:lnTo>
                <a:lnTo>
                  <a:pt x="1217450" y="160020"/>
                </a:lnTo>
                <a:lnTo>
                  <a:pt x="1206829" y="191262"/>
                </a:lnTo>
                <a:lnTo>
                  <a:pt x="1353134" y="191262"/>
                </a:lnTo>
                <a:lnTo>
                  <a:pt x="1363754" y="160020"/>
                </a:lnTo>
                <a:close/>
                <a:moveTo>
                  <a:pt x="1495747" y="56388"/>
                </a:moveTo>
                <a:lnTo>
                  <a:pt x="1042357" y="56388"/>
                </a:lnTo>
                <a:lnTo>
                  <a:pt x="1031212" y="89154"/>
                </a:lnTo>
                <a:lnTo>
                  <a:pt x="1472410" y="89154"/>
                </a:lnTo>
                <a:cubicBezTo>
                  <a:pt x="1477490" y="89154"/>
                  <a:pt x="1481096" y="88265"/>
                  <a:pt x="1483227" y="86487"/>
                </a:cubicBezTo>
                <a:cubicBezTo>
                  <a:pt x="1485358" y="84709"/>
                  <a:pt x="1487115" y="81788"/>
                  <a:pt x="1488496" y="77724"/>
                </a:cubicBezTo>
                <a:close/>
                <a:moveTo>
                  <a:pt x="1607856" y="2286"/>
                </a:moveTo>
                <a:lnTo>
                  <a:pt x="1585329" y="68580"/>
                </a:lnTo>
                <a:cubicBezTo>
                  <a:pt x="1577558" y="91440"/>
                  <a:pt x="1565670" y="109601"/>
                  <a:pt x="1549664" y="123063"/>
                </a:cubicBezTo>
                <a:cubicBezTo>
                  <a:pt x="1533658" y="136525"/>
                  <a:pt x="1512447" y="143256"/>
                  <a:pt x="1486031" y="143256"/>
                </a:cubicBezTo>
                <a:lnTo>
                  <a:pt x="1013591" y="143256"/>
                </a:lnTo>
                <a:lnTo>
                  <a:pt x="901720" y="472440"/>
                </a:lnTo>
                <a:lnTo>
                  <a:pt x="850904" y="552450"/>
                </a:lnTo>
                <a:lnTo>
                  <a:pt x="751844" y="552450"/>
                </a:lnTo>
                <a:lnTo>
                  <a:pt x="796540" y="477012"/>
                </a:lnTo>
                <a:lnTo>
                  <a:pt x="957870" y="2286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6FB0EDBB-C751-4AC4-B4A4-7D93DDD981D7}"/>
              </a:ext>
            </a:extLst>
          </p:cNvPr>
          <p:cNvSpPr txBox="1"/>
          <p:nvPr/>
        </p:nvSpPr>
        <p:spPr>
          <a:xfrm rot="20562644">
            <a:off x="5772739" y="2649403"/>
            <a:ext cx="1615952" cy="548640"/>
          </a:xfrm>
          <a:custGeom>
            <a:avLst/>
            <a:gdLst/>
            <a:ahLst/>
            <a:cxnLst/>
            <a:rect l="l" t="t" r="r" b="b"/>
            <a:pathLst>
              <a:path w="1615952" h="548640">
                <a:moveTo>
                  <a:pt x="945892" y="236220"/>
                </a:moveTo>
                <a:lnTo>
                  <a:pt x="821424" y="548640"/>
                </a:lnTo>
                <a:lnTo>
                  <a:pt x="760464" y="548640"/>
                </a:lnTo>
                <a:lnTo>
                  <a:pt x="884932" y="236220"/>
                </a:lnTo>
                <a:close/>
                <a:moveTo>
                  <a:pt x="1108960" y="236220"/>
                </a:moveTo>
                <a:lnTo>
                  <a:pt x="1021830" y="548640"/>
                </a:lnTo>
                <a:lnTo>
                  <a:pt x="960870" y="548640"/>
                </a:lnTo>
                <a:lnTo>
                  <a:pt x="1048000" y="236220"/>
                </a:lnTo>
                <a:close/>
                <a:moveTo>
                  <a:pt x="807351" y="134874"/>
                </a:moveTo>
                <a:lnTo>
                  <a:pt x="696265" y="461772"/>
                </a:lnTo>
                <a:cubicBezTo>
                  <a:pt x="692289" y="473456"/>
                  <a:pt x="686288" y="484378"/>
                  <a:pt x="678263" y="494538"/>
                </a:cubicBezTo>
                <a:cubicBezTo>
                  <a:pt x="670238" y="504698"/>
                  <a:pt x="661122" y="513588"/>
                  <a:pt x="650915" y="521208"/>
                </a:cubicBezTo>
                <a:cubicBezTo>
                  <a:pt x="640707" y="528828"/>
                  <a:pt x="629618" y="534924"/>
                  <a:pt x="617648" y="539496"/>
                </a:cubicBezTo>
                <a:cubicBezTo>
                  <a:pt x="605679" y="544068"/>
                  <a:pt x="593852" y="546354"/>
                  <a:pt x="582168" y="546354"/>
                </a:cubicBezTo>
                <a:lnTo>
                  <a:pt x="405384" y="546354"/>
                </a:lnTo>
                <a:lnTo>
                  <a:pt x="465570" y="470154"/>
                </a:lnTo>
                <a:lnTo>
                  <a:pt x="561582" y="470154"/>
                </a:lnTo>
                <a:cubicBezTo>
                  <a:pt x="568694" y="470154"/>
                  <a:pt x="575314" y="467868"/>
                  <a:pt x="581441" y="463296"/>
                </a:cubicBezTo>
                <a:cubicBezTo>
                  <a:pt x="587569" y="458724"/>
                  <a:pt x="591840" y="452882"/>
                  <a:pt x="594253" y="445770"/>
                </a:cubicBezTo>
                <a:lnTo>
                  <a:pt x="674012" y="211074"/>
                </a:lnTo>
                <a:lnTo>
                  <a:pt x="473607" y="211074"/>
                </a:lnTo>
                <a:lnTo>
                  <a:pt x="297430" y="547878"/>
                </a:lnTo>
                <a:lnTo>
                  <a:pt x="193036" y="547878"/>
                </a:lnTo>
                <a:lnTo>
                  <a:pt x="368450" y="211074"/>
                </a:lnTo>
                <a:lnTo>
                  <a:pt x="289203" y="211074"/>
                </a:lnTo>
                <a:lnTo>
                  <a:pt x="315099" y="134874"/>
                </a:lnTo>
                <a:lnTo>
                  <a:pt x="408063" y="134874"/>
                </a:lnTo>
                <a:lnTo>
                  <a:pt x="430446" y="91440"/>
                </a:lnTo>
                <a:lnTo>
                  <a:pt x="535602" y="91440"/>
                </a:lnTo>
                <a:lnTo>
                  <a:pt x="513219" y="134874"/>
                </a:lnTo>
                <a:close/>
                <a:moveTo>
                  <a:pt x="1534120" y="240792"/>
                </a:moveTo>
                <a:lnTo>
                  <a:pt x="1510296" y="310896"/>
                </a:lnTo>
                <a:lnTo>
                  <a:pt x="1370088" y="310896"/>
                </a:lnTo>
                <a:lnTo>
                  <a:pt x="1354812" y="355854"/>
                </a:lnTo>
                <a:lnTo>
                  <a:pt x="1485114" y="355854"/>
                </a:lnTo>
                <a:lnTo>
                  <a:pt x="1461027" y="426720"/>
                </a:lnTo>
                <a:lnTo>
                  <a:pt x="1330726" y="426720"/>
                </a:lnTo>
                <a:lnTo>
                  <a:pt x="1312854" y="479298"/>
                </a:lnTo>
                <a:lnTo>
                  <a:pt x="1453062" y="479298"/>
                </a:lnTo>
                <a:lnTo>
                  <a:pt x="1429500" y="548640"/>
                </a:lnTo>
                <a:lnTo>
                  <a:pt x="1289292" y="548640"/>
                </a:lnTo>
                <a:lnTo>
                  <a:pt x="1183374" y="548640"/>
                </a:lnTo>
                <a:lnTo>
                  <a:pt x="1042404" y="548640"/>
                </a:lnTo>
                <a:lnTo>
                  <a:pt x="1065966" y="479298"/>
                </a:lnTo>
                <a:lnTo>
                  <a:pt x="1206937" y="479298"/>
                </a:lnTo>
                <a:lnTo>
                  <a:pt x="1224808" y="426720"/>
                </a:lnTo>
                <a:lnTo>
                  <a:pt x="1093744" y="426720"/>
                </a:lnTo>
                <a:lnTo>
                  <a:pt x="1117830" y="355854"/>
                </a:lnTo>
                <a:lnTo>
                  <a:pt x="1248894" y="355854"/>
                </a:lnTo>
                <a:lnTo>
                  <a:pt x="1264170" y="310896"/>
                </a:lnTo>
                <a:lnTo>
                  <a:pt x="1123200" y="310896"/>
                </a:lnTo>
                <a:lnTo>
                  <a:pt x="1147024" y="240792"/>
                </a:lnTo>
                <a:close/>
                <a:moveTo>
                  <a:pt x="853190" y="0"/>
                </a:moveTo>
                <a:lnTo>
                  <a:pt x="827818" y="74676"/>
                </a:lnTo>
                <a:lnTo>
                  <a:pt x="302038" y="74676"/>
                </a:lnTo>
                <a:lnTo>
                  <a:pt x="169699" y="464058"/>
                </a:lnTo>
                <a:lnTo>
                  <a:pt x="104394" y="546354"/>
                </a:lnTo>
                <a:lnTo>
                  <a:pt x="0" y="546354"/>
                </a:lnTo>
                <a:lnTo>
                  <a:pt x="64544" y="464058"/>
                </a:lnTo>
                <a:lnTo>
                  <a:pt x="222254" y="0"/>
                </a:lnTo>
                <a:close/>
                <a:moveTo>
                  <a:pt x="1205996" y="0"/>
                </a:moveTo>
                <a:lnTo>
                  <a:pt x="1180361" y="75438"/>
                </a:lnTo>
                <a:lnTo>
                  <a:pt x="1092958" y="79248"/>
                </a:lnTo>
                <a:lnTo>
                  <a:pt x="1073801" y="135636"/>
                </a:lnTo>
                <a:lnTo>
                  <a:pt x="1162193" y="135636"/>
                </a:lnTo>
                <a:lnTo>
                  <a:pt x="1136809" y="210312"/>
                </a:lnTo>
                <a:lnTo>
                  <a:pt x="1048417" y="210312"/>
                </a:lnTo>
                <a:lnTo>
                  <a:pt x="933438" y="548640"/>
                </a:lnTo>
                <a:lnTo>
                  <a:pt x="848856" y="548640"/>
                </a:lnTo>
                <a:lnTo>
                  <a:pt x="963835" y="210312"/>
                </a:lnTo>
                <a:lnTo>
                  <a:pt x="875443" y="210312"/>
                </a:lnTo>
                <a:lnTo>
                  <a:pt x="900827" y="135636"/>
                </a:lnTo>
                <a:lnTo>
                  <a:pt x="989218" y="135636"/>
                </a:lnTo>
                <a:lnTo>
                  <a:pt x="1007078" y="83058"/>
                </a:lnTo>
                <a:lnTo>
                  <a:pt x="918924" y="86868"/>
                </a:lnTo>
                <a:lnTo>
                  <a:pt x="944559" y="11430"/>
                </a:lnTo>
                <a:close/>
                <a:moveTo>
                  <a:pt x="1489258" y="70104"/>
                </a:moveTo>
                <a:lnTo>
                  <a:pt x="1308663" y="70104"/>
                </a:lnTo>
                <a:lnTo>
                  <a:pt x="1282767" y="146304"/>
                </a:lnTo>
                <a:lnTo>
                  <a:pt x="1438977" y="146304"/>
                </a:lnTo>
                <a:cubicBezTo>
                  <a:pt x="1446089" y="146304"/>
                  <a:pt x="1452709" y="144018"/>
                  <a:pt x="1458837" y="139446"/>
                </a:cubicBezTo>
                <a:cubicBezTo>
                  <a:pt x="1464965" y="134874"/>
                  <a:pt x="1469148" y="129286"/>
                  <a:pt x="1471386" y="122682"/>
                </a:cubicBezTo>
                <a:close/>
                <a:moveTo>
                  <a:pt x="1615952" y="0"/>
                </a:moveTo>
                <a:lnTo>
                  <a:pt x="1570637" y="133350"/>
                </a:lnTo>
                <a:cubicBezTo>
                  <a:pt x="1566668" y="145034"/>
                  <a:pt x="1560798" y="155956"/>
                  <a:pt x="1553027" y="166116"/>
                </a:cubicBezTo>
                <a:cubicBezTo>
                  <a:pt x="1545257" y="176276"/>
                  <a:pt x="1536265" y="185166"/>
                  <a:pt x="1526054" y="192786"/>
                </a:cubicBezTo>
                <a:cubicBezTo>
                  <a:pt x="1515842" y="200406"/>
                  <a:pt x="1504922" y="206375"/>
                  <a:pt x="1493294" y="210693"/>
                </a:cubicBezTo>
                <a:cubicBezTo>
                  <a:pt x="1481665" y="215011"/>
                  <a:pt x="1470009" y="217170"/>
                  <a:pt x="1458325" y="217170"/>
                </a:cubicBezTo>
                <a:lnTo>
                  <a:pt x="1448419" y="217170"/>
                </a:lnTo>
                <a:lnTo>
                  <a:pt x="1258681" y="217170"/>
                </a:lnTo>
                <a:lnTo>
                  <a:pt x="1155049" y="217170"/>
                </a:lnTo>
                <a:lnTo>
                  <a:pt x="1179135" y="146304"/>
                </a:lnTo>
                <a:lnTo>
                  <a:pt x="1228856" y="0"/>
                </a:lnTo>
                <a:lnTo>
                  <a:pt x="1245620" y="0"/>
                </a:lnTo>
                <a:lnTo>
                  <a:pt x="1332488" y="0"/>
                </a:lnTo>
                <a:lnTo>
                  <a:pt x="1513082" y="0"/>
                </a:lnTo>
                <a:lnTo>
                  <a:pt x="1599950" y="0"/>
                </a:lnTo>
                <a:close/>
              </a:path>
            </a:pathLst>
          </a:custGeom>
          <a:solidFill>
            <a:srgbClr val="E6001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1" u="none" strike="noStrike" kern="1200" cap="none" spc="0" normalizeH="0" baseline="0" noProof="0" dirty="0">
              <a:ln>
                <a:noFill/>
              </a:ln>
              <a:solidFill>
                <a:srgbClr val="E60012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638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AC84BA1A-7F54-43AE-876C-84CEF26A38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000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2AEE801A-5EEB-42B4-A15A-1AF856C3669B}"/>
              </a:ext>
            </a:extLst>
          </p:cNvPr>
          <p:cNvSpPr/>
          <p:nvPr/>
        </p:nvSpPr>
        <p:spPr>
          <a:xfrm>
            <a:off x="0" y="-15116"/>
            <a:ext cx="12192000" cy="6872734"/>
          </a:xfrm>
          <a:prstGeom prst="rect">
            <a:avLst/>
          </a:prstGeom>
          <a:solidFill>
            <a:srgbClr val="0070C0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82D4696-3D3F-46E3-BD38-1DCA32E3744C}"/>
              </a:ext>
            </a:extLst>
          </p:cNvPr>
          <p:cNvSpPr/>
          <p:nvPr/>
        </p:nvSpPr>
        <p:spPr>
          <a:xfrm>
            <a:off x="1286744" y="-25400"/>
            <a:ext cx="1924902" cy="68834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CA63097-25F2-4608-9784-9C1CFA8B63FA}"/>
              </a:ext>
            </a:extLst>
          </p:cNvPr>
          <p:cNvGrpSpPr/>
          <p:nvPr/>
        </p:nvGrpSpPr>
        <p:grpSpPr>
          <a:xfrm>
            <a:off x="947453" y="2220910"/>
            <a:ext cx="7156683" cy="369332"/>
            <a:chOff x="947453" y="1416396"/>
            <a:chExt cx="7156683" cy="369332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ECD30C21-3262-461E-87CC-28C7946F3D4F}"/>
                </a:ext>
              </a:extLst>
            </p:cNvPr>
            <p:cNvSpPr/>
            <p:nvPr/>
          </p:nvSpPr>
          <p:spPr>
            <a:xfrm>
              <a:off x="947453" y="1416396"/>
              <a:ext cx="206099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2015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年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04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E259B03B-409E-4823-9ACE-75B59F8C87D3}"/>
                </a:ext>
              </a:extLst>
            </p:cNvPr>
            <p:cNvSpPr/>
            <p:nvPr/>
          </p:nvSpPr>
          <p:spPr>
            <a:xfrm>
              <a:off x="3450530" y="1416396"/>
              <a:ext cx="465360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向天歌教育科技有限公司在厦门成立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DE995F1F-83F4-46F7-8DB6-6FF8C50A4C09}"/>
                </a:ext>
              </a:extLst>
            </p:cNvPr>
            <p:cNvSpPr/>
            <p:nvPr/>
          </p:nvSpPr>
          <p:spPr>
            <a:xfrm>
              <a:off x="3110983" y="1497828"/>
              <a:ext cx="203200" cy="203200"/>
            </a:xfrm>
            <a:prstGeom prst="ellipse">
              <a:avLst/>
            </a:prstGeom>
            <a:solidFill>
              <a:srgbClr val="F6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B2022BE-5F7B-4E19-957A-6C9835F50C12}"/>
              </a:ext>
            </a:extLst>
          </p:cNvPr>
          <p:cNvGrpSpPr/>
          <p:nvPr/>
        </p:nvGrpSpPr>
        <p:grpSpPr>
          <a:xfrm>
            <a:off x="1064791" y="3016574"/>
            <a:ext cx="8660094" cy="375023"/>
            <a:chOff x="1064791" y="2333108"/>
            <a:chExt cx="8660094" cy="375023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91EF26DD-2DF9-4638-8C0A-037E21C74219}"/>
                </a:ext>
              </a:extLst>
            </p:cNvPr>
            <p:cNvSpPr/>
            <p:nvPr/>
          </p:nvSpPr>
          <p:spPr>
            <a:xfrm>
              <a:off x="1064791" y="2333108"/>
              <a:ext cx="194365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2015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年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10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0154175C-515D-4F19-BE6F-D66F2F19C83A}"/>
                </a:ext>
              </a:extLst>
            </p:cNvPr>
            <p:cNvSpPr/>
            <p:nvPr/>
          </p:nvSpPr>
          <p:spPr>
            <a:xfrm>
              <a:off x="3450530" y="2338799"/>
              <a:ext cx="627435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公司确立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定制、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线下培训、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模板为三大主营业务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378CC432-5CA5-4AE4-9052-4FFF56288732}"/>
                </a:ext>
              </a:extLst>
            </p:cNvPr>
            <p:cNvSpPr/>
            <p:nvPr/>
          </p:nvSpPr>
          <p:spPr>
            <a:xfrm>
              <a:off x="3110983" y="2410912"/>
              <a:ext cx="203200" cy="203200"/>
            </a:xfrm>
            <a:prstGeom prst="ellipse">
              <a:avLst/>
            </a:prstGeom>
            <a:solidFill>
              <a:srgbClr val="F6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D1F42F1-05DD-42A2-92BE-7241BB6695E3}"/>
              </a:ext>
            </a:extLst>
          </p:cNvPr>
          <p:cNvGrpSpPr/>
          <p:nvPr/>
        </p:nvGrpSpPr>
        <p:grpSpPr>
          <a:xfrm>
            <a:off x="1050336" y="3817929"/>
            <a:ext cx="7053800" cy="382567"/>
            <a:chOff x="1050336" y="3236585"/>
            <a:chExt cx="7053800" cy="382567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8F2829CD-1E87-4C19-A8D8-775E9993F866}"/>
                </a:ext>
              </a:extLst>
            </p:cNvPr>
            <p:cNvSpPr/>
            <p:nvPr/>
          </p:nvSpPr>
          <p:spPr>
            <a:xfrm>
              <a:off x="1050336" y="3249820"/>
              <a:ext cx="19581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2016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年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06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4B20A53-3E74-4240-9BBF-FDB53EA125EF}"/>
                </a:ext>
              </a:extLst>
            </p:cNvPr>
            <p:cNvSpPr/>
            <p:nvPr/>
          </p:nvSpPr>
          <p:spPr>
            <a:xfrm>
              <a:off x="3450530" y="3236585"/>
              <a:ext cx="465360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公司开始进入在线教育领域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677CF78C-C625-42B7-95E3-78E297142E22}"/>
                </a:ext>
              </a:extLst>
            </p:cNvPr>
            <p:cNvSpPr/>
            <p:nvPr/>
          </p:nvSpPr>
          <p:spPr>
            <a:xfrm>
              <a:off x="3110983" y="3323996"/>
              <a:ext cx="203200" cy="203200"/>
            </a:xfrm>
            <a:prstGeom prst="ellipse">
              <a:avLst/>
            </a:prstGeom>
            <a:solidFill>
              <a:srgbClr val="F6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6AE348E6-6CB0-45C0-B1CB-DFAF8FC72C64}"/>
              </a:ext>
            </a:extLst>
          </p:cNvPr>
          <p:cNvGrpSpPr/>
          <p:nvPr/>
        </p:nvGrpSpPr>
        <p:grpSpPr>
          <a:xfrm>
            <a:off x="1180587" y="4626828"/>
            <a:ext cx="9202166" cy="369332"/>
            <a:chOff x="1180587" y="4166532"/>
            <a:chExt cx="9202166" cy="369332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326CD51D-3F22-4A05-8396-C8297F3E36D4}"/>
                </a:ext>
              </a:extLst>
            </p:cNvPr>
            <p:cNvSpPr/>
            <p:nvPr/>
          </p:nvSpPr>
          <p:spPr>
            <a:xfrm>
              <a:off x="3450530" y="4166532"/>
              <a:ext cx="693222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第一套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视频课程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《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大神教你高逼格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PPT》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在十点课堂上线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3B48DD96-573B-401A-A52E-9A87810CB8F0}"/>
                </a:ext>
              </a:extLst>
            </p:cNvPr>
            <p:cNvSpPr/>
            <p:nvPr/>
          </p:nvSpPr>
          <p:spPr>
            <a:xfrm>
              <a:off x="1180587" y="4166532"/>
              <a:ext cx="182785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2016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年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10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497FAFE3-056B-4A9C-8429-81A6D6005665}"/>
                </a:ext>
              </a:extLst>
            </p:cNvPr>
            <p:cNvSpPr/>
            <p:nvPr/>
          </p:nvSpPr>
          <p:spPr>
            <a:xfrm>
              <a:off x="3110983" y="4237080"/>
              <a:ext cx="203200" cy="203200"/>
            </a:xfrm>
            <a:prstGeom prst="ellipse">
              <a:avLst/>
            </a:prstGeom>
            <a:solidFill>
              <a:srgbClr val="F6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46E50873-7DDE-4038-98AD-18024F7BEC9A}"/>
              </a:ext>
            </a:extLst>
          </p:cNvPr>
          <p:cNvGrpSpPr/>
          <p:nvPr/>
        </p:nvGrpSpPr>
        <p:grpSpPr>
          <a:xfrm>
            <a:off x="1266924" y="5422492"/>
            <a:ext cx="6019095" cy="369332"/>
            <a:chOff x="1266924" y="5083245"/>
            <a:chExt cx="6019095" cy="369332"/>
          </a:xfrm>
        </p:grpSpPr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F0A7E436-553A-4D53-8CB6-269101D18FE6}"/>
                </a:ext>
              </a:extLst>
            </p:cNvPr>
            <p:cNvSpPr/>
            <p:nvPr/>
          </p:nvSpPr>
          <p:spPr>
            <a:xfrm>
              <a:off x="1266924" y="5083245"/>
              <a:ext cx="174152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2016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年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12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8861536E-4D6E-4279-8E8C-BED77B502C53}"/>
                </a:ext>
              </a:extLst>
            </p:cNvPr>
            <p:cNvSpPr/>
            <p:nvPr/>
          </p:nvSpPr>
          <p:spPr>
            <a:xfrm>
              <a:off x="3450530" y="5083245"/>
              <a:ext cx="38354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视频课程销售额突破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200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万</a:t>
              </a: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CBE0C8F8-2436-41B6-B293-205CE4FA5198}"/>
                </a:ext>
              </a:extLst>
            </p:cNvPr>
            <p:cNvSpPr/>
            <p:nvPr/>
          </p:nvSpPr>
          <p:spPr>
            <a:xfrm>
              <a:off x="3110983" y="5150164"/>
              <a:ext cx="203200" cy="203200"/>
            </a:xfrm>
            <a:prstGeom prst="ellipse">
              <a:avLst/>
            </a:prstGeom>
            <a:solidFill>
              <a:srgbClr val="F6F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0B9A092D-1AA3-4521-8E18-F32D2C74CAB7}"/>
              </a:ext>
            </a:extLst>
          </p:cNvPr>
          <p:cNvSpPr txBox="1"/>
          <p:nvPr/>
        </p:nvSpPr>
        <p:spPr>
          <a:xfrm>
            <a:off x="10468495" y="705329"/>
            <a:ext cx="486063" cy="752372"/>
          </a:xfrm>
          <a:custGeom>
            <a:avLst/>
            <a:gdLst/>
            <a:ahLst/>
            <a:cxnLst/>
            <a:rect l="l" t="t" r="r" b="b"/>
            <a:pathLst>
              <a:path w="486063" h="752372">
                <a:moveTo>
                  <a:pt x="434498" y="295946"/>
                </a:moveTo>
                <a:cubicBezTo>
                  <a:pt x="434498" y="295946"/>
                  <a:pt x="434726" y="296403"/>
                  <a:pt x="435184" y="297317"/>
                </a:cubicBezTo>
                <a:cubicBezTo>
                  <a:pt x="436098" y="300061"/>
                  <a:pt x="435869" y="302118"/>
                  <a:pt x="434498" y="303490"/>
                </a:cubicBezTo>
                <a:cubicBezTo>
                  <a:pt x="434041" y="303947"/>
                  <a:pt x="433583" y="303490"/>
                  <a:pt x="433126" y="302118"/>
                </a:cubicBezTo>
                <a:cubicBezTo>
                  <a:pt x="433126" y="302118"/>
                  <a:pt x="433126" y="301204"/>
                  <a:pt x="433126" y="299375"/>
                </a:cubicBezTo>
                <a:cubicBezTo>
                  <a:pt x="433126" y="297089"/>
                  <a:pt x="433583" y="295946"/>
                  <a:pt x="434498" y="295946"/>
                </a:cubicBezTo>
                <a:close/>
                <a:moveTo>
                  <a:pt x="437241" y="283601"/>
                </a:moveTo>
                <a:cubicBezTo>
                  <a:pt x="437698" y="283601"/>
                  <a:pt x="437927" y="284059"/>
                  <a:pt x="437927" y="284973"/>
                </a:cubicBezTo>
                <a:cubicBezTo>
                  <a:pt x="439298" y="287716"/>
                  <a:pt x="439298" y="289545"/>
                  <a:pt x="437927" y="290459"/>
                </a:cubicBezTo>
                <a:cubicBezTo>
                  <a:pt x="437470" y="291374"/>
                  <a:pt x="437012" y="290917"/>
                  <a:pt x="436555" y="289088"/>
                </a:cubicBezTo>
                <a:cubicBezTo>
                  <a:pt x="436555" y="289088"/>
                  <a:pt x="436555" y="288402"/>
                  <a:pt x="436555" y="287030"/>
                </a:cubicBezTo>
                <a:cubicBezTo>
                  <a:pt x="436555" y="284287"/>
                  <a:pt x="436784" y="283144"/>
                  <a:pt x="437241" y="283601"/>
                </a:cubicBezTo>
                <a:close/>
                <a:moveTo>
                  <a:pt x="412552" y="257370"/>
                </a:moveTo>
                <a:cubicBezTo>
                  <a:pt x="408437" y="257255"/>
                  <a:pt x="405694" y="257770"/>
                  <a:pt x="404323" y="258913"/>
                </a:cubicBezTo>
                <a:cubicBezTo>
                  <a:pt x="403408" y="259827"/>
                  <a:pt x="399979" y="260741"/>
                  <a:pt x="394036" y="261656"/>
                </a:cubicBezTo>
                <a:cubicBezTo>
                  <a:pt x="386263" y="263027"/>
                  <a:pt x="377805" y="266114"/>
                  <a:pt x="368661" y="270914"/>
                </a:cubicBezTo>
                <a:cubicBezTo>
                  <a:pt x="359517" y="275715"/>
                  <a:pt x="353802" y="280172"/>
                  <a:pt x="351516" y="284287"/>
                </a:cubicBezTo>
                <a:cubicBezTo>
                  <a:pt x="349230" y="289316"/>
                  <a:pt x="346944" y="291831"/>
                  <a:pt x="344658" y="291831"/>
                </a:cubicBezTo>
                <a:cubicBezTo>
                  <a:pt x="343744" y="292745"/>
                  <a:pt x="343401" y="296975"/>
                  <a:pt x="343629" y="304518"/>
                </a:cubicBezTo>
                <a:cubicBezTo>
                  <a:pt x="343858" y="312062"/>
                  <a:pt x="344658" y="321435"/>
                  <a:pt x="346030" y="332636"/>
                </a:cubicBezTo>
                <a:cubicBezTo>
                  <a:pt x="347401" y="343838"/>
                  <a:pt x="348773" y="352639"/>
                  <a:pt x="350144" y="359039"/>
                </a:cubicBezTo>
                <a:cubicBezTo>
                  <a:pt x="354259" y="374584"/>
                  <a:pt x="359631" y="388643"/>
                  <a:pt x="366261" y="401216"/>
                </a:cubicBezTo>
                <a:cubicBezTo>
                  <a:pt x="372890" y="413789"/>
                  <a:pt x="378262" y="419847"/>
                  <a:pt x="382377" y="419390"/>
                </a:cubicBezTo>
                <a:cubicBezTo>
                  <a:pt x="384206" y="419390"/>
                  <a:pt x="387292" y="415732"/>
                  <a:pt x="391635" y="408417"/>
                </a:cubicBezTo>
                <a:cubicBezTo>
                  <a:pt x="395979" y="401102"/>
                  <a:pt x="399293" y="394472"/>
                  <a:pt x="401579" y="388529"/>
                </a:cubicBezTo>
                <a:cubicBezTo>
                  <a:pt x="407066" y="376184"/>
                  <a:pt x="411181" y="369327"/>
                  <a:pt x="413924" y="367955"/>
                </a:cubicBezTo>
                <a:cubicBezTo>
                  <a:pt x="413924" y="371612"/>
                  <a:pt x="407066" y="387157"/>
                  <a:pt x="393350" y="414589"/>
                </a:cubicBezTo>
                <a:cubicBezTo>
                  <a:pt x="388321" y="424190"/>
                  <a:pt x="386720" y="428991"/>
                  <a:pt x="388549" y="428991"/>
                </a:cubicBezTo>
                <a:cubicBezTo>
                  <a:pt x="390835" y="428991"/>
                  <a:pt x="397693" y="416075"/>
                  <a:pt x="409123" y="390243"/>
                </a:cubicBezTo>
                <a:cubicBezTo>
                  <a:pt x="420553" y="364412"/>
                  <a:pt x="426497" y="348981"/>
                  <a:pt x="426954" y="343952"/>
                </a:cubicBezTo>
                <a:cubicBezTo>
                  <a:pt x="426954" y="342123"/>
                  <a:pt x="426040" y="341894"/>
                  <a:pt x="424211" y="343266"/>
                </a:cubicBezTo>
                <a:cubicBezTo>
                  <a:pt x="422839" y="343723"/>
                  <a:pt x="422153" y="343266"/>
                  <a:pt x="422153" y="341894"/>
                </a:cubicBezTo>
                <a:cubicBezTo>
                  <a:pt x="422153" y="340980"/>
                  <a:pt x="422382" y="339837"/>
                  <a:pt x="422839" y="338465"/>
                </a:cubicBezTo>
                <a:cubicBezTo>
                  <a:pt x="423754" y="333893"/>
                  <a:pt x="425011" y="332865"/>
                  <a:pt x="426611" y="335379"/>
                </a:cubicBezTo>
                <a:cubicBezTo>
                  <a:pt x="428211" y="337894"/>
                  <a:pt x="429697" y="337208"/>
                  <a:pt x="431069" y="333322"/>
                </a:cubicBezTo>
                <a:cubicBezTo>
                  <a:pt x="432440" y="329436"/>
                  <a:pt x="431983" y="327150"/>
                  <a:pt x="429697" y="326464"/>
                </a:cubicBezTo>
                <a:cubicBezTo>
                  <a:pt x="427411" y="325778"/>
                  <a:pt x="427983" y="324178"/>
                  <a:pt x="431412" y="321663"/>
                </a:cubicBezTo>
                <a:cubicBezTo>
                  <a:pt x="434841" y="319149"/>
                  <a:pt x="437927" y="310805"/>
                  <a:pt x="440670" y="296632"/>
                </a:cubicBezTo>
                <a:cubicBezTo>
                  <a:pt x="442956" y="284287"/>
                  <a:pt x="443299" y="275372"/>
                  <a:pt x="441699" y="269885"/>
                </a:cubicBezTo>
                <a:cubicBezTo>
                  <a:pt x="440099" y="264399"/>
                  <a:pt x="435869" y="260970"/>
                  <a:pt x="429011" y="259598"/>
                </a:cubicBezTo>
                <a:cubicBezTo>
                  <a:pt x="422153" y="258227"/>
                  <a:pt x="416667" y="257484"/>
                  <a:pt x="412552" y="257370"/>
                </a:cubicBezTo>
                <a:close/>
                <a:moveTo>
                  <a:pt x="364975" y="119438"/>
                </a:moveTo>
                <a:cubicBezTo>
                  <a:pt x="366746" y="119724"/>
                  <a:pt x="368204" y="120610"/>
                  <a:pt x="369347" y="122096"/>
                </a:cubicBezTo>
                <a:cubicBezTo>
                  <a:pt x="371633" y="125067"/>
                  <a:pt x="373462" y="125867"/>
                  <a:pt x="374833" y="124496"/>
                </a:cubicBezTo>
                <a:cubicBezTo>
                  <a:pt x="375748" y="123581"/>
                  <a:pt x="376433" y="124039"/>
                  <a:pt x="376891" y="125867"/>
                </a:cubicBezTo>
                <a:cubicBezTo>
                  <a:pt x="377805" y="132268"/>
                  <a:pt x="376662" y="140726"/>
                  <a:pt x="373462" y="151242"/>
                </a:cubicBezTo>
                <a:cubicBezTo>
                  <a:pt x="371176" y="158557"/>
                  <a:pt x="369232" y="168730"/>
                  <a:pt x="367632" y="181760"/>
                </a:cubicBezTo>
                <a:cubicBezTo>
                  <a:pt x="366032" y="194790"/>
                  <a:pt x="363403" y="207020"/>
                  <a:pt x="359746" y="218450"/>
                </a:cubicBezTo>
                <a:cubicBezTo>
                  <a:pt x="356088" y="229880"/>
                  <a:pt x="354831" y="236167"/>
                  <a:pt x="355974" y="237310"/>
                </a:cubicBezTo>
                <a:cubicBezTo>
                  <a:pt x="357117" y="238453"/>
                  <a:pt x="364089" y="236967"/>
                  <a:pt x="376891" y="232852"/>
                </a:cubicBezTo>
                <a:cubicBezTo>
                  <a:pt x="401579" y="224623"/>
                  <a:pt x="423754" y="224851"/>
                  <a:pt x="443413" y="233538"/>
                </a:cubicBezTo>
                <a:cubicBezTo>
                  <a:pt x="458958" y="240396"/>
                  <a:pt x="470388" y="251483"/>
                  <a:pt x="477703" y="266799"/>
                </a:cubicBezTo>
                <a:cubicBezTo>
                  <a:pt x="485018" y="282116"/>
                  <a:pt x="487533" y="300518"/>
                  <a:pt x="485247" y="322006"/>
                </a:cubicBezTo>
                <a:cubicBezTo>
                  <a:pt x="484333" y="333436"/>
                  <a:pt x="477475" y="360411"/>
                  <a:pt x="464673" y="402931"/>
                </a:cubicBezTo>
                <a:cubicBezTo>
                  <a:pt x="451871" y="445450"/>
                  <a:pt x="442727" y="471968"/>
                  <a:pt x="437241" y="482483"/>
                </a:cubicBezTo>
                <a:cubicBezTo>
                  <a:pt x="434498" y="487970"/>
                  <a:pt x="433126" y="492085"/>
                  <a:pt x="433126" y="494828"/>
                </a:cubicBezTo>
                <a:cubicBezTo>
                  <a:pt x="433126" y="497114"/>
                  <a:pt x="430269" y="501800"/>
                  <a:pt x="424554" y="508887"/>
                </a:cubicBezTo>
                <a:cubicBezTo>
                  <a:pt x="418839" y="515973"/>
                  <a:pt x="413924" y="520888"/>
                  <a:pt x="409809" y="523631"/>
                </a:cubicBezTo>
                <a:cubicBezTo>
                  <a:pt x="406151" y="525918"/>
                  <a:pt x="403294" y="527060"/>
                  <a:pt x="401237" y="527060"/>
                </a:cubicBezTo>
                <a:cubicBezTo>
                  <a:pt x="399179" y="527060"/>
                  <a:pt x="395750" y="526032"/>
                  <a:pt x="390949" y="523974"/>
                </a:cubicBezTo>
                <a:cubicBezTo>
                  <a:pt x="386149" y="521917"/>
                  <a:pt x="382034" y="518374"/>
                  <a:pt x="378605" y="513345"/>
                </a:cubicBezTo>
                <a:cubicBezTo>
                  <a:pt x="375176" y="508315"/>
                  <a:pt x="368661" y="496657"/>
                  <a:pt x="359060" y="478369"/>
                </a:cubicBezTo>
                <a:cubicBezTo>
                  <a:pt x="349459" y="459166"/>
                  <a:pt x="343515" y="446250"/>
                  <a:pt x="341229" y="439621"/>
                </a:cubicBezTo>
                <a:cubicBezTo>
                  <a:pt x="338943" y="432992"/>
                  <a:pt x="337571" y="424648"/>
                  <a:pt x="337114" y="414589"/>
                </a:cubicBezTo>
                <a:cubicBezTo>
                  <a:pt x="336657" y="399502"/>
                  <a:pt x="335285" y="389215"/>
                  <a:pt x="332999" y="383728"/>
                </a:cubicBezTo>
                <a:cubicBezTo>
                  <a:pt x="331171" y="378699"/>
                  <a:pt x="330256" y="372184"/>
                  <a:pt x="330256" y="364183"/>
                </a:cubicBezTo>
                <a:cubicBezTo>
                  <a:pt x="330256" y="356182"/>
                  <a:pt x="331171" y="351267"/>
                  <a:pt x="332999" y="349438"/>
                </a:cubicBezTo>
                <a:cubicBezTo>
                  <a:pt x="334828" y="347152"/>
                  <a:pt x="335057" y="341894"/>
                  <a:pt x="333685" y="333665"/>
                </a:cubicBezTo>
                <a:lnTo>
                  <a:pt x="330942" y="321320"/>
                </a:lnTo>
                <a:lnTo>
                  <a:pt x="322712" y="344638"/>
                </a:lnTo>
                <a:cubicBezTo>
                  <a:pt x="317226" y="360182"/>
                  <a:pt x="311854" y="376299"/>
                  <a:pt x="306596" y="392987"/>
                </a:cubicBezTo>
                <a:cubicBezTo>
                  <a:pt x="301338" y="409674"/>
                  <a:pt x="297109" y="420304"/>
                  <a:pt x="293909" y="424876"/>
                </a:cubicBezTo>
                <a:cubicBezTo>
                  <a:pt x="290708" y="429448"/>
                  <a:pt x="290251" y="432420"/>
                  <a:pt x="292537" y="433792"/>
                </a:cubicBezTo>
                <a:cubicBezTo>
                  <a:pt x="295738" y="435620"/>
                  <a:pt x="282707" y="471968"/>
                  <a:pt x="253447" y="542834"/>
                </a:cubicBezTo>
                <a:cubicBezTo>
                  <a:pt x="250703" y="549235"/>
                  <a:pt x="246474" y="559636"/>
                  <a:pt x="240759" y="574038"/>
                </a:cubicBezTo>
                <a:cubicBezTo>
                  <a:pt x="235044" y="588440"/>
                  <a:pt x="231272" y="596669"/>
                  <a:pt x="229444" y="598727"/>
                </a:cubicBezTo>
                <a:cubicBezTo>
                  <a:pt x="227615" y="600784"/>
                  <a:pt x="226700" y="604099"/>
                  <a:pt x="226700" y="608671"/>
                </a:cubicBezTo>
                <a:cubicBezTo>
                  <a:pt x="226700" y="612785"/>
                  <a:pt x="224300" y="620101"/>
                  <a:pt x="219499" y="630616"/>
                </a:cubicBezTo>
                <a:cubicBezTo>
                  <a:pt x="214699" y="641132"/>
                  <a:pt x="210927" y="647304"/>
                  <a:pt x="208184" y="649133"/>
                </a:cubicBezTo>
                <a:cubicBezTo>
                  <a:pt x="206355" y="650047"/>
                  <a:pt x="205441" y="652676"/>
                  <a:pt x="205441" y="657020"/>
                </a:cubicBezTo>
                <a:cubicBezTo>
                  <a:pt x="205441" y="661363"/>
                  <a:pt x="203955" y="664106"/>
                  <a:pt x="200983" y="665249"/>
                </a:cubicBezTo>
                <a:cubicBezTo>
                  <a:pt x="198011" y="666392"/>
                  <a:pt x="194811" y="670736"/>
                  <a:pt x="191382" y="678279"/>
                </a:cubicBezTo>
                <a:cubicBezTo>
                  <a:pt x="187953" y="685823"/>
                  <a:pt x="184295" y="692681"/>
                  <a:pt x="180409" y="698853"/>
                </a:cubicBezTo>
                <a:cubicBezTo>
                  <a:pt x="176523" y="705026"/>
                  <a:pt x="171836" y="713370"/>
                  <a:pt x="166350" y="723885"/>
                </a:cubicBezTo>
                <a:cubicBezTo>
                  <a:pt x="160864" y="734401"/>
                  <a:pt x="156292" y="741945"/>
                  <a:pt x="152634" y="746516"/>
                </a:cubicBezTo>
                <a:cubicBezTo>
                  <a:pt x="149891" y="750174"/>
                  <a:pt x="147833" y="752117"/>
                  <a:pt x="146462" y="752346"/>
                </a:cubicBezTo>
                <a:cubicBezTo>
                  <a:pt x="145090" y="752574"/>
                  <a:pt x="142576" y="751317"/>
                  <a:pt x="138918" y="748574"/>
                </a:cubicBezTo>
                <a:cubicBezTo>
                  <a:pt x="133889" y="745374"/>
                  <a:pt x="130460" y="741487"/>
                  <a:pt x="128631" y="736915"/>
                </a:cubicBezTo>
                <a:cubicBezTo>
                  <a:pt x="126802" y="732343"/>
                  <a:pt x="126116" y="725257"/>
                  <a:pt x="126574" y="715655"/>
                </a:cubicBezTo>
                <a:cubicBezTo>
                  <a:pt x="126574" y="706512"/>
                  <a:pt x="125088" y="700225"/>
                  <a:pt x="122116" y="696796"/>
                </a:cubicBezTo>
                <a:cubicBezTo>
                  <a:pt x="119144" y="693367"/>
                  <a:pt x="118916" y="690852"/>
                  <a:pt x="121430" y="689252"/>
                </a:cubicBezTo>
                <a:cubicBezTo>
                  <a:pt x="123945" y="687652"/>
                  <a:pt x="127031" y="689138"/>
                  <a:pt x="130688" y="693710"/>
                </a:cubicBezTo>
                <a:lnTo>
                  <a:pt x="136175" y="700568"/>
                </a:lnTo>
                <a:lnTo>
                  <a:pt x="141661" y="690281"/>
                </a:lnTo>
                <a:cubicBezTo>
                  <a:pt x="145776" y="683423"/>
                  <a:pt x="150805" y="674279"/>
                  <a:pt x="156749" y="662849"/>
                </a:cubicBezTo>
                <a:cubicBezTo>
                  <a:pt x="162692" y="651419"/>
                  <a:pt x="166921" y="644104"/>
                  <a:pt x="169436" y="640903"/>
                </a:cubicBezTo>
                <a:cubicBezTo>
                  <a:pt x="171951" y="637703"/>
                  <a:pt x="174008" y="633588"/>
                  <a:pt x="175608" y="628559"/>
                </a:cubicBezTo>
                <a:cubicBezTo>
                  <a:pt x="177209" y="623530"/>
                  <a:pt x="180980" y="616214"/>
                  <a:pt x="186924" y="606613"/>
                </a:cubicBezTo>
                <a:cubicBezTo>
                  <a:pt x="192868" y="597012"/>
                  <a:pt x="195839" y="591068"/>
                  <a:pt x="195839" y="588783"/>
                </a:cubicBezTo>
                <a:cubicBezTo>
                  <a:pt x="195839" y="586497"/>
                  <a:pt x="200640" y="575181"/>
                  <a:pt x="210241" y="554835"/>
                </a:cubicBezTo>
                <a:cubicBezTo>
                  <a:pt x="219842" y="534490"/>
                  <a:pt x="225443" y="522260"/>
                  <a:pt x="227043" y="518145"/>
                </a:cubicBezTo>
                <a:cubicBezTo>
                  <a:pt x="228643" y="514030"/>
                  <a:pt x="232644" y="505229"/>
                  <a:pt x="239045" y="491742"/>
                </a:cubicBezTo>
                <a:cubicBezTo>
                  <a:pt x="245446" y="478254"/>
                  <a:pt x="248646" y="470368"/>
                  <a:pt x="248646" y="468082"/>
                </a:cubicBezTo>
                <a:cubicBezTo>
                  <a:pt x="248646" y="464424"/>
                  <a:pt x="253904" y="449794"/>
                  <a:pt x="264419" y="424190"/>
                </a:cubicBezTo>
                <a:cubicBezTo>
                  <a:pt x="266248" y="420076"/>
                  <a:pt x="267848" y="415732"/>
                  <a:pt x="269220" y="411160"/>
                </a:cubicBezTo>
                <a:cubicBezTo>
                  <a:pt x="270592" y="406588"/>
                  <a:pt x="272306" y="404302"/>
                  <a:pt x="274363" y="404302"/>
                </a:cubicBezTo>
                <a:cubicBezTo>
                  <a:pt x="276421" y="404302"/>
                  <a:pt x="276764" y="403159"/>
                  <a:pt x="275392" y="400873"/>
                </a:cubicBezTo>
                <a:cubicBezTo>
                  <a:pt x="274935" y="399959"/>
                  <a:pt x="276192" y="394244"/>
                  <a:pt x="279164" y="383728"/>
                </a:cubicBezTo>
                <a:cubicBezTo>
                  <a:pt x="282136" y="373213"/>
                  <a:pt x="285679" y="362926"/>
                  <a:pt x="289794" y="352867"/>
                </a:cubicBezTo>
                <a:cubicBezTo>
                  <a:pt x="291166" y="348295"/>
                  <a:pt x="292423" y="343495"/>
                  <a:pt x="293566" y="338465"/>
                </a:cubicBezTo>
                <a:cubicBezTo>
                  <a:pt x="294709" y="333436"/>
                  <a:pt x="296195" y="327035"/>
                  <a:pt x="298024" y="319263"/>
                </a:cubicBezTo>
                <a:cubicBezTo>
                  <a:pt x="299852" y="313319"/>
                  <a:pt x="300538" y="309890"/>
                  <a:pt x="300081" y="308976"/>
                </a:cubicBezTo>
                <a:cubicBezTo>
                  <a:pt x="299624" y="308062"/>
                  <a:pt x="297338" y="308062"/>
                  <a:pt x="293223" y="308976"/>
                </a:cubicBezTo>
                <a:cubicBezTo>
                  <a:pt x="287737" y="309890"/>
                  <a:pt x="272992" y="310919"/>
                  <a:pt x="248989" y="312062"/>
                </a:cubicBezTo>
                <a:cubicBezTo>
                  <a:pt x="224986" y="313205"/>
                  <a:pt x="211156" y="315491"/>
                  <a:pt x="207498" y="318920"/>
                </a:cubicBezTo>
                <a:cubicBezTo>
                  <a:pt x="203840" y="322349"/>
                  <a:pt x="202012" y="322463"/>
                  <a:pt x="202012" y="319263"/>
                </a:cubicBezTo>
                <a:cubicBezTo>
                  <a:pt x="202012" y="317434"/>
                  <a:pt x="204183" y="314691"/>
                  <a:pt x="208527" y="311033"/>
                </a:cubicBezTo>
                <a:cubicBezTo>
                  <a:pt x="212870" y="307376"/>
                  <a:pt x="216413" y="305547"/>
                  <a:pt x="219157" y="305547"/>
                </a:cubicBezTo>
                <a:cubicBezTo>
                  <a:pt x="221443" y="305547"/>
                  <a:pt x="226243" y="303261"/>
                  <a:pt x="233558" y="298689"/>
                </a:cubicBezTo>
                <a:cubicBezTo>
                  <a:pt x="240874" y="294117"/>
                  <a:pt x="245674" y="291831"/>
                  <a:pt x="247960" y="291831"/>
                </a:cubicBezTo>
                <a:cubicBezTo>
                  <a:pt x="250246" y="291831"/>
                  <a:pt x="261676" y="286459"/>
                  <a:pt x="282250" y="275715"/>
                </a:cubicBezTo>
                <a:cubicBezTo>
                  <a:pt x="302824" y="264971"/>
                  <a:pt x="313797" y="258455"/>
                  <a:pt x="315169" y="256169"/>
                </a:cubicBezTo>
                <a:cubicBezTo>
                  <a:pt x="316540" y="253883"/>
                  <a:pt x="318941" y="246911"/>
                  <a:pt x="322369" y="235253"/>
                </a:cubicBezTo>
                <a:cubicBezTo>
                  <a:pt x="325798" y="223594"/>
                  <a:pt x="327742" y="215479"/>
                  <a:pt x="328199" y="210907"/>
                </a:cubicBezTo>
                <a:cubicBezTo>
                  <a:pt x="329113" y="205420"/>
                  <a:pt x="330028" y="201077"/>
                  <a:pt x="330942" y="197876"/>
                </a:cubicBezTo>
                <a:cubicBezTo>
                  <a:pt x="333228" y="191933"/>
                  <a:pt x="335743" y="182560"/>
                  <a:pt x="338486" y="169759"/>
                </a:cubicBezTo>
                <a:cubicBezTo>
                  <a:pt x="341229" y="156957"/>
                  <a:pt x="342601" y="148042"/>
                  <a:pt x="342601" y="143012"/>
                </a:cubicBezTo>
                <a:cubicBezTo>
                  <a:pt x="342601" y="136612"/>
                  <a:pt x="343515" y="133640"/>
                  <a:pt x="345344" y="134097"/>
                </a:cubicBezTo>
                <a:cubicBezTo>
                  <a:pt x="346258" y="134554"/>
                  <a:pt x="347058" y="134326"/>
                  <a:pt x="347744" y="133411"/>
                </a:cubicBezTo>
                <a:cubicBezTo>
                  <a:pt x="348430" y="132497"/>
                  <a:pt x="349001" y="131125"/>
                  <a:pt x="349459" y="129296"/>
                </a:cubicBezTo>
                <a:cubicBezTo>
                  <a:pt x="350830" y="125182"/>
                  <a:pt x="353916" y="122210"/>
                  <a:pt x="358717" y="120381"/>
                </a:cubicBezTo>
                <a:cubicBezTo>
                  <a:pt x="361117" y="119467"/>
                  <a:pt x="363203" y="119152"/>
                  <a:pt x="364975" y="119438"/>
                </a:cubicBezTo>
                <a:close/>
                <a:moveTo>
                  <a:pt x="379977" y="23"/>
                </a:moveTo>
                <a:cubicBezTo>
                  <a:pt x="386149" y="252"/>
                  <a:pt x="391521" y="2423"/>
                  <a:pt x="396093" y="6538"/>
                </a:cubicBezTo>
                <a:cubicBezTo>
                  <a:pt x="399293" y="9281"/>
                  <a:pt x="401579" y="10653"/>
                  <a:pt x="402951" y="10653"/>
                </a:cubicBezTo>
                <a:cubicBezTo>
                  <a:pt x="406151" y="10653"/>
                  <a:pt x="413124" y="14425"/>
                  <a:pt x="423868" y="21969"/>
                </a:cubicBezTo>
                <a:cubicBezTo>
                  <a:pt x="434612" y="29513"/>
                  <a:pt x="440670" y="34885"/>
                  <a:pt x="442042" y="38085"/>
                </a:cubicBezTo>
                <a:cubicBezTo>
                  <a:pt x="444328" y="43571"/>
                  <a:pt x="445242" y="47229"/>
                  <a:pt x="444785" y="49058"/>
                </a:cubicBezTo>
                <a:cubicBezTo>
                  <a:pt x="444328" y="50887"/>
                  <a:pt x="442042" y="52715"/>
                  <a:pt x="437927" y="54544"/>
                </a:cubicBezTo>
                <a:cubicBezTo>
                  <a:pt x="420096" y="61859"/>
                  <a:pt x="383063" y="74204"/>
                  <a:pt x="326827" y="91577"/>
                </a:cubicBezTo>
                <a:cubicBezTo>
                  <a:pt x="300767" y="99807"/>
                  <a:pt x="284879" y="105408"/>
                  <a:pt x="279164" y="108380"/>
                </a:cubicBezTo>
                <a:cubicBezTo>
                  <a:pt x="273449" y="111351"/>
                  <a:pt x="270592" y="115580"/>
                  <a:pt x="270592" y="121067"/>
                </a:cubicBezTo>
                <a:cubicBezTo>
                  <a:pt x="270592" y="127925"/>
                  <a:pt x="268306" y="134783"/>
                  <a:pt x="263734" y="141641"/>
                </a:cubicBezTo>
                <a:cubicBezTo>
                  <a:pt x="240416" y="177760"/>
                  <a:pt x="224872" y="207020"/>
                  <a:pt x="217099" y="229423"/>
                </a:cubicBezTo>
                <a:cubicBezTo>
                  <a:pt x="213442" y="240853"/>
                  <a:pt x="205898" y="257998"/>
                  <a:pt x="194468" y="280858"/>
                </a:cubicBezTo>
                <a:cubicBezTo>
                  <a:pt x="183038" y="303718"/>
                  <a:pt x="177323" y="315948"/>
                  <a:pt x="177323" y="317549"/>
                </a:cubicBezTo>
                <a:cubicBezTo>
                  <a:pt x="177323" y="319149"/>
                  <a:pt x="173665" y="327493"/>
                  <a:pt x="166350" y="342580"/>
                </a:cubicBezTo>
                <a:cubicBezTo>
                  <a:pt x="158578" y="359497"/>
                  <a:pt x="148748" y="380985"/>
                  <a:pt x="136861" y="407045"/>
                </a:cubicBezTo>
                <a:cubicBezTo>
                  <a:pt x="123602" y="435392"/>
                  <a:pt x="110915" y="461681"/>
                  <a:pt x="98799" y="485912"/>
                </a:cubicBezTo>
                <a:cubicBezTo>
                  <a:pt x="86683" y="510144"/>
                  <a:pt x="80625" y="524546"/>
                  <a:pt x="80625" y="529118"/>
                </a:cubicBezTo>
                <a:cubicBezTo>
                  <a:pt x="80625" y="534147"/>
                  <a:pt x="73996" y="550835"/>
                  <a:pt x="60737" y="579181"/>
                </a:cubicBezTo>
                <a:cubicBezTo>
                  <a:pt x="56622" y="587868"/>
                  <a:pt x="53536" y="593469"/>
                  <a:pt x="51479" y="595983"/>
                </a:cubicBezTo>
                <a:cubicBezTo>
                  <a:pt x="49421" y="598498"/>
                  <a:pt x="46564" y="599755"/>
                  <a:pt x="42906" y="599755"/>
                </a:cubicBezTo>
                <a:cubicBezTo>
                  <a:pt x="34219" y="600212"/>
                  <a:pt x="26904" y="595641"/>
                  <a:pt x="20960" y="586039"/>
                </a:cubicBezTo>
                <a:cubicBezTo>
                  <a:pt x="15017" y="576438"/>
                  <a:pt x="11359" y="563637"/>
                  <a:pt x="9988" y="547635"/>
                </a:cubicBezTo>
                <a:cubicBezTo>
                  <a:pt x="7702" y="522489"/>
                  <a:pt x="4730" y="508544"/>
                  <a:pt x="1072" y="505801"/>
                </a:cubicBezTo>
                <a:cubicBezTo>
                  <a:pt x="-1214" y="504429"/>
                  <a:pt x="158" y="501914"/>
                  <a:pt x="5187" y="498257"/>
                </a:cubicBezTo>
                <a:cubicBezTo>
                  <a:pt x="18446" y="488656"/>
                  <a:pt x="33305" y="473797"/>
                  <a:pt x="49764" y="453680"/>
                </a:cubicBezTo>
                <a:cubicBezTo>
                  <a:pt x="66223" y="433563"/>
                  <a:pt x="74453" y="420076"/>
                  <a:pt x="74453" y="413218"/>
                </a:cubicBezTo>
                <a:cubicBezTo>
                  <a:pt x="74453" y="409103"/>
                  <a:pt x="77082" y="401330"/>
                  <a:pt x="82339" y="389900"/>
                </a:cubicBezTo>
                <a:cubicBezTo>
                  <a:pt x="87597" y="378471"/>
                  <a:pt x="91141" y="372755"/>
                  <a:pt x="92969" y="372755"/>
                </a:cubicBezTo>
                <a:cubicBezTo>
                  <a:pt x="94798" y="372755"/>
                  <a:pt x="95713" y="368869"/>
                  <a:pt x="95713" y="361097"/>
                </a:cubicBezTo>
                <a:cubicBezTo>
                  <a:pt x="95713" y="355610"/>
                  <a:pt x="96170" y="352867"/>
                  <a:pt x="97084" y="352867"/>
                </a:cubicBezTo>
                <a:cubicBezTo>
                  <a:pt x="97541" y="352867"/>
                  <a:pt x="98227" y="353325"/>
                  <a:pt x="99142" y="354239"/>
                </a:cubicBezTo>
                <a:cubicBezTo>
                  <a:pt x="100513" y="356525"/>
                  <a:pt x="102113" y="354696"/>
                  <a:pt x="103942" y="348753"/>
                </a:cubicBezTo>
                <a:cubicBezTo>
                  <a:pt x="104857" y="346924"/>
                  <a:pt x="105771" y="344180"/>
                  <a:pt x="106685" y="340523"/>
                </a:cubicBezTo>
                <a:cubicBezTo>
                  <a:pt x="110343" y="328636"/>
                  <a:pt x="113201" y="322121"/>
                  <a:pt x="115258" y="320978"/>
                </a:cubicBezTo>
                <a:cubicBezTo>
                  <a:pt x="117315" y="319835"/>
                  <a:pt x="117658" y="316977"/>
                  <a:pt x="116287" y="312405"/>
                </a:cubicBezTo>
                <a:cubicBezTo>
                  <a:pt x="115829" y="310119"/>
                  <a:pt x="116058" y="309205"/>
                  <a:pt x="116972" y="309662"/>
                </a:cubicBezTo>
                <a:cubicBezTo>
                  <a:pt x="118801" y="312405"/>
                  <a:pt x="121544" y="309890"/>
                  <a:pt x="125202" y="302118"/>
                </a:cubicBezTo>
                <a:cubicBezTo>
                  <a:pt x="128860" y="294346"/>
                  <a:pt x="129431" y="289774"/>
                  <a:pt x="126917" y="288402"/>
                </a:cubicBezTo>
                <a:cubicBezTo>
                  <a:pt x="124402" y="287030"/>
                  <a:pt x="124288" y="285659"/>
                  <a:pt x="126574" y="284287"/>
                </a:cubicBezTo>
                <a:cubicBezTo>
                  <a:pt x="128860" y="282916"/>
                  <a:pt x="132289" y="277086"/>
                  <a:pt x="136861" y="266799"/>
                </a:cubicBezTo>
                <a:cubicBezTo>
                  <a:pt x="141433" y="256512"/>
                  <a:pt x="144633" y="251369"/>
                  <a:pt x="146462" y="251369"/>
                </a:cubicBezTo>
                <a:cubicBezTo>
                  <a:pt x="148291" y="251369"/>
                  <a:pt x="149205" y="249083"/>
                  <a:pt x="149205" y="244511"/>
                </a:cubicBezTo>
                <a:cubicBezTo>
                  <a:pt x="149205" y="241310"/>
                  <a:pt x="150691" y="236281"/>
                  <a:pt x="153663" y="229423"/>
                </a:cubicBezTo>
                <a:cubicBezTo>
                  <a:pt x="156635" y="222565"/>
                  <a:pt x="159949" y="217307"/>
                  <a:pt x="163607" y="213650"/>
                </a:cubicBezTo>
                <a:cubicBezTo>
                  <a:pt x="166350" y="210449"/>
                  <a:pt x="167722" y="207821"/>
                  <a:pt x="167722" y="205763"/>
                </a:cubicBezTo>
                <a:cubicBezTo>
                  <a:pt x="167722" y="203706"/>
                  <a:pt x="175723" y="188847"/>
                  <a:pt x="191725" y="161186"/>
                </a:cubicBezTo>
                <a:cubicBezTo>
                  <a:pt x="207727" y="133526"/>
                  <a:pt x="214127" y="118781"/>
                  <a:pt x="210927" y="116952"/>
                </a:cubicBezTo>
                <a:cubicBezTo>
                  <a:pt x="207727" y="114666"/>
                  <a:pt x="200869" y="109865"/>
                  <a:pt x="190353" y="102550"/>
                </a:cubicBezTo>
                <a:cubicBezTo>
                  <a:pt x="188067" y="101179"/>
                  <a:pt x="185324" y="90777"/>
                  <a:pt x="182123" y="71346"/>
                </a:cubicBezTo>
                <a:cubicBezTo>
                  <a:pt x="178923" y="51915"/>
                  <a:pt x="178009" y="40371"/>
                  <a:pt x="179380" y="36713"/>
                </a:cubicBezTo>
                <a:cubicBezTo>
                  <a:pt x="183038" y="27112"/>
                  <a:pt x="189896" y="28484"/>
                  <a:pt x="199954" y="40828"/>
                </a:cubicBezTo>
                <a:cubicBezTo>
                  <a:pt x="204526" y="46315"/>
                  <a:pt x="207841" y="49515"/>
                  <a:pt x="209898" y="50429"/>
                </a:cubicBezTo>
                <a:cubicBezTo>
                  <a:pt x="211956" y="51344"/>
                  <a:pt x="216413" y="51115"/>
                  <a:pt x="223271" y="49744"/>
                </a:cubicBezTo>
                <a:cubicBezTo>
                  <a:pt x="232873" y="48372"/>
                  <a:pt x="240759" y="46200"/>
                  <a:pt x="246931" y="43229"/>
                </a:cubicBezTo>
                <a:cubicBezTo>
                  <a:pt x="253104" y="40257"/>
                  <a:pt x="257447" y="38771"/>
                  <a:pt x="259962" y="38771"/>
                </a:cubicBezTo>
                <a:cubicBezTo>
                  <a:pt x="262476" y="38771"/>
                  <a:pt x="271392" y="36142"/>
                  <a:pt x="286708" y="30884"/>
                </a:cubicBezTo>
                <a:cubicBezTo>
                  <a:pt x="302024" y="25626"/>
                  <a:pt x="312883" y="22655"/>
                  <a:pt x="319283" y="21969"/>
                </a:cubicBezTo>
                <a:cubicBezTo>
                  <a:pt x="325684" y="21283"/>
                  <a:pt x="331399" y="19226"/>
                  <a:pt x="336428" y="15797"/>
                </a:cubicBezTo>
                <a:cubicBezTo>
                  <a:pt x="341458" y="12368"/>
                  <a:pt x="346373" y="10653"/>
                  <a:pt x="351173" y="10653"/>
                </a:cubicBezTo>
                <a:cubicBezTo>
                  <a:pt x="355974" y="10653"/>
                  <a:pt x="360660" y="8596"/>
                  <a:pt x="365232" y="4481"/>
                </a:cubicBezTo>
                <a:cubicBezTo>
                  <a:pt x="368890" y="1280"/>
                  <a:pt x="373805" y="-205"/>
                  <a:pt x="379977" y="23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Helvetica" panose="020B060402020202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A930B9AE-98C1-4105-8199-F1AA73F805F1}"/>
              </a:ext>
            </a:extLst>
          </p:cNvPr>
          <p:cNvSpPr txBox="1"/>
          <p:nvPr/>
        </p:nvSpPr>
        <p:spPr>
          <a:xfrm>
            <a:off x="10885424" y="1357912"/>
            <a:ext cx="535457" cy="641977"/>
          </a:xfrm>
          <a:custGeom>
            <a:avLst/>
            <a:gdLst/>
            <a:ahLst/>
            <a:cxnLst/>
            <a:rect l="l" t="t" r="r" b="b"/>
            <a:pathLst>
              <a:path w="535457" h="641977">
                <a:moveTo>
                  <a:pt x="406336" y="424236"/>
                </a:moveTo>
                <a:cubicBezTo>
                  <a:pt x="403822" y="424465"/>
                  <a:pt x="393306" y="427779"/>
                  <a:pt x="374790" y="434180"/>
                </a:cubicBezTo>
                <a:cubicBezTo>
                  <a:pt x="356273" y="440581"/>
                  <a:pt x="345186" y="442638"/>
                  <a:pt x="341528" y="440352"/>
                </a:cubicBezTo>
                <a:cubicBezTo>
                  <a:pt x="334670" y="437152"/>
                  <a:pt x="331470" y="436695"/>
                  <a:pt x="331927" y="438981"/>
                </a:cubicBezTo>
                <a:cubicBezTo>
                  <a:pt x="331927" y="438981"/>
                  <a:pt x="331927" y="439667"/>
                  <a:pt x="331927" y="441038"/>
                </a:cubicBezTo>
                <a:cubicBezTo>
                  <a:pt x="332842" y="442867"/>
                  <a:pt x="342900" y="447668"/>
                  <a:pt x="362102" y="455440"/>
                </a:cubicBezTo>
                <a:cubicBezTo>
                  <a:pt x="381305" y="463212"/>
                  <a:pt x="393192" y="467099"/>
                  <a:pt x="397764" y="467099"/>
                </a:cubicBezTo>
                <a:cubicBezTo>
                  <a:pt x="400964" y="467099"/>
                  <a:pt x="403250" y="465384"/>
                  <a:pt x="404622" y="461955"/>
                </a:cubicBezTo>
                <a:cubicBezTo>
                  <a:pt x="405994" y="458526"/>
                  <a:pt x="407365" y="450640"/>
                  <a:pt x="408737" y="438295"/>
                </a:cubicBezTo>
                <a:cubicBezTo>
                  <a:pt x="409651" y="428694"/>
                  <a:pt x="408851" y="424008"/>
                  <a:pt x="406336" y="424236"/>
                </a:cubicBezTo>
                <a:close/>
                <a:moveTo>
                  <a:pt x="477317" y="407434"/>
                </a:moveTo>
                <a:cubicBezTo>
                  <a:pt x="474574" y="407434"/>
                  <a:pt x="472745" y="408234"/>
                  <a:pt x="471830" y="409834"/>
                </a:cubicBezTo>
                <a:cubicBezTo>
                  <a:pt x="470916" y="411435"/>
                  <a:pt x="470459" y="414749"/>
                  <a:pt x="470459" y="419779"/>
                </a:cubicBezTo>
                <a:lnTo>
                  <a:pt x="471145" y="432123"/>
                </a:lnTo>
                <a:lnTo>
                  <a:pt x="479374" y="423208"/>
                </a:lnTo>
                <a:cubicBezTo>
                  <a:pt x="484403" y="416807"/>
                  <a:pt x="486346" y="412578"/>
                  <a:pt x="485204" y="410520"/>
                </a:cubicBezTo>
                <a:cubicBezTo>
                  <a:pt x="484060" y="408463"/>
                  <a:pt x="481432" y="407434"/>
                  <a:pt x="477317" y="407434"/>
                </a:cubicBezTo>
                <a:close/>
                <a:moveTo>
                  <a:pt x="474574" y="109111"/>
                </a:moveTo>
                <a:cubicBezTo>
                  <a:pt x="457657" y="109111"/>
                  <a:pt x="435254" y="118941"/>
                  <a:pt x="407365" y="138600"/>
                </a:cubicBezTo>
                <a:cubicBezTo>
                  <a:pt x="394564" y="147287"/>
                  <a:pt x="386906" y="153117"/>
                  <a:pt x="384391" y="156088"/>
                </a:cubicBezTo>
                <a:cubicBezTo>
                  <a:pt x="381876" y="159060"/>
                  <a:pt x="381076" y="162832"/>
                  <a:pt x="381991" y="167404"/>
                </a:cubicBezTo>
                <a:cubicBezTo>
                  <a:pt x="382905" y="172890"/>
                  <a:pt x="382448" y="176091"/>
                  <a:pt x="380619" y="177005"/>
                </a:cubicBezTo>
                <a:cubicBezTo>
                  <a:pt x="379247" y="177920"/>
                  <a:pt x="378562" y="183978"/>
                  <a:pt x="378562" y="195179"/>
                </a:cubicBezTo>
                <a:cubicBezTo>
                  <a:pt x="378562" y="206380"/>
                  <a:pt x="379476" y="211981"/>
                  <a:pt x="381305" y="211981"/>
                </a:cubicBezTo>
                <a:cubicBezTo>
                  <a:pt x="382676" y="211981"/>
                  <a:pt x="391135" y="206495"/>
                  <a:pt x="406679" y="195522"/>
                </a:cubicBezTo>
                <a:cubicBezTo>
                  <a:pt x="421767" y="185006"/>
                  <a:pt x="438912" y="170147"/>
                  <a:pt x="458114" y="150945"/>
                </a:cubicBezTo>
                <a:cubicBezTo>
                  <a:pt x="477317" y="131742"/>
                  <a:pt x="486918" y="119855"/>
                  <a:pt x="486918" y="115283"/>
                </a:cubicBezTo>
                <a:cubicBezTo>
                  <a:pt x="486918" y="112997"/>
                  <a:pt x="486118" y="111397"/>
                  <a:pt x="484518" y="110483"/>
                </a:cubicBezTo>
                <a:cubicBezTo>
                  <a:pt x="482918" y="109568"/>
                  <a:pt x="479603" y="109111"/>
                  <a:pt x="474574" y="109111"/>
                </a:cubicBezTo>
                <a:close/>
                <a:moveTo>
                  <a:pt x="487432" y="89566"/>
                </a:moveTo>
                <a:cubicBezTo>
                  <a:pt x="493262" y="89566"/>
                  <a:pt x="497205" y="90594"/>
                  <a:pt x="499262" y="92652"/>
                </a:cubicBezTo>
                <a:cubicBezTo>
                  <a:pt x="501548" y="94481"/>
                  <a:pt x="505206" y="95967"/>
                  <a:pt x="510235" y="97110"/>
                </a:cubicBezTo>
                <a:cubicBezTo>
                  <a:pt x="515264" y="98253"/>
                  <a:pt x="520065" y="101110"/>
                  <a:pt x="524637" y="105682"/>
                </a:cubicBezTo>
                <a:cubicBezTo>
                  <a:pt x="528295" y="109797"/>
                  <a:pt x="531266" y="115169"/>
                  <a:pt x="533552" y="121798"/>
                </a:cubicBezTo>
                <a:cubicBezTo>
                  <a:pt x="535838" y="128428"/>
                  <a:pt x="536067" y="132428"/>
                  <a:pt x="534238" y="133800"/>
                </a:cubicBezTo>
                <a:cubicBezTo>
                  <a:pt x="532409" y="134714"/>
                  <a:pt x="530809" y="138486"/>
                  <a:pt x="529438" y="145116"/>
                </a:cubicBezTo>
                <a:cubicBezTo>
                  <a:pt x="528066" y="151745"/>
                  <a:pt x="522008" y="159174"/>
                  <a:pt x="511264" y="167404"/>
                </a:cubicBezTo>
                <a:cubicBezTo>
                  <a:pt x="500520" y="175634"/>
                  <a:pt x="493433" y="181692"/>
                  <a:pt x="490004" y="185578"/>
                </a:cubicBezTo>
                <a:cubicBezTo>
                  <a:pt x="486575" y="189464"/>
                  <a:pt x="479146" y="194950"/>
                  <a:pt x="467716" y="202037"/>
                </a:cubicBezTo>
                <a:cubicBezTo>
                  <a:pt x="456286" y="209124"/>
                  <a:pt x="450571" y="213924"/>
                  <a:pt x="450571" y="216439"/>
                </a:cubicBezTo>
                <a:cubicBezTo>
                  <a:pt x="450571" y="218953"/>
                  <a:pt x="454457" y="221811"/>
                  <a:pt x="462229" y="225011"/>
                </a:cubicBezTo>
                <a:cubicBezTo>
                  <a:pt x="467716" y="227297"/>
                  <a:pt x="471716" y="229926"/>
                  <a:pt x="474231" y="232898"/>
                </a:cubicBezTo>
                <a:cubicBezTo>
                  <a:pt x="476745" y="235870"/>
                  <a:pt x="477317" y="238727"/>
                  <a:pt x="475945" y="241470"/>
                </a:cubicBezTo>
                <a:cubicBezTo>
                  <a:pt x="475031" y="242842"/>
                  <a:pt x="462686" y="248329"/>
                  <a:pt x="438912" y="257930"/>
                </a:cubicBezTo>
                <a:cubicBezTo>
                  <a:pt x="422453" y="264788"/>
                  <a:pt x="410908" y="270388"/>
                  <a:pt x="404279" y="274732"/>
                </a:cubicBezTo>
                <a:cubicBezTo>
                  <a:pt x="397650" y="279075"/>
                  <a:pt x="388620" y="286962"/>
                  <a:pt x="377190" y="298392"/>
                </a:cubicBezTo>
                <a:cubicBezTo>
                  <a:pt x="356159" y="318966"/>
                  <a:pt x="348615" y="329481"/>
                  <a:pt x="354559" y="329939"/>
                </a:cubicBezTo>
                <a:cubicBezTo>
                  <a:pt x="355930" y="329939"/>
                  <a:pt x="357988" y="329710"/>
                  <a:pt x="360731" y="329253"/>
                </a:cubicBezTo>
                <a:cubicBezTo>
                  <a:pt x="368960" y="327424"/>
                  <a:pt x="380505" y="322623"/>
                  <a:pt x="395364" y="314851"/>
                </a:cubicBezTo>
                <a:cubicBezTo>
                  <a:pt x="410223" y="307079"/>
                  <a:pt x="417881" y="301821"/>
                  <a:pt x="418338" y="299078"/>
                </a:cubicBezTo>
                <a:cubicBezTo>
                  <a:pt x="418795" y="295420"/>
                  <a:pt x="424624" y="292334"/>
                  <a:pt x="435826" y="289819"/>
                </a:cubicBezTo>
                <a:cubicBezTo>
                  <a:pt x="447027" y="287305"/>
                  <a:pt x="456057" y="286962"/>
                  <a:pt x="462915" y="288791"/>
                </a:cubicBezTo>
                <a:cubicBezTo>
                  <a:pt x="469773" y="290619"/>
                  <a:pt x="475945" y="294734"/>
                  <a:pt x="481432" y="301135"/>
                </a:cubicBezTo>
                <a:cubicBezTo>
                  <a:pt x="485546" y="306164"/>
                  <a:pt x="487832" y="309708"/>
                  <a:pt x="488290" y="311765"/>
                </a:cubicBezTo>
                <a:cubicBezTo>
                  <a:pt x="488747" y="313822"/>
                  <a:pt x="487832" y="317366"/>
                  <a:pt x="485546" y="322395"/>
                </a:cubicBezTo>
                <a:cubicBezTo>
                  <a:pt x="482346" y="329253"/>
                  <a:pt x="479146" y="341369"/>
                  <a:pt x="475945" y="358742"/>
                </a:cubicBezTo>
                <a:lnTo>
                  <a:pt x="471145" y="384117"/>
                </a:lnTo>
                <a:lnTo>
                  <a:pt x="478688" y="384117"/>
                </a:lnTo>
                <a:cubicBezTo>
                  <a:pt x="484175" y="384117"/>
                  <a:pt x="492176" y="386517"/>
                  <a:pt x="502691" y="391318"/>
                </a:cubicBezTo>
                <a:cubicBezTo>
                  <a:pt x="513207" y="396118"/>
                  <a:pt x="519836" y="400119"/>
                  <a:pt x="522580" y="403319"/>
                </a:cubicBezTo>
                <a:cubicBezTo>
                  <a:pt x="526694" y="409263"/>
                  <a:pt x="527837" y="417264"/>
                  <a:pt x="526009" y="427322"/>
                </a:cubicBezTo>
                <a:cubicBezTo>
                  <a:pt x="524180" y="437381"/>
                  <a:pt x="520294" y="444467"/>
                  <a:pt x="514350" y="448582"/>
                </a:cubicBezTo>
                <a:cubicBezTo>
                  <a:pt x="511150" y="450411"/>
                  <a:pt x="502463" y="458183"/>
                  <a:pt x="488290" y="471899"/>
                </a:cubicBezTo>
                <a:lnTo>
                  <a:pt x="467716" y="491787"/>
                </a:lnTo>
                <a:lnTo>
                  <a:pt x="466344" y="513733"/>
                </a:lnTo>
                <a:lnTo>
                  <a:pt x="464972" y="536365"/>
                </a:lnTo>
                <a:lnTo>
                  <a:pt x="486232" y="537736"/>
                </a:lnTo>
                <a:cubicBezTo>
                  <a:pt x="512293" y="539565"/>
                  <a:pt x="527152" y="547566"/>
                  <a:pt x="530809" y="561739"/>
                </a:cubicBezTo>
                <a:cubicBezTo>
                  <a:pt x="532181" y="565854"/>
                  <a:pt x="532524" y="568826"/>
                  <a:pt x="531838" y="570654"/>
                </a:cubicBezTo>
                <a:cubicBezTo>
                  <a:pt x="531152" y="572483"/>
                  <a:pt x="529209" y="574541"/>
                  <a:pt x="526009" y="576827"/>
                </a:cubicBezTo>
                <a:cubicBezTo>
                  <a:pt x="520979" y="580942"/>
                  <a:pt x="516750" y="582427"/>
                  <a:pt x="513321" y="581284"/>
                </a:cubicBezTo>
                <a:cubicBezTo>
                  <a:pt x="509892" y="580141"/>
                  <a:pt x="494462" y="581399"/>
                  <a:pt x="467030" y="585056"/>
                </a:cubicBezTo>
                <a:cubicBezTo>
                  <a:pt x="439598" y="588714"/>
                  <a:pt x="424739" y="591457"/>
                  <a:pt x="422453" y="593286"/>
                </a:cubicBezTo>
                <a:cubicBezTo>
                  <a:pt x="420624" y="594658"/>
                  <a:pt x="408394" y="596372"/>
                  <a:pt x="385762" y="598429"/>
                </a:cubicBezTo>
                <a:cubicBezTo>
                  <a:pt x="363131" y="600487"/>
                  <a:pt x="346100" y="601287"/>
                  <a:pt x="334670" y="600830"/>
                </a:cubicBezTo>
                <a:cubicBezTo>
                  <a:pt x="325069" y="600373"/>
                  <a:pt x="319354" y="599001"/>
                  <a:pt x="317525" y="596715"/>
                </a:cubicBezTo>
                <a:cubicBezTo>
                  <a:pt x="315239" y="594429"/>
                  <a:pt x="313754" y="585513"/>
                  <a:pt x="313068" y="569969"/>
                </a:cubicBezTo>
                <a:cubicBezTo>
                  <a:pt x="312382" y="554424"/>
                  <a:pt x="313182" y="544137"/>
                  <a:pt x="315468" y="539108"/>
                </a:cubicBezTo>
                <a:cubicBezTo>
                  <a:pt x="316840" y="535450"/>
                  <a:pt x="318440" y="533050"/>
                  <a:pt x="320269" y="531907"/>
                </a:cubicBezTo>
                <a:cubicBezTo>
                  <a:pt x="322097" y="530764"/>
                  <a:pt x="325755" y="530192"/>
                  <a:pt x="331241" y="530192"/>
                </a:cubicBezTo>
                <a:cubicBezTo>
                  <a:pt x="339471" y="530192"/>
                  <a:pt x="348729" y="526192"/>
                  <a:pt x="359016" y="518191"/>
                </a:cubicBezTo>
                <a:cubicBezTo>
                  <a:pt x="369303" y="510190"/>
                  <a:pt x="374447" y="505618"/>
                  <a:pt x="374447" y="504475"/>
                </a:cubicBezTo>
                <a:cubicBezTo>
                  <a:pt x="374447" y="503332"/>
                  <a:pt x="371018" y="498417"/>
                  <a:pt x="364160" y="489730"/>
                </a:cubicBezTo>
                <a:cubicBezTo>
                  <a:pt x="354559" y="477843"/>
                  <a:pt x="344386" y="469956"/>
                  <a:pt x="333642" y="466070"/>
                </a:cubicBezTo>
                <a:cubicBezTo>
                  <a:pt x="322897" y="462184"/>
                  <a:pt x="313411" y="463212"/>
                  <a:pt x="305181" y="469156"/>
                </a:cubicBezTo>
                <a:cubicBezTo>
                  <a:pt x="300152" y="472814"/>
                  <a:pt x="296037" y="473271"/>
                  <a:pt x="292837" y="470528"/>
                </a:cubicBezTo>
                <a:cubicBezTo>
                  <a:pt x="289636" y="467785"/>
                  <a:pt x="288036" y="465270"/>
                  <a:pt x="288036" y="462984"/>
                </a:cubicBezTo>
                <a:cubicBezTo>
                  <a:pt x="288036" y="460241"/>
                  <a:pt x="290779" y="455783"/>
                  <a:pt x="296266" y="449611"/>
                </a:cubicBezTo>
                <a:cubicBezTo>
                  <a:pt x="301752" y="443439"/>
                  <a:pt x="305638" y="440352"/>
                  <a:pt x="307924" y="440352"/>
                </a:cubicBezTo>
                <a:cubicBezTo>
                  <a:pt x="310667" y="440352"/>
                  <a:pt x="315354" y="437609"/>
                  <a:pt x="321983" y="432123"/>
                </a:cubicBezTo>
                <a:cubicBezTo>
                  <a:pt x="328612" y="426636"/>
                  <a:pt x="333527" y="423893"/>
                  <a:pt x="336728" y="423893"/>
                </a:cubicBezTo>
                <a:cubicBezTo>
                  <a:pt x="339928" y="423893"/>
                  <a:pt x="343471" y="422865"/>
                  <a:pt x="347358" y="420807"/>
                </a:cubicBezTo>
                <a:cubicBezTo>
                  <a:pt x="351244" y="418750"/>
                  <a:pt x="355930" y="416692"/>
                  <a:pt x="361417" y="414635"/>
                </a:cubicBezTo>
                <a:cubicBezTo>
                  <a:pt x="366903" y="412578"/>
                  <a:pt x="373532" y="409949"/>
                  <a:pt x="381305" y="406748"/>
                </a:cubicBezTo>
                <a:cubicBezTo>
                  <a:pt x="389077" y="403548"/>
                  <a:pt x="396392" y="401033"/>
                  <a:pt x="403250" y="399204"/>
                </a:cubicBezTo>
                <a:cubicBezTo>
                  <a:pt x="408280" y="398290"/>
                  <a:pt x="411366" y="396690"/>
                  <a:pt x="412509" y="394404"/>
                </a:cubicBezTo>
                <a:cubicBezTo>
                  <a:pt x="413652" y="392118"/>
                  <a:pt x="414680" y="385717"/>
                  <a:pt x="415595" y="375201"/>
                </a:cubicBezTo>
                <a:cubicBezTo>
                  <a:pt x="417424" y="361028"/>
                  <a:pt x="417766" y="353484"/>
                  <a:pt x="416624" y="352570"/>
                </a:cubicBezTo>
                <a:cubicBezTo>
                  <a:pt x="415480" y="351656"/>
                  <a:pt x="407937" y="354285"/>
                  <a:pt x="393992" y="360457"/>
                </a:cubicBezTo>
                <a:cubicBezTo>
                  <a:pt x="380048" y="366629"/>
                  <a:pt x="367132" y="370401"/>
                  <a:pt x="355244" y="371772"/>
                </a:cubicBezTo>
                <a:cubicBezTo>
                  <a:pt x="343357" y="373144"/>
                  <a:pt x="335242" y="371658"/>
                  <a:pt x="330898" y="367315"/>
                </a:cubicBezTo>
                <a:cubicBezTo>
                  <a:pt x="326555" y="362971"/>
                  <a:pt x="324383" y="354170"/>
                  <a:pt x="324383" y="340911"/>
                </a:cubicBezTo>
                <a:cubicBezTo>
                  <a:pt x="324383" y="332682"/>
                  <a:pt x="324841" y="327196"/>
                  <a:pt x="325755" y="324452"/>
                </a:cubicBezTo>
                <a:cubicBezTo>
                  <a:pt x="326669" y="321709"/>
                  <a:pt x="328727" y="319423"/>
                  <a:pt x="331927" y="317594"/>
                </a:cubicBezTo>
                <a:cubicBezTo>
                  <a:pt x="336956" y="314851"/>
                  <a:pt x="343586" y="310051"/>
                  <a:pt x="351815" y="303192"/>
                </a:cubicBezTo>
                <a:cubicBezTo>
                  <a:pt x="360045" y="296334"/>
                  <a:pt x="364160" y="291991"/>
                  <a:pt x="364160" y="290162"/>
                </a:cubicBezTo>
                <a:cubicBezTo>
                  <a:pt x="364160" y="288333"/>
                  <a:pt x="360502" y="288105"/>
                  <a:pt x="353187" y="289476"/>
                </a:cubicBezTo>
                <a:cubicBezTo>
                  <a:pt x="348158" y="290391"/>
                  <a:pt x="344843" y="290391"/>
                  <a:pt x="343243" y="289476"/>
                </a:cubicBezTo>
                <a:cubicBezTo>
                  <a:pt x="341643" y="288562"/>
                  <a:pt x="339928" y="285819"/>
                  <a:pt x="338099" y="281247"/>
                </a:cubicBezTo>
                <a:cubicBezTo>
                  <a:pt x="335356" y="274846"/>
                  <a:pt x="334556" y="270045"/>
                  <a:pt x="335699" y="266845"/>
                </a:cubicBezTo>
                <a:cubicBezTo>
                  <a:pt x="336842" y="263645"/>
                  <a:pt x="335813" y="260787"/>
                  <a:pt x="332613" y="258273"/>
                </a:cubicBezTo>
                <a:cubicBezTo>
                  <a:pt x="329413" y="255758"/>
                  <a:pt x="327812" y="251872"/>
                  <a:pt x="327812" y="246614"/>
                </a:cubicBezTo>
                <a:cubicBezTo>
                  <a:pt x="327812" y="241356"/>
                  <a:pt x="326441" y="237127"/>
                  <a:pt x="323698" y="233927"/>
                </a:cubicBezTo>
                <a:cubicBezTo>
                  <a:pt x="320497" y="231184"/>
                  <a:pt x="317983" y="225354"/>
                  <a:pt x="316154" y="216439"/>
                </a:cubicBezTo>
                <a:cubicBezTo>
                  <a:pt x="314325" y="207523"/>
                  <a:pt x="313525" y="198722"/>
                  <a:pt x="313754" y="190035"/>
                </a:cubicBezTo>
                <a:cubicBezTo>
                  <a:pt x="313982" y="181349"/>
                  <a:pt x="316382" y="175519"/>
                  <a:pt x="320954" y="172548"/>
                </a:cubicBezTo>
                <a:cubicBezTo>
                  <a:pt x="325526" y="169576"/>
                  <a:pt x="327812" y="166490"/>
                  <a:pt x="327812" y="163289"/>
                </a:cubicBezTo>
                <a:cubicBezTo>
                  <a:pt x="327812" y="160089"/>
                  <a:pt x="329870" y="154145"/>
                  <a:pt x="333985" y="145458"/>
                </a:cubicBezTo>
                <a:cubicBezTo>
                  <a:pt x="338099" y="136772"/>
                  <a:pt x="339700" y="129914"/>
                  <a:pt x="338785" y="124884"/>
                </a:cubicBezTo>
                <a:cubicBezTo>
                  <a:pt x="337871" y="120312"/>
                  <a:pt x="339014" y="115969"/>
                  <a:pt x="342214" y="111854"/>
                </a:cubicBezTo>
                <a:cubicBezTo>
                  <a:pt x="345415" y="107739"/>
                  <a:pt x="349072" y="105682"/>
                  <a:pt x="353187" y="105682"/>
                </a:cubicBezTo>
                <a:cubicBezTo>
                  <a:pt x="356387" y="105682"/>
                  <a:pt x="360045" y="107511"/>
                  <a:pt x="364160" y="111168"/>
                </a:cubicBezTo>
                <a:cubicBezTo>
                  <a:pt x="377419" y="124427"/>
                  <a:pt x="384962" y="129685"/>
                  <a:pt x="386791" y="126942"/>
                </a:cubicBezTo>
                <a:cubicBezTo>
                  <a:pt x="388620" y="124656"/>
                  <a:pt x="400279" y="118598"/>
                  <a:pt x="421767" y="108768"/>
                </a:cubicBezTo>
                <a:cubicBezTo>
                  <a:pt x="443255" y="98938"/>
                  <a:pt x="457429" y="93566"/>
                  <a:pt x="464287" y="92652"/>
                </a:cubicBezTo>
                <a:cubicBezTo>
                  <a:pt x="473888" y="90594"/>
                  <a:pt x="481603" y="89566"/>
                  <a:pt x="487432" y="89566"/>
                </a:cubicBezTo>
                <a:close/>
                <a:moveTo>
                  <a:pt x="157048" y="69"/>
                </a:moveTo>
                <a:cubicBezTo>
                  <a:pt x="167107" y="-388"/>
                  <a:pt x="177508" y="1440"/>
                  <a:pt x="188252" y="5555"/>
                </a:cubicBezTo>
                <a:cubicBezTo>
                  <a:pt x="198996" y="9670"/>
                  <a:pt x="206197" y="14471"/>
                  <a:pt x="209855" y="19957"/>
                </a:cubicBezTo>
                <a:cubicBezTo>
                  <a:pt x="212598" y="24072"/>
                  <a:pt x="215684" y="26129"/>
                  <a:pt x="219113" y="26129"/>
                </a:cubicBezTo>
                <a:cubicBezTo>
                  <a:pt x="222542" y="26129"/>
                  <a:pt x="226543" y="30358"/>
                  <a:pt x="231115" y="38817"/>
                </a:cubicBezTo>
                <a:cubicBezTo>
                  <a:pt x="235687" y="47275"/>
                  <a:pt x="237515" y="54476"/>
                  <a:pt x="236601" y="60419"/>
                </a:cubicBezTo>
                <a:cubicBezTo>
                  <a:pt x="234772" y="75964"/>
                  <a:pt x="226771" y="90823"/>
                  <a:pt x="212598" y="104996"/>
                </a:cubicBezTo>
                <a:cubicBezTo>
                  <a:pt x="186995" y="129685"/>
                  <a:pt x="172822" y="142029"/>
                  <a:pt x="170078" y="142029"/>
                </a:cubicBezTo>
                <a:cubicBezTo>
                  <a:pt x="167335" y="142029"/>
                  <a:pt x="161963" y="144315"/>
                  <a:pt x="153962" y="148887"/>
                </a:cubicBezTo>
                <a:cubicBezTo>
                  <a:pt x="145961" y="153459"/>
                  <a:pt x="139789" y="155745"/>
                  <a:pt x="135446" y="155745"/>
                </a:cubicBezTo>
                <a:cubicBezTo>
                  <a:pt x="131102" y="155745"/>
                  <a:pt x="123673" y="159632"/>
                  <a:pt x="113157" y="167404"/>
                </a:cubicBezTo>
                <a:cubicBezTo>
                  <a:pt x="94869" y="180206"/>
                  <a:pt x="74295" y="192093"/>
                  <a:pt x="51435" y="203066"/>
                </a:cubicBezTo>
                <a:cubicBezTo>
                  <a:pt x="32690" y="211752"/>
                  <a:pt x="21488" y="225468"/>
                  <a:pt x="17831" y="244214"/>
                </a:cubicBezTo>
                <a:cubicBezTo>
                  <a:pt x="16459" y="253815"/>
                  <a:pt x="17602" y="261359"/>
                  <a:pt x="21260" y="266845"/>
                </a:cubicBezTo>
                <a:cubicBezTo>
                  <a:pt x="24003" y="270960"/>
                  <a:pt x="26518" y="273360"/>
                  <a:pt x="28804" y="274046"/>
                </a:cubicBezTo>
                <a:cubicBezTo>
                  <a:pt x="31090" y="274732"/>
                  <a:pt x="36576" y="274389"/>
                  <a:pt x="45263" y="273017"/>
                </a:cubicBezTo>
                <a:cubicBezTo>
                  <a:pt x="67666" y="270274"/>
                  <a:pt x="92583" y="262044"/>
                  <a:pt x="120015" y="248329"/>
                </a:cubicBezTo>
                <a:cubicBezTo>
                  <a:pt x="133731" y="241013"/>
                  <a:pt x="141046" y="237127"/>
                  <a:pt x="141961" y="236670"/>
                </a:cubicBezTo>
                <a:cubicBezTo>
                  <a:pt x="143332" y="235298"/>
                  <a:pt x="145618" y="221582"/>
                  <a:pt x="148819" y="195522"/>
                </a:cubicBezTo>
                <a:cubicBezTo>
                  <a:pt x="151105" y="178605"/>
                  <a:pt x="154991" y="167633"/>
                  <a:pt x="160477" y="162603"/>
                </a:cubicBezTo>
                <a:cubicBezTo>
                  <a:pt x="165506" y="158031"/>
                  <a:pt x="169621" y="155631"/>
                  <a:pt x="172822" y="155403"/>
                </a:cubicBezTo>
                <a:cubicBezTo>
                  <a:pt x="176022" y="155174"/>
                  <a:pt x="179451" y="157117"/>
                  <a:pt x="183109" y="161232"/>
                </a:cubicBezTo>
                <a:cubicBezTo>
                  <a:pt x="187223" y="165347"/>
                  <a:pt x="188138" y="170147"/>
                  <a:pt x="185852" y="175634"/>
                </a:cubicBezTo>
                <a:cubicBezTo>
                  <a:pt x="184480" y="180206"/>
                  <a:pt x="185052" y="186264"/>
                  <a:pt x="187566" y="193807"/>
                </a:cubicBezTo>
                <a:cubicBezTo>
                  <a:pt x="190081" y="201351"/>
                  <a:pt x="192710" y="205123"/>
                  <a:pt x="195453" y="205123"/>
                </a:cubicBezTo>
                <a:cubicBezTo>
                  <a:pt x="197739" y="205123"/>
                  <a:pt x="198882" y="207180"/>
                  <a:pt x="198882" y="211295"/>
                </a:cubicBezTo>
                <a:cubicBezTo>
                  <a:pt x="198882" y="214496"/>
                  <a:pt x="202082" y="219754"/>
                  <a:pt x="208483" y="227069"/>
                </a:cubicBezTo>
                <a:cubicBezTo>
                  <a:pt x="214884" y="234384"/>
                  <a:pt x="219685" y="238041"/>
                  <a:pt x="222885" y="238041"/>
                </a:cubicBezTo>
                <a:cubicBezTo>
                  <a:pt x="225171" y="238041"/>
                  <a:pt x="227686" y="241242"/>
                  <a:pt x="230429" y="247643"/>
                </a:cubicBezTo>
                <a:cubicBezTo>
                  <a:pt x="233172" y="254043"/>
                  <a:pt x="233858" y="258158"/>
                  <a:pt x="232486" y="259987"/>
                </a:cubicBezTo>
                <a:cubicBezTo>
                  <a:pt x="231115" y="261359"/>
                  <a:pt x="222199" y="265931"/>
                  <a:pt x="205740" y="273703"/>
                </a:cubicBezTo>
                <a:cubicBezTo>
                  <a:pt x="194767" y="278732"/>
                  <a:pt x="188023" y="282276"/>
                  <a:pt x="185509" y="284333"/>
                </a:cubicBezTo>
                <a:cubicBezTo>
                  <a:pt x="182994" y="286390"/>
                  <a:pt x="182194" y="289248"/>
                  <a:pt x="183109" y="292905"/>
                </a:cubicBezTo>
                <a:cubicBezTo>
                  <a:pt x="184023" y="298392"/>
                  <a:pt x="183794" y="301707"/>
                  <a:pt x="182423" y="302850"/>
                </a:cubicBezTo>
                <a:cubicBezTo>
                  <a:pt x="181051" y="303993"/>
                  <a:pt x="180823" y="309136"/>
                  <a:pt x="181737" y="318280"/>
                </a:cubicBezTo>
                <a:cubicBezTo>
                  <a:pt x="182651" y="324681"/>
                  <a:pt x="183794" y="328796"/>
                  <a:pt x="185166" y="330624"/>
                </a:cubicBezTo>
                <a:cubicBezTo>
                  <a:pt x="186538" y="332453"/>
                  <a:pt x="189281" y="334053"/>
                  <a:pt x="193396" y="335425"/>
                </a:cubicBezTo>
                <a:cubicBezTo>
                  <a:pt x="200254" y="336797"/>
                  <a:pt x="206197" y="337025"/>
                  <a:pt x="211226" y="336111"/>
                </a:cubicBezTo>
                <a:cubicBezTo>
                  <a:pt x="216256" y="335196"/>
                  <a:pt x="218770" y="335425"/>
                  <a:pt x="218770" y="336797"/>
                </a:cubicBezTo>
                <a:cubicBezTo>
                  <a:pt x="218770" y="338168"/>
                  <a:pt x="223114" y="341940"/>
                  <a:pt x="231800" y="348112"/>
                </a:cubicBezTo>
                <a:cubicBezTo>
                  <a:pt x="240487" y="354285"/>
                  <a:pt x="245974" y="357371"/>
                  <a:pt x="248260" y="357371"/>
                </a:cubicBezTo>
                <a:cubicBezTo>
                  <a:pt x="249631" y="357371"/>
                  <a:pt x="252603" y="361143"/>
                  <a:pt x="257175" y="368686"/>
                </a:cubicBezTo>
                <a:cubicBezTo>
                  <a:pt x="261747" y="376230"/>
                  <a:pt x="265176" y="383431"/>
                  <a:pt x="267462" y="390289"/>
                </a:cubicBezTo>
                <a:cubicBezTo>
                  <a:pt x="269748" y="397604"/>
                  <a:pt x="269862" y="402976"/>
                  <a:pt x="267805" y="406405"/>
                </a:cubicBezTo>
                <a:cubicBezTo>
                  <a:pt x="265747" y="409834"/>
                  <a:pt x="261747" y="410634"/>
                  <a:pt x="255803" y="408806"/>
                </a:cubicBezTo>
                <a:cubicBezTo>
                  <a:pt x="250774" y="407891"/>
                  <a:pt x="243345" y="403776"/>
                  <a:pt x="233515" y="396461"/>
                </a:cubicBezTo>
                <a:cubicBezTo>
                  <a:pt x="223685" y="389146"/>
                  <a:pt x="218313" y="383888"/>
                  <a:pt x="217399" y="380688"/>
                </a:cubicBezTo>
                <a:cubicBezTo>
                  <a:pt x="215570" y="376116"/>
                  <a:pt x="211112" y="370629"/>
                  <a:pt x="204026" y="364229"/>
                </a:cubicBezTo>
                <a:cubicBezTo>
                  <a:pt x="196939" y="357828"/>
                  <a:pt x="191567" y="354627"/>
                  <a:pt x="187909" y="354627"/>
                </a:cubicBezTo>
                <a:cubicBezTo>
                  <a:pt x="185166" y="354627"/>
                  <a:pt x="183452" y="356342"/>
                  <a:pt x="182766" y="359771"/>
                </a:cubicBezTo>
                <a:cubicBezTo>
                  <a:pt x="182080" y="363200"/>
                  <a:pt x="181966" y="372687"/>
                  <a:pt x="182423" y="388232"/>
                </a:cubicBezTo>
                <a:cubicBezTo>
                  <a:pt x="182423" y="411092"/>
                  <a:pt x="182537" y="442410"/>
                  <a:pt x="182766" y="482186"/>
                </a:cubicBezTo>
                <a:cubicBezTo>
                  <a:pt x="182994" y="521963"/>
                  <a:pt x="183680" y="546194"/>
                  <a:pt x="184823" y="554881"/>
                </a:cubicBezTo>
                <a:cubicBezTo>
                  <a:pt x="185966" y="563568"/>
                  <a:pt x="186995" y="577970"/>
                  <a:pt x="187909" y="598086"/>
                </a:cubicBezTo>
                <a:cubicBezTo>
                  <a:pt x="188366" y="610888"/>
                  <a:pt x="188366" y="619575"/>
                  <a:pt x="187909" y="624147"/>
                </a:cubicBezTo>
                <a:cubicBezTo>
                  <a:pt x="187452" y="628719"/>
                  <a:pt x="185852" y="632605"/>
                  <a:pt x="183109" y="635806"/>
                </a:cubicBezTo>
                <a:cubicBezTo>
                  <a:pt x="178994" y="641292"/>
                  <a:pt x="174422" y="643121"/>
                  <a:pt x="169393" y="641292"/>
                </a:cubicBezTo>
                <a:cubicBezTo>
                  <a:pt x="165278" y="639920"/>
                  <a:pt x="159220" y="635577"/>
                  <a:pt x="151219" y="628262"/>
                </a:cubicBezTo>
                <a:cubicBezTo>
                  <a:pt x="143218" y="620946"/>
                  <a:pt x="139217" y="616146"/>
                  <a:pt x="139217" y="613860"/>
                </a:cubicBezTo>
                <a:cubicBezTo>
                  <a:pt x="139217" y="612031"/>
                  <a:pt x="136474" y="608373"/>
                  <a:pt x="130988" y="602887"/>
                </a:cubicBezTo>
                <a:cubicBezTo>
                  <a:pt x="123673" y="594658"/>
                  <a:pt x="117843" y="586428"/>
                  <a:pt x="113500" y="578198"/>
                </a:cubicBezTo>
                <a:cubicBezTo>
                  <a:pt x="109156" y="569969"/>
                  <a:pt x="107442" y="563568"/>
                  <a:pt x="108356" y="558996"/>
                </a:cubicBezTo>
                <a:cubicBezTo>
                  <a:pt x="109271" y="553052"/>
                  <a:pt x="108814" y="548023"/>
                  <a:pt x="106985" y="543908"/>
                </a:cubicBezTo>
                <a:cubicBezTo>
                  <a:pt x="106070" y="540708"/>
                  <a:pt x="105270" y="537279"/>
                  <a:pt x="104585" y="533621"/>
                </a:cubicBezTo>
                <a:cubicBezTo>
                  <a:pt x="103899" y="529964"/>
                  <a:pt x="103670" y="526763"/>
                  <a:pt x="103899" y="524020"/>
                </a:cubicBezTo>
                <a:cubicBezTo>
                  <a:pt x="104127" y="521277"/>
                  <a:pt x="104699" y="519905"/>
                  <a:pt x="105613" y="519905"/>
                </a:cubicBezTo>
                <a:cubicBezTo>
                  <a:pt x="107899" y="519905"/>
                  <a:pt x="109042" y="521506"/>
                  <a:pt x="109042" y="524706"/>
                </a:cubicBezTo>
                <a:cubicBezTo>
                  <a:pt x="109499" y="526535"/>
                  <a:pt x="110985" y="529392"/>
                  <a:pt x="113500" y="533278"/>
                </a:cubicBezTo>
                <a:cubicBezTo>
                  <a:pt x="116014" y="537165"/>
                  <a:pt x="118872" y="540479"/>
                  <a:pt x="122072" y="543223"/>
                </a:cubicBezTo>
                <a:cubicBezTo>
                  <a:pt x="125273" y="545966"/>
                  <a:pt x="127330" y="546880"/>
                  <a:pt x="128245" y="545966"/>
                </a:cubicBezTo>
                <a:cubicBezTo>
                  <a:pt x="130073" y="544137"/>
                  <a:pt x="131102" y="535793"/>
                  <a:pt x="131331" y="520934"/>
                </a:cubicBezTo>
                <a:cubicBezTo>
                  <a:pt x="131559" y="506075"/>
                  <a:pt x="131902" y="484587"/>
                  <a:pt x="132359" y="456469"/>
                </a:cubicBezTo>
                <a:cubicBezTo>
                  <a:pt x="132817" y="428351"/>
                  <a:pt x="133845" y="409492"/>
                  <a:pt x="135446" y="399890"/>
                </a:cubicBezTo>
                <a:cubicBezTo>
                  <a:pt x="137046" y="390289"/>
                  <a:pt x="137160" y="383431"/>
                  <a:pt x="135788" y="379316"/>
                </a:cubicBezTo>
                <a:cubicBezTo>
                  <a:pt x="134417" y="375659"/>
                  <a:pt x="131674" y="376116"/>
                  <a:pt x="127559" y="380688"/>
                </a:cubicBezTo>
                <a:cubicBezTo>
                  <a:pt x="127559" y="380688"/>
                  <a:pt x="125730" y="382517"/>
                  <a:pt x="122072" y="386174"/>
                </a:cubicBezTo>
                <a:cubicBezTo>
                  <a:pt x="114300" y="395775"/>
                  <a:pt x="104127" y="405377"/>
                  <a:pt x="91554" y="414978"/>
                </a:cubicBezTo>
                <a:cubicBezTo>
                  <a:pt x="78981" y="424579"/>
                  <a:pt x="68809" y="430751"/>
                  <a:pt x="61036" y="433494"/>
                </a:cubicBezTo>
                <a:cubicBezTo>
                  <a:pt x="55093" y="435781"/>
                  <a:pt x="51206" y="436809"/>
                  <a:pt x="49378" y="436581"/>
                </a:cubicBezTo>
                <a:cubicBezTo>
                  <a:pt x="47549" y="436352"/>
                  <a:pt x="45263" y="434409"/>
                  <a:pt x="42520" y="430751"/>
                </a:cubicBezTo>
                <a:cubicBezTo>
                  <a:pt x="37948" y="424808"/>
                  <a:pt x="38176" y="417835"/>
                  <a:pt x="43205" y="409834"/>
                </a:cubicBezTo>
                <a:cubicBezTo>
                  <a:pt x="48235" y="401833"/>
                  <a:pt x="61493" y="387089"/>
                  <a:pt x="82982" y="365600"/>
                </a:cubicBezTo>
                <a:cubicBezTo>
                  <a:pt x="109499" y="339083"/>
                  <a:pt x="123901" y="323995"/>
                  <a:pt x="126187" y="320337"/>
                </a:cubicBezTo>
                <a:cubicBezTo>
                  <a:pt x="127559" y="317594"/>
                  <a:pt x="127787" y="316223"/>
                  <a:pt x="126873" y="316223"/>
                </a:cubicBezTo>
                <a:cubicBezTo>
                  <a:pt x="126416" y="316223"/>
                  <a:pt x="124130" y="316908"/>
                  <a:pt x="120015" y="318280"/>
                </a:cubicBezTo>
                <a:cubicBezTo>
                  <a:pt x="97155" y="326967"/>
                  <a:pt x="74295" y="327653"/>
                  <a:pt x="51435" y="320337"/>
                </a:cubicBezTo>
                <a:cubicBezTo>
                  <a:pt x="35890" y="315765"/>
                  <a:pt x="25603" y="311879"/>
                  <a:pt x="20574" y="308679"/>
                </a:cubicBezTo>
                <a:cubicBezTo>
                  <a:pt x="13716" y="304107"/>
                  <a:pt x="8458" y="297477"/>
                  <a:pt x="4801" y="288791"/>
                </a:cubicBezTo>
                <a:cubicBezTo>
                  <a:pt x="3886" y="286047"/>
                  <a:pt x="4115" y="284676"/>
                  <a:pt x="5486" y="284676"/>
                </a:cubicBezTo>
                <a:cubicBezTo>
                  <a:pt x="6858" y="284676"/>
                  <a:pt x="6287" y="283304"/>
                  <a:pt x="3772" y="280561"/>
                </a:cubicBezTo>
                <a:cubicBezTo>
                  <a:pt x="1257" y="277818"/>
                  <a:pt x="0" y="273246"/>
                  <a:pt x="0" y="266845"/>
                </a:cubicBezTo>
                <a:cubicBezTo>
                  <a:pt x="0" y="260444"/>
                  <a:pt x="4115" y="249243"/>
                  <a:pt x="12344" y="233241"/>
                </a:cubicBezTo>
                <a:cubicBezTo>
                  <a:pt x="20574" y="217239"/>
                  <a:pt x="29032" y="203980"/>
                  <a:pt x="37719" y="193464"/>
                </a:cubicBezTo>
                <a:cubicBezTo>
                  <a:pt x="46863" y="182492"/>
                  <a:pt x="54292" y="173119"/>
                  <a:pt x="60008" y="165347"/>
                </a:cubicBezTo>
                <a:cubicBezTo>
                  <a:pt x="65723" y="157574"/>
                  <a:pt x="73152" y="148773"/>
                  <a:pt x="82296" y="138943"/>
                </a:cubicBezTo>
                <a:cubicBezTo>
                  <a:pt x="91440" y="129114"/>
                  <a:pt x="96012" y="123399"/>
                  <a:pt x="96012" y="121798"/>
                </a:cubicBezTo>
                <a:cubicBezTo>
                  <a:pt x="96012" y="120198"/>
                  <a:pt x="100813" y="113454"/>
                  <a:pt x="110414" y="101567"/>
                </a:cubicBezTo>
                <a:cubicBezTo>
                  <a:pt x="127787" y="79622"/>
                  <a:pt x="138874" y="62820"/>
                  <a:pt x="143675" y="51161"/>
                </a:cubicBezTo>
                <a:cubicBezTo>
                  <a:pt x="148476" y="39502"/>
                  <a:pt x="147676" y="31158"/>
                  <a:pt x="141275" y="26129"/>
                </a:cubicBezTo>
                <a:cubicBezTo>
                  <a:pt x="137160" y="22472"/>
                  <a:pt x="135788" y="17214"/>
                  <a:pt x="137160" y="10356"/>
                </a:cubicBezTo>
                <a:cubicBezTo>
                  <a:pt x="138074" y="5784"/>
                  <a:pt x="139446" y="2926"/>
                  <a:pt x="141275" y="1783"/>
                </a:cubicBezTo>
                <a:cubicBezTo>
                  <a:pt x="143104" y="640"/>
                  <a:pt x="148361" y="69"/>
                  <a:pt x="157048" y="69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Helvetica" panose="020B0604020202020204" pitchFamily="34" charset="0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AC3DAF83-8EEC-459A-A41A-8439854CA341}"/>
              </a:ext>
            </a:extLst>
          </p:cNvPr>
          <p:cNvCxnSpPr>
            <a:cxnSpLocks/>
          </p:cNvCxnSpPr>
          <p:nvPr/>
        </p:nvCxnSpPr>
        <p:spPr>
          <a:xfrm flipH="1">
            <a:off x="11232341" y="702867"/>
            <a:ext cx="218296" cy="2925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125D5DA6-331A-420C-A6C1-179C1166572C}"/>
              </a:ext>
            </a:extLst>
          </p:cNvPr>
          <p:cNvCxnSpPr>
            <a:cxnSpLocks/>
          </p:cNvCxnSpPr>
          <p:nvPr/>
        </p:nvCxnSpPr>
        <p:spPr>
          <a:xfrm flipH="1">
            <a:off x="10438381" y="1701842"/>
            <a:ext cx="218296" cy="2925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485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弧形 7">
            <a:extLst>
              <a:ext uri="{FF2B5EF4-FFF2-40B4-BE49-F238E27FC236}">
                <a16:creationId xmlns="" xmlns:a16="http://schemas.microsoft.com/office/drawing/2014/main" id="{2715059A-A5D3-4187-8B0B-B975AD93F09B}"/>
              </a:ext>
            </a:extLst>
          </p:cNvPr>
          <p:cNvSpPr/>
          <p:nvPr/>
        </p:nvSpPr>
        <p:spPr>
          <a:xfrm rot="14949446">
            <a:off x="1843854" y="-2540822"/>
            <a:ext cx="13833989" cy="16224251"/>
          </a:xfrm>
          <a:prstGeom prst="arc">
            <a:avLst>
              <a:gd name="adj1" fmla="val 16894629"/>
              <a:gd name="adj2" fmla="val 20644629"/>
            </a:avLst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="" xmlns:a16="http://schemas.microsoft.com/office/drawing/2014/main" id="{44DB07A0-8984-481D-A262-516C0864AC7B}"/>
              </a:ext>
            </a:extLst>
          </p:cNvPr>
          <p:cNvSpPr/>
          <p:nvPr/>
        </p:nvSpPr>
        <p:spPr>
          <a:xfrm rot="15979964">
            <a:off x="3843164" y="-3699073"/>
            <a:ext cx="13786104" cy="20855872"/>
          </a:xfrm>
          <a:prstGeom prst="arc">
            <a:avLst>
              <a:gd name="adj1" fmla="val 16393787"/>
              <a:gd name="adj2" fmla="val 20974411"/>
            </a:avLst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BF8E6B00-C094-4B31-91D3-01B7CD188B30}"/>
              </a:ext>
            </a:extLst>
          </p:cNvPr>
          <p:cNvSpPr/>
          <p:nvPr/>
        </p:nvSpPr>
        <p:spPr>
          <a:xfrm>
            <a:off x="2808348" y="2365297"/>
            <a:ext cx="195088" cy="195088"/>
          </a:xfrm>
          <a:prstGeom prst="ellipse">
            <a:avLst/>
          </a:prstGeom>
          <a:solidFill>
            <a:srgbClr val="007BB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50BBB83-6F29-41B0-8B62-3291340E5E4F}"/>
              </a:ext>
            </a:extLst>
          </p:cNvPr>
          <p:cNvSpPr/>
          <p:nvPr/>
        </p:nvSpPr>
        <p:spPr>
          <a:xfrm>
            <a:off x="708038" y="5577991"/>
            <a:ext cx="195088" cy="195088"/>
          </a:xfrm>
          <a:prstGeom prst="ellipse">
            <a:avLst/>
          </a:prstGeom>
          <a:solidFill>
            <a:srgbClr val="007BB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A47D7AE0-4D15-47CF-A253-E91E29D86526}"/>
              </a:ext>
            </a:extLst>
          </p:cNvPr>
          <p:cNvSpPr/>
          <p:nvPr/>
        </p:nvSpPr>
        <p:spPr>
          <a:xfrm>
            <a:off x="1102561" y="5455260"/>
            <a:ext cx="1503244" cy="3835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0BFBE806-ABA3-422C-A26C-2A4BCC054BE5}"/>
              </a:ext>
            </a:extLst>
          </p:cNvPr>
          <p:cNvSpPr/>
          <p:nvPr/>
        </p:nvSpPr>
        <p:spPr>
          <a:xfrm>
            <a:off x="4472017" y="1309248"/>
            <a:ext cx="195088" cy="195088"/>
          </a:xfrm>
          <a:prstGeom prst="ellipse">
            <a:avLst/>
          </a:prstGeom>
          <a:solidFill>
            <a:srgbClr val="007BB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023DA442-16C6-40DB-80D5-1E070471B66B}"/>
              </a:ext>
            </a:extLst>
          </p:cNvPr>
          <p:cNvSpPr/>
          <p:nvPr/>
        </p:nvSpPr>
        <p:spPr>
          <a:xfrm>
            <a:off x="1662954" y="3468376"/>
            <a:ext cx="195088" cy="195088"/>
          </a:xfrm>
          <a:prstGeom prst="ellipse">
            <a:avLst/>
          </a:prstGeom>
          <a:solidFill>
            <a:srgbClr val="007BB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108DC918-7F46-4C4B-970B-5881EDF31BF0}"/>
              </a:ext>
            </a:extLst>
          </p:cNvPr>
          <p:cNvSpPr/>
          <p:nvPr/>
        </p:nvSpPr>
        <p:spPr>
          <a:xfrm>
            <a:off x="956063" y="4479837"/>
            <a:ext cx="195088" cy="195088"/>
          </a:xfrm>
          <a:prstGeom prst="ellipse">
            <a:avLst/>
          </a:prstGeom>
          <a:solidFill>
            <a:srgbClr val="007BB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182D6D28-77C8-438C-90E6-B5A80C374360}"/>
              </a:ext>
            </a:extLst>
          </p:cNvPr>
          <p:cNvSpPr/>
          <p:nvPr/>
        </p:nvSpPr>
        <p:spPr>
          <a:xfrm>
            <a:off x="2734500" y="5498318"/>
            <a:ext cx="4427933" cy="364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向天歌教育科技有限公司在厦门成立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D3A295CF-DAA6-420E-A1A3-7D3B435A0BC7}"/>
              </a:ext>
            </a:extLst>
          </p:cNvPr>
          <p:cNvSpPr/>
          <p:nvPr/>
        </p:nvSpPr>
        <p:spPr>
          <a:xfrm>
            <a:off x="1231256" y="5477766"/>
            <a:ext cx="12458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2015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04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月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0030C16-6F17-448E-B318-D551C4E1CF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4953" t="55145"/>
          <a:stretch/>
        </p:blipFill>
        <p:spPr>
          <a:xfrm rot="209762">
            <a:off x="2072701" y="835906"/>
            <a:ext cx="1471295" cy="1411893"/>
          </a:xfrm>
          <a:prstGeom prst="rect">
            <a:avLst/>
          </a:prstGeom>
        </p:spPr>
      </p:pic>
      <p:sp>
        <p:nvSpPr>
          <p:cNvPr id="47" name="任意多边形 46"/>
          <p:cNvSpPr/>
          <p:nvPr/>
        </p:nvSpPr>
        <p:spPr>
          <a:xfrm>
            <a:off x="7504019" y="3530288"/>
            <a:ext cx="4687981" cy="3341890"/>
          </a:xfrm>
          <a:custGeom>
            <a:avLst/>
            <a:gdLst>
              <a:gd name="connsiteX0" fmla="*/ 4687981 w 4687981"/>
              <a:gd name="connsiteY0" fmla="*/ 0 h 3341890"/>
              <a:gd name="connsiteX1" fmla="*/ 4687981 w 4687981"/>
              <a:gd name="connsiteY1" fmla="*/ 3341890 h 3341890"/>
              <a:gd name="connsiteX2" fmla="*/ 0 w 4687981"/>
              <a:gd name="connsiteY2" fmla="*/ 3341890 h 3341890"/>
              <a:gd name="connsiteX3" fmla="*/ 113845 w 4687981"/>
              <a:gd name="connsiteY3" fmla="*/ 3087961 h 3341890"/>
              <a:gd name="connsiteX4" fmla="*/ 4584963 w 4687981"/>
              <a:gd name="connsiteY4" fmla="*/ 7834 h 33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87981" h="3341890">
                <a:moveTo>
                  <a:pt x="4687981" y="0"/>
                </a:moveTo>
                <a:lnTo>
                  <a:pt x="4687981" y="3341890"/>
                </a:lnTo>
                <a:lnTo>
                  <a:pt x="0" y="3341890"/>
                </a:lnTo>
                <a:lnTo>
                  <a:pt x="113845" y="3087961"/>
                </a:lnTo>
                <a:cubicBezTo>
                  <a:pt x="962168" y="1406615"/>
                  <a:pt x="2625632" y="206815"/>
                  <a:pt x="4584963" y="7834"/>
                </a:cubicBezTo>
                <a:close/>
              </a:path>
            </a:pathLst>
          </a:custGeom>
          <a:solidFill>
            <a:srgbClr val="007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8513610" y="4238144"/>
            <a:ext cx="3677790" cy="2621762"/>
          </a:xfrm>
          <a:custGeom>
            <a:avLst/>
            <a:gdLst>
              <a:gd name="connsiteX0" fmla="*/ 4687981 w 4687981"/>
              <a:gd name="connsiteY0" fmla="*/ 0 h 3341890"/>
              <a:gd name="connsiteX1" fmla="*/ 4687981 w 4687981"/>
              <a:gd name="connsiteY1" fmla="*/ 3341890 h 3341890"/>
              <a:gd name="connsiteX2" fmla="*/ 0 w 4687981"/>
              <a:gd name="connsiteY2" fmla="*/ 3341890 h 3341890"/>
              <a:gd name="connsiteX3" fmla="*/ 113845 w 4687981"/>
              <a:gd name="connsiteY3" fmla="*/ 3087961 h 3341890"/>
              <a:gd name="connsiteX4" fmla="*/ 4584963 w 4687981"/>
              <a:gd name="connsiteY4" fmla="*/ 7834 h 334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87981" h="3341890">
                <a:moveTo>
                  <a:pt x="4687981" y="0"/>
                </a:moveTo>
                <a:lnTo>
                  <a:pt x="4687981" y="3341890"/>
                </a:lnTo>
                <a:lnTo>
                  <a:pt x="0" y="3341890"/>
                </a:lnTo>
                <a:lnTo>
                  <a:pt x="113845" y="3087961"/>
                </a:lnTo>
                <a:cubicBezTo>
                  <a:pt x="962168" y="1406615"/>
                  <a:pt x="2625632" y="206815"/>
                  <a:pt x="4584963" y="7834"/>
                </a:cubicBezTo>
                <a:close/>
              </a:path>
            </a:pathLst>
          </a:custGeom>
          <a:solidFill>
            <a:srgbClr val="0056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7C8CFA60-7652-4BF0-A4CB-64E2765BDD92}"/>
              </a:ext>
            </a:extLst>
          </p:cNvPr>
          <p:cNvSpPr txBox="1"/>
          <p:nvPr/>
        </p:nvSpPr>
        <p:spPr>
          <a:xfrm>
            <a:off x="9899576" y="5636784"/>
            <a:ext cx="1972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发展历程</a:t>
            </a:r>
          </a:p>
        </p:txBody>
      </p:sp>
      <p:sp>
        <p:nvSpPr>
          <p:cNvPr id="51" name="矩形: 圆角 13">
            <a:extLst>
              <a:ext uri="{FF2B5EF4-FFF2-40B4-BE49-F238E27FC236}">
                <a16:creationId xmlns="" xmlns:a16="http://schemas.microsoft.com/office/drawing/2014/main" id="{A47D7AE0-4D15-47CF-A253-E91E29D86526}"/>
              </a:ext>
            </a:extLst>
          </p:cNvPr>
          <p:cNvSpPr/>
          <p:nvPr/>
        </p:nvSpPr>
        <p:spPr>
          <a:xfrm>
            <a:off x="1359951" y="4381584"/>
            <a:ext cx="1503244" cy="3835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182D6D28-77C8-438C-90E6-B5A80C374360}"/>
              </a:ext>
            </a:extLst>
          </p:cNvPr>
          <p:cNvSpPr/>
          <p:nvPr/>
        </p:nvSpPr>
        <p:spPr>
          <a:xfrm>
            <a:off x="2991890" y="4433757"/>
            <a:ext cx="510436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定制、</a:t>
            </a: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线下培训、</a:t>
            </a: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模板为三大主营业务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D3A295CF-DAA6-420E-A1A3-7D3B435A0BC7}"/>
              </a:ext>
            </a:extLst>
          </p:cNvPr>
          <p:cNvSpPr/>
          <p:nvPr/>
        </p:nvSpPr>
        <p:spPr>
          <a:xfrm>
            <a:off x="1488646" y="4404090"/>
            <a:ext cx="12458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2015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月</a:t>
            </a:r>
          </a:p>
        </p:txBody>
      </p:sp>
      <p:sp>
        <p:nvSpPr>
          <p:cNvPr id="54" name="矩形: 圆角 13">
            <a:extLst>
              <a:ext uri="{FF2B5EF4-FFF2-40B4-BE49-F238E27FC236}">
                <a16:creationId xmlns="" xmlns:a16="http://schemas.microsoft.com/office/drawing/2014/main" id="{A47D7AE0-4D15-47CF-A253-E91E29D86526}"/>
              </a:ext>
            </a:extLst>
          </p:cNvPr>
          <p:cNvSpPr/>
          <p:nvPr/>
        </p:nvSpPr>
        <p:spPr>
          <a:xfrm>
            <a:off x="2195406" y="3364612"/>
            <a:ext cx="1503244" cy="3835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182D6D28-77C8-438C-90E6-B5A80C374360}"/>
              </a:ext>
            </a:extLst>
          </p:cNvPr>
          <p:cNvSpPr/>
          <p:nvPr/>
        </p:nvSpPr>
        <p:spPr>
          <a:xfrm>
            <a:off x="3827345" y="3392598"/>
            <a:ext cx="5104360" cy="364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公司开始开始进入在线教育领域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D3A295CF-DAA6-420E-A1A3-7D3B435A0BC7}"/>
              </a:ext>
            </a:extLst>
          </p:cNvPr>
          <p:cNvSpPr/>
          <p:nvPr/>
        </p:nvSpPr>
        <p:spPr>
          <a:xfrm>
            <a:off x="2324101" y="3387118"/>
            <a:ext cx="12458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2016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06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月</a:t>
            </a:r>
          </a:p>
        </p:txBody>
      </p:sp>
      <p:sp>
        <p:nvSpPr>
          <p:cNvPr id="57" name="矩形: 圆角 13">
            <a:extLst>
              <a:ext uri="{FF2B5EF4-FFF2-40B4-BE49-F238E27FC236}">
                <a16:creationId xmlns="" xmlns:a16="http://schemas.microsoft.com/office/drawing/2014/main" id="{A47D7AE0-4D15-47CF-A253-E91E29D86526}"/>
              </a:ext>
            </a:extLst>
          </p:cNvPr>
          <p:cNvSpPr/>
          <p:nvPr/>
        </p:nvSpPr>
        <p:spPr>
          <a:xfrm>
            <a:off x="3394051" y="2267955"/>
            <a:ext cx="1503244" cy="3835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182D6D28-77C8-438C-90E6-B5A80C374360}"/>
              </a:ext>
            </a:extLst>
          </p:cNvPr>
          <p:cNvSpPr/>
          <p:nvPr/>
        </p:nvSpPr>
        <p:spPr>
          <a:xfrm>
            <a:off x="5025989" y="2328036"/>
            <a:ext cx="658498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第一套</a:t>
            </a: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视频课程</a:t>
            </a: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大神教你高逼格</a:t>
            </a: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PPT》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在十点课堂上线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D3A295CF-DAA6-420E-A1A3-7D3B435A0BC7}"/>
              </a:ext>
            </a:extLst>
          </p:cNvPr>
          <p:cNvSpPr/>
          <p:nvPr/>
        </p:nvSpPr>
        <p:spPr>
          <a:xfrm>
            <a:off x="3522746" y="2290461"/>
            <a:ext cx="12458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2016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月</a:t>
            </a:r>
          </a:p>
        </p:txBody>
      </p:sp>
      <p:sp>
        <p:nvSpPr>
          <p:cNvPr id="62" name="矩形: 圆角 13">
            <a:extLst>
              <a:ext uri="{FF2B5EF4-FFF2-40B4-BE49-F238E27FC236}">
                <a16:creationId xmlns="" xmlns:a16="http://schemas.microsoft.com/office/drawing/2014/main" id="{A47D7AE0-4D15-47CF-A253-E91E29D86526}"/>
              </a:ext>
            </a:extLst>
          </p:cNvPr>
          <p:cNvSpPr/>
          <p:nvPr/>
        </p:nvSpPr>
        <p:spPr>
          <a:xfrm>
            <a:off x="5025989" y="1220416"/>
            <a:ext cx="1503244" cy="3835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182D6D28-77C8-438C-90E6-B5A80C374360}"/>
              </a:ext>
            </a:extLst>
          </p:cNvPr>
          <p:cNvSpPr/>
          <p:nvPr/>
        </p:nvSpPr>
        <p:spPr>
          <a:xfrm>
            <a:off x="6657927" y="1263474"/>
            <a:ext cx="3095673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PPT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视频课程销售额突破</a:t>
            </a: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200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万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D3A295CF-DAA6-420E-A1A3-7D3B435A0BC7}"/>
              </a:ext>
            </a:extLst>
          </p:cNvPr>
          <p:cNvSpPr/>
          <p:nvPr/>
        </p:nvSpPr>
        <p:spPr>
          <a:xfrm>
            <a:off x="5154684" y="1242922"/>
            <a:ext cx="12458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2016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35425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66FDA2E-140B-4436-86D2-6F41B0A618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458B52C5-2C54-4C77-BC05-039C908EDBBA}"/>
              </a:ext>
            </a:extLst>
          </p:cNvPr>
          <p:cNvGrpSpPr/>
          <p:nvPr/>
        </p:nvGrpSpPr>
        <p:grpSpPr>
          <a:xfrm>
            <a:off x="0" y="-161"/>
            <a:ext cx="12192000" cy="6858000"/>
            <a:chOff x="0" y="0"/>
            <a:chExt cx="12192000" cy="6554545"/>
          </a:xfrm>
        </p:grpSpPr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F7D42A2C-02AD-4CF2-831C-94F5D7924CF1}"/>
                </a:ext>
              </a:extLst>
            </p:cNvPr>
            <p:cNvGrpSpPr/>
            <p:nvPr/>
          </p:nvGrpSpPr>
          <p:grpSpPr>
            <a:xfrm rot="10800000">
              <a:off x="0" y="0"/>
              <a:ext cx="12192000" cy="5619750"/>
              <a:chOff x="0" y="1964038"/>
              <a:chExt cx="12192000" cy="5875072"/>
            </a:xfrm>
          </p:grpSpPr>
          <p:sp>
            <p:nvSpPr>
              <p:cNvPr id="8" name="矩形 7">
                <a:extLst>
                  <a:ext uri="{FF2B5EF4-FFF2-40B4-BE49-F238E27FC236}">
                    <a16:creationId xmlns="" xmlns:a16="http://schemas.microsoft.com/office/drawing/2014/main" id="{DA3083DF-C983-4D71-97D9-D7D798354C57}"/>
                  </a:ext>
                </a:extLst>
              </p:cNvPr>
              <p:cNvSpPr/>
              <p:nvPr/>
            </p:nvSpPr>
            <p:spPr>
              <a:xfrm>
                <a:off x="0" y="5880100"/>
                <a:ext cx="12192000" cy="981110"/>
              </a:xfrm>
              <a:prstGeom prst="rect">
                <a:avLst/>
              </a:prstGeom>
              <a:solidFill>
                <a:srgbClr val="0070C0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="" xmlns:a16="http://schemas.microsoft.com/office/drawing/2014/main" id="{850A97FE-B28A-4872-96AD-3E4586A013B8}"/>
                  </a:ext>
                </a:extLst>
              </p:cNvPr>
              <p:cNvSpPr/>
              <p:nvPr/>
            </p:nvSpPr>
            <p:spPr>
              <a:xfrm>
                <a:off x="0" y="4902200"/>
                <a:ext cx="12192000" cy="977900"/>
              </a:xfrm>
              <a:prstGeom prst="rect">
                <a:avLst/>
              </a:prstGeom>
              <a:solidFill>
                <a:srgbClr val="0070C0">
                  <a:alpha val="7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54268026-36A7-412B-B0B2-0ACC870B602E}"/>
                  </a:ext>
                </a:extLst>
              </p:cNvPr>
              <p:cNvSpPr/>
              <p:nvPr/>
            </p:nvSpPr>
            <p:spPr>
              <a:xfrm>
                <a:off x="0" y="3924300"/>
                <a:ext cx="12192000" cy="977900"/>
              </a:xfrm>
              <a:prstGeom prst="rect">
                <a:avLst/>
              </a:prstGeom>
              <a:solidFill>
                <a:srgbClr val="0070C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="" xmlns:a16="http://schemas.microsoft.com/office/drawing/2014/main" id="{6DE032FC-610F-4986-A2A9-04FF5FCFFA91}"/>
                  </a:ext>
                </a:extLst>
              </p:cNvPr>
              <p:cNvSpPr/>
              <p:nvPr/>
            </p:nvSpPr>
            <p:spPr>
              <a:xfrm>
                <a:off x="0" y="2945147"/>
                <a:ext cx="12192000" cy="979787"/>
              </a:xfrm>
              <a:prstGeom prst="rect">
                <a:avLst/>
              </a:prstGeom>
              <a:solidFill>
                <a:srgbClr val="0070C0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="" xmlns:a16="http://schemas.microsoft.com/office/drawing/2014/main" id="{5B8A2F03-4F93-459A-8211-71FA2B0D1F1B}"/>
                  </a:ext>
                </a:extLst>
              </p:cNvPr>
              <p:cNvSpPr/>
              <p:nvPr/>
            </p:nvSpPr>
            <p:spPr>
              <a:xfrm>
                <a:off x="0" y="1964038"/>
                <a:ext cx="12192000" cy="981108"/>
              </a:xfrm>
              <a:prstGeom prst="rect">
                <a:avLst/>
              </a:prstGeom>
              <a:solidFill>
                <a:srgbClr val="0070C0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="" xmlns:a16="http://schemas.microsoft.com/office/drawing/2014/main" id="{9F9D1B08-148A-4E96-A752-2BD8BC68CECE}"/>
                  </a:ext>
                </a:extLst>
              </p:cNvPr>
              <p:cNvSpPr/>
              <p:nvPr/>
            </p:nvSpPr>
            <p:spPr>
              <a:xfrm>
                <a:off x="0" y="6861210"/>
                <a:ext cx="12192000" cy="977900"/>
              </a:xfrm>
              <a:prstGeom prst="rect">
                <a:avLst/>
              </a:prstGeom>
              <a:solidFill>
                <a:srgbClr val="0070C0">
                  <a:alpha val="9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91FA9805-8132-47E3-B022-F69CAFE93DA8}"/>
                </a:ext>
              </a:extLst>
            </p:cNvPr>
            <p:cNvSpPr/>
            <p:nvPr/>
          </p:nvSpPr>
          <p:spPr>
            <a:xfrm rot="10800000">
              <a:off x="152400" y="5616075"/>
              <a:ext cx="12039600" cy="938470"/>
            </a:xfrm>
            <a:prstGeom prst="rect">
              <a:avLst/>
            </a:prstGeom>
            <a:solidFill>
              <a:srgbClr val="0070C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FB6CB91E-D130-4B8F-8561-28D5EB3C5791}"/>
              </a:ext>
            </a:extLst>
          </p:cNvPr>
          <p:cNvSpPr txBox="1"/>
          <p:nvPr/>
        </p:nvSpPr>
        <p:spPr>
          <a:xfrm>
            <a:off x="952499" y="256915"/>
            <a:ext cx="1803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发展历程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DA3F4F1E-BBFD-4473-95B0-3F3DC5AA4712}"/>
              </a:ext>
            </a:extLst>
          </p:cNvPr>
          <p:cNvSpPr/>
          <p:nvPr/>
        </p:nvSpPr>
        <p:spPr>
          <a:xfrm>
            <a:off x="751737" y="1298107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C3003544-03C8-4E2B-9893-384370F9E06B}"/>
              </a:ext>
            </a:extLst>
          </p:cNvPr>
          <p:cNvSpPr/>
          <p:nvPr/>
        </p:nvSpPr>
        <p:spPr>
          <a:xfrm>
            <a:off x="3087847" y="1235624"/>
            <a:ext cx="6574032" cy="43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向天歌教育科技有限公司在厦门成立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107C0DA7-DEFC-4EC1-8538-05DA79C348C4}"/>
              </a:ext>
            </a:extLst>
          </p:cNvPr>
          <p:cNvSpPr/>
          <p:nvPr/>
        </p:nvSpPr>
        <p:spPr>
          <a:xfrm>
            <a:off x="751737" y="2305958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3F7F4434-EE1D-45A9-8B3F-C18EE3ED9E1A}"/>
              </a:ext>
            </a:extLst>
          </p:cNvPr>
          <p:cNvSpPr/>
          <p:nvPr/>
        </p:nvSpPr>
        <p:spPr>
          <a:xfrm>
            <a:off x="3087847" y="2243475"/>
            <a:ext cx="6574032" cy="43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线下培训、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模板为主营业务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1332FFB9-502F-41BA-B89B-1684425522BA}"/>
              </a:ext>
            </a:extLst>
          </p:cNvPr>
          <p:cNvSpPr/>
          <p:nvPr/>
        </p:nvSpPr>
        <p:spPr>
          <a:xfrm>
            <a:off x="751737" y="3275141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06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30CDDB0C-7E94-4236-BA1B-417E26BDF14A}"/>
              </a:ext>
            </a:extLst>
          </p:cNvPr>
          <p:cNvSpPr/>
          <p:nvPr/>
        </p:nvSpPr>
        <p:spPr>
          <a:xfrm>
            <a:off x="3087847" y="3212658"/>
            <a:ext cx="6574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公司开始进入在线教育领域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E41B8B1-3B6A-4601-A2CE-911ECCB4756D}"/>
              </a:ext>
            </a:extLst>
          </p:cNvPr>
          <p:cNvSpPr/>
          <p:nvPr/>
        </p:nvSpPr>
        <p:spPr>
          <a:xfrm>
            <a:off x="751737" y="4238268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57DAA2C1-EA58-4EDE-BDC0-C43FF3AA6B5D}"/>
              </a:ext>
            </a:extLst>
          </p:cNvPr>
          <p:cNvSpPr/>
          <p:nvPr/>
        </p:nvSpPr>
        <p:spPr>
          <a:xfrm>
            <a:off x="2954497" y="4175785"/>
            <a:ext cx="6574032" cy="43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PPT》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在十点课堂上线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92EABBAB-8CF8-4D1E-B380-E2E25B92166D}"/>
              </a:ext>
            </a:extLst>
          </p:cNvPr>
          <p:cNvSpPr/>
          <p:nvPr/>
        </p:nvSpPr>
        <p:spPr>
          <a:xfrm>
            <a:off x="751737" y="5184641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9777865-B454-48DE-973E-982578C68C1F}"/>
              </a:ext>
            </a:extLst>
          </p:cNvPr>
          <p:cNvSpPr/>
          <p:nvPr/>
        </p:nvSpPr>
        <p:spPr>
          <a:xfrm>
            <a:off x="3087847" y="5122158"/>
            <a:ext cx="6574032" cy="43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视频课程销售额突破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78C1AC12-EAE6-4407-81F2-0DA97DDF97B8}"/>
              </a:ext>
            </a:extLst>
          </p:cNvPr>
          <p:cNvSpPr/>
          <p:nvPr/>
        </p:nvSpPr>
        <p:spPr>
          <a:xfrm>
            <a:off x="751737" y="6162714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2000" kern="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BD7638DB-F6DB-45E2-93B2-E355308F7CBA}"/>
              </a:ext>
            </a:extLst>
          </p:cNvPr>
          <p:cNvSpPr/>
          <p:nvPr/>
        </p:nvSpPr>
        <p:spPr>
          <a:xfrm>
            <a:off x="3087847" y="6100231"/>
            <a:ext cx="50577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 \ Word \ Excel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课程，登陆各大平台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607173D9-9452-496B-A2F6-02BB2C8E60BE}"/>
              </a:ext>
            </a:extLst>
          </p:cNvPr>
          <p:cNvCxnSpPr>
            <a:cxnSpLocks/>
          </p:cNvCxnSpPr>
          <p:nvPr/>
        </p:nvCxnSpPr>
        <p:spPr>
          <a:xfrm>
            <a:off x="2756219" y="1371600"/>
            <a:ext cx="0" cy="22289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913DBC80-0239-4A52-A9B9-856E1708E822}"/>
              </a:ext>
            </a:extLst>
          </p:cNvPr>
          <p:cNvCxnSpPr>
            <a:cxnSpLocks/>
          </p:cNvCxnSpPr>
          <p:nvPr/>
        </p:nvCxnSpPr>
        <p:spPr>
          <a:xfrm>
            <a:off x="2756219" y="2363108"/>
            <a:ext cx="0" cy="22289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7247B763-C69E-4D3A-B571-8E3F4DE3F9EF}"/>
              </a:ext>
            </a:extLst>
          </p:cNvPr>
          <p:cNvCxnSpPr>
            <a:cxnSpLocks/>
          </p:cNvCxnSpPr>
          <p:nvPr/>
        </p:nvCxnSpPr>
        <p:spPr>
          <a:xfrm>
            <a:off x="2756219" y="3322766"/>
            <a:ext cx="0" cy="22289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3261A612-1FAB-46E5-A763-4EB9BDEB0222}"/>
              </a:ext>
            </a:extLst>
          </p:cNvPr>
          <p:cNvCxnSpPr>
            <a:cxnSpLocks/>
          </p:cNvCxnSpPr>
          <p:nvPr/>
        </p:nvCxnSpPr>
        <p:spPr>
          <a:xfrm>
            <a:off x="2756219" y="4304943"/>
            <a:ext cx="0" cy="22289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C452AA63-BC06-47C2-A66C-A962C595625D}"/>
              </a:ext>
            </a:extLst>
          </p:cNvPr>
          <p:cNvCxnSpPr>
            <a:cxnSpLocks/>
          </p:cNvCxnSpPr>
          <p:nvPr/>
        </p:nvCxnSpPr>
        <p:spPr>
          <a:xfrm>
            <a:off x="2756219" y="5251316"/>
            <a:ext cx="0" cy="22289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7A8B9A4D-CB14-465D-B4AA-446CEC58D09F}"/>
              </a:ext>
            </a:extLst>
          </p:cNvPr>
          <p:cNvCxnSpPr>
            <a:cxnSpLocks/>
          </p:cNvCxnSpPr>
          <p:nvPr/>
        </p:nvCxnSpPr>
        <p:spPr>
          <a:xfrm>
            <a:off x="2756219" y="6243753"/>
            <a:ext cx="0" cy="22289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408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E8A51127-76CB-4413-8E6C-141060DF94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687" t="217" b="4439"/>
          <a:stretch/>
        </p:blipFill>
        <p:spPr>
          <a:xfrm>
            <a:off x="-1" y="-9525"/>
            <a:ext cx="9573181" cy="686752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01DB696-5672-4B5B-8180-79135662CCFA}"/>
              </a:ext>
            </a:extLst>
          </p:cNvPr>
          <p:cNvSpPr/>
          <p:nvPr/>
        </p:nvSpPr>
        <p:spPr>
          <a:xfrm>
            <a:off x="2389414" y="349250"/>
            <a:ext cx="9448800" cy="61341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7D0DA4F5-DD11-46DA-9865-9000B2A4E8C7}"/>
              </a:ext>
            </a:extLst>
          </p:cNvPr>
          <p:cNvSpPr txBox="1"/>
          <p:nvPr/>
        </p:nvSpPr>
        <p:spPr>
          <a:xfrm>
            <a:off x="2942764" y="840767"/>
            <a:ext cx="3406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发展历程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CA424D6D-E192-4E46-B263-6F06EBEDB3F9}"/>
              </a:ext>
            </a:extLst>
          </p:cNvPr>
          <p:cNvSpPr txBox="1"/>
          <p:nvPr/>
        </p:nvSpPr>
        <p:spPr>
          <a:xfrm>
            <a:off x="2942764" y="1434603"/>
            <a:ext cx="19340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  <a:cs typeface="Helvetica" panose="020B0604020202020204" pitchFamily="34" charset="0"/>
              </a:rPr>
              <a:t>COMPANY HISTORY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Helvetica" panose="020B0604020202020204" pitchFamily="34" charset="0"/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16123AB2-977D-4F08-9488-EF08AECEADD9}"/>
              </a:ext>
            </a:extLst>
          </p:cNvPr>
          <p:cNvSpPr/>
          <p:nvPr/>
        </p:nvSpPr>
        <p:spPr>
          <a:xfrm>
            <a:off x="2768592" y="2352532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1B2AA883-99F4-4E3D-8F3D-2DC9D2E4D2AF}"/>
              </a:ext>
            </a:extLst>
          </p:cNvPr>
          <p:cNvSpPr/>
          <p:nvPr/>
        </p:nvSpPr>
        <p:spPr>
          <a:xfrm>
            <a:off x="5104702" y="2290049"/>
            <a:ext cx="6574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向天歌教育科技有限公司在厦门成立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8FE6F941-8EE1-4ED6-A6F1-D48CA58CB1AB}"/>
              </a:ext>
            </a:extLst>
          </p:cNvPr>
          <p:cNvCxnSpPr>
            <a:cxnSpLocks/>
          </p:cNvCxnSpPr>
          <p:nvPr/>
        </p:nvCxnSpPr>
        <p:spPr>
          <a:xfrm>
            <a:off x="4773074" y="2426025"/>
            <a:ext cx="0" cy="22289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47A03F21-2980-43A2-99EA-8DE9B55D4659}"/>
              </a:ext>
            </a:extLst>
          </p:cNvPr>
          <p:cNvSpPr/>
          <p:nvPr/>
        </p:nvSpPr>
        <p:spPr>
          <a:xfrm>
            <a:off x="2768592" y="2977050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816FD236-5C9B-463B-868A-A9C145C89AEA}"/>
              </a:ext>
            </a:extLst>
          </p:cNvPr>
          <p:cNvSpPr/>
          <p:nvPr/>
        </p:nvSpPr>
        <p:spPr>
          <a:xfrm>
            <a:off x="5104702" y="2914567"/>
            <a:ext cx="6574032" cy="43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线下培训、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模板为主营业务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2E3C500A-2AF8-4465-97EA-85EBE4517A02}"/>
              </a:ext>
            </a:extLst>
          </p:cNvPr>
          <p:cNvCxnSpPr>
            <a:cxnSpLocks/>
          </p:cNvCxnSpPr>
          <p:nvPr/>
        </p:nvCxnSpPr>
        <p:spPr>
          <a:xfrm>
            <a:off x="4773074" y="3034200"/>
            <a:ext cx="0" cy="22289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A22A37AF-AFBF-4EDC-A3BA-4C3E9E1A8788}"/>
              </a:ext>
            </a:extLst>
          </p:cNvPr>
          <p:cNvSpPr/>
          <p:nvPr/>
        </p:nvSpPr>
        <p:spPr>
          <a:xfrm>
            <a:off x="2768592" y="3601568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06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3A7120B2-4BDA-4BCC-831A-10968ABEA453}"/>
              </a:ext>
            </a:extLst>
          </p:cNvPr>
          <p:cNvSpPr/>
          <p:nvPr/>
        </p:nvSpPr>
        <p:spPr>
          <a:xfrm>
            <a:off x="5104702" y="3539085"/>
            <a:ext cx="6574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公司开始进入在线教育领域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63C48504-C299-4BD1-BB92-30552540C011}"/>
              </a:ext>
            </a:extLst>
          </p:cNvPr>
          <p:cNvCxnSpPr>
            <a:cxnSpLocks/>
          </p:cNvCxnSpPr>
          <p:nvPr/>
        </p:nvCxnSpPr>
        <p:spPr>
          <a:xfrm>
            <a:off x="4773074" y="3649193"/>
            <a:ext cx="0" cy="22289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3B3B911F-3295-4482-8C86-94C5AB90A1E3}"/>
              </a:ext>
            </a:extLst>
          </p:cNvPr>
          <p:cNvSpPr/>
          <p:nvPr/>
        </p:nvSpPr>
        <p:spPr>
          <a:xfrm>
            <a:off x="2768592" y="4226086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BB36D6BF-8913-478E-A37A-9D6AB6FBA812}"/>
              </a:ext>
            </a:extLst>
          </p:cNvPr>
          <p:cNvSpPr/>
          <p:nvPr/>
        </p:nvSpPr>
        <p:spPr>
          <a:xfrm>
            <a:off x="4971352" y="4163603"/>
            <a:ext cx="6574032" cy="43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PPT》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在十点课堂上线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4FEF786F-EC11-4AFA-AEBC-BB9B5ABB7D37}"/>
              </a:ext>
            </a:extLst>
          </p:cNvPr>
          <p:cNvCxnSpPr>
            <a:cxnSpLocks/>
          </p:cNvCxnSpPr>
          <p:nvPr/>
        </p:nvCxnSpPr>
        <p:spPr>
          <a:xfrm>
            <a:off x="4773074" y="4292761"/>
            <a:ext cx="0" cy="22289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44349CB3-9516-4F3F-AC06-0294E5C35F83}"/>
              </a:ext>
            </a:extLst>
          </p:cNvPr>
          <p:cNvSpPr/>
          <p:nvPr/>
        </p:nvSpPr>
        <p:spPr>
          <a:xfrm>
            <a:off x="2768592" y="4850604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5EE98D5C-EC81-4C4A-959B-C97B3C26165E}"/>
              </a:ext>
            </a:extLst>
          </p:cNvPr>
          <p:cNvSpPr/>
          <p:nvPr/>
        </p:nvSpPr>
        <p:spPr>
          <a:xfrm>
            <a:off x="5104702" y="4788121"/>
            <a:ext cx="6574032" cy="43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视频课程销售额突破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74A6C070-3B54-40DC-98F7-3BEFD09F5A4E}"/>
              </a:ext>
            </a:extLst>
          </p:cNvPr>
          <p:cNvCxnSpPr>
            <a:cxnSpLocks/>
          </p:cNvCxnSpPr>
          <p:nvPr/>
        </p:nvCxnSpPr>
        <p:spPr>
          <a:xfrm>
            <a:off x="4773074" y="4917279"/>
            <a:ext cx="0" cy="22289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5923B195-455D-46BF-A8EB-3B6F29F00946}"/>
              </a:ext>
            </a:extLst>
          </p:cNvPr>
          <p:cNvSpPr/>
          <p:nvPr/>
        </p:nvSpPr>
        <p:spPr>
          <a:xfrm>
            <a:off x="2768592" y="5475121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2000" kern="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0E55BF3B-B158-431E-B94B-B5467E7D89CF}"/>
              </a:ext>
            </a:extLst>
          </p:cNvPr>
          <p:cNvSpPr/>
          <p:nvPr/>
        </p:nvSpPr>
        <p:spPr>
          <a:xfrm>
            <a:off x="5104702" y="5412638"/>
            <a:ext cx="5057775" cy="43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 \ Word \ Excel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课程，登陆各大平台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="" xmlns:a16="http://schemas.microsoft.com/office/drawing/2014/main" id="{23BE2083-51AE-4B7F-B8A1-3849289476EA}"/>
              </a:ext>
            </a:extLst>
          </p:cNvPr>
          <p:cNvCxnSpPr>
            <a:cxnSpLocks/>
          </p:cNvCxnSpPr>
          <p:nvPr/>
        </p:nvCxnSpPr>
        <p:spPr>
          <a:xfrm>
            <a:off x="4773074" y="5556160"/>
            <a:ext cx="0" cy="22289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626C530A-6EC6-4D85-8583-212CDCAE0537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353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BB77A75-435D-435E-9ADA-4FE22E1000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074" b="1907"/>
          <a:stretch/>
        </p:blipFill>
        <p:spPr>
          <a:xfrm>
            <a:off x="0" y="8074"/>
            <a:ext cx="12192000" cy="6858000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FBFA7ED-6FCB-43B8-8526-F5E0B790D4F3}"/>
              </a:ext>
            </a:extLst>
          </p:cNvPr>
          <p:cNvGrpSpPr/>
          <p:nvPr/>
        </p:nvGrpSpPr>
        <p:grpSpPr>
          <a:xfrm>
            <a:off x="3881418" y="16104"/>
            <a:ext cx="3700051" cy="6968895"/>
            <a:chOff x="3881418" y="16104"/>
            <a:chExt cx="3700051" cy="6968895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5D35B982-38EA-4195-8355-ADE302882F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992" t="20078"/>
            <a:stretch/>
          </p:blipFill>
          <p:spPr>
            <a:xfrm>
              <a:off x="5415629" y="1503946"/>
              <a:ext cx="1411543" cy="5481053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A43CD455-47AA-411A-8EE9-7670ECBBC6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67786"/>
            <a:stretch/>
          </p:blipFill>
          <p:spPr>
            <a:xfrm rot="21393892">
              <a:off x="3881418" y="16104"/>
              <a:ext cx="3700051" cy="2005426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7149972" y="144123"/>
            <a:ext cx="4512068" cy="461665"/>
            <a:chOff x="6136641" y="5499114"/>
            <a:chExt cx="4512068" cy="461665"/>
          </a:xfrm>
        </p:grpSpPr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758122E3-D44D-41AF-ABD7-D2DF4AB00DAC}"/>
                </a:ext>
              </a:extLst>
            </p:cNvPr>
            <p:cNvSpPr txBox="1"/>
            <p:nvPr/>
          </p:nvSpPr>
          <p:spPr>
            <a:xfrm>
              <a:off x="6136641" y="5499114"/>
              <a:ext cx="3882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280718" y="5512349"/>
              <a:ext cx="23679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2482317" y="4990147"/>
            <a:ext cx="2362349" cy="444809"/>
          </a:xfrm>
          <a:custGeom>
            <a:avLst/>
            <a:gdLst/>
            <a:ahLst/>
            <a:cxnLst/>
            <a:rect l="l" t="t" r="r" b="b"/>
            <a:pathLst>
              <a:path w="2362349" h="444809">
                <a:moveTo>
                  <a:pt x="1336440" y="408607"/>
                </a:moveTo>
                <a:lnTo>
                  <a:pt x="1352067" y="421109"/>
                </a:lnTo>
                <a:cubicBezTo>
                  <a:pt x="1353108" y="422151"/>
                  <a:pt x="1352848" y="422672"/>
                  <a:pt x="1351285" y="422672"/>
                </a:cubicBezTo>
                <a:lnTo>
                  <a:pt x="1208299" y="425797"/>
                </a:lnTo>
                <a:cubicBezTo>
                  <a:pt x="1202048" y="426318"/>
                  <a:pt x="1195537" y="427099"/>
                  <a:pt x="1188765" y="428141"/>
                </a:cubicBezTo>
                <a:cubicBezTo>
                  <a:pt x="1189286" y="428141"/>
                  <a:pt x="1188765" y="428141"/>
                  <a:pt x="1187202" y="428141"/>
                </a:cubicBezTo>
                <a:lnTo>
                  <a:pt x="1180951" y="421890"/>
                </a:lnTo>
                <a:lnTo>
                  <a:pt x="1324719" y="419546"/>
                </a:lnTo>
                <a:close/>
                <a:moveTo>
                  <a:pt x="1905261" y="384386"/>
                </a:moveTo>
                <a:lnTo>
                  <a:pt x="1826345" y="385948"/>
                </a:lnTo>
                <a:lnTo>
                  <a:pt x="1826345" y="417202"/>
                </a:lnTo>
                <a:lnTo>
                  <a:pt x="1906042" y="417202"/>
                </a:lnTo>
                <a:close/>
                <a:moveTo>
                  <a:pt x="1913074" y="370321"/>
                </a:moveTo>
                <a:lnTo>
                  <a:pt x="1931045" y="379698"/>
                </a:lnTo>
                <a:cubicBezTo>
                  <a:pt x="1932087" y="380218"/>
                  <a:pt x="1932087" y="380739"/>
                  <a:pt x="1931045" y="381260"/>
                </a:cubicBezTo>
                <a:lnTo>
                  <a:pt x="1927138" y="387511"/>
                </a:lnTo>
                <a:lnTo>
                  <a:pt x="1927138" y="417202"/>
                </a:lnTo>
                <a:lnTo>
                  <a:pt x="1928701" y="420328"/>
                </a:lnTo>
                <a:cubicBezTo>
                  <a:pt x="1929222" y="421369"/>
                  <a:pt x="1929222" y="421890"/>
                  <a:pt x="1928701" y="421890"/>
                </a:cubicBezTo>
                <a:cubicBezTo>
                  <a:pt x="1928701" y="422411"/>
                  <a:pt x="1928180" y="422672"/>
                  <a:pt x="1927138" y="422672"/>
                </a:cubicBezTo>
                <a:cubicBezTo>
                  <a:pt x="1914116" y="421630"/>
                  <a:pt x="1884946" y="421109"/>
                  <a:pt x="1839628" y="421109"/>
                </a:cubicBezTo>
                <a:cubicBezTo>
                  <a:pt x="1832856" y="421109"/>
                  <a:pt x="1828428" y="421109"/>
                  <a:pt x="1826345" y="421109"/>
                </a:cubicBezTo>
                <a:cubicBezTo>
                  <a:pt x="1825303" y="427881"/>
                  <a:pt x="1821136" y="434131"/>
                  <a:pt x="1813843" y="439861"/>
                </a:cubicBezTo>
                <a:cubicBezTo>
                  <a:pt x="1811759" y="440903"/>
                  <a:pt x="1810457" y="440122"/>
                  <a:pt x="1809936" y="437517"/>
                </a:cubicBezTo>
                <a:lnTo>
                  <a:pt x="1810718" y="415640"/>
                </a:lnTo>
                <a:lnTo>
                  <a:pt x="1810718" y="392980"/>
                </a:lnTo>
                <a:lnTo>
                  <a:pt x="1809936" y="375791"/>
                </a:lnTo>
                <a:cubicBezTo>
                  <a:pt x="1809936" y="374228"/>
                  <a:pt x="1810718" y="373707"/>
                  <a:pt x="1812280" y="374228"/>
                </a:cubicBezTo>
                <a:lnTo>
                  <a:pt x="1827126" y="382042"/>
                </a:lnTo>
                <a:lnTo>
                  <a:pt x="1906042" y="379698"/>
                </a:lnTo>
                <a:close/>
                <a:moveTo>
                  <a:pt x="1073907" y="349225"/>
                </a:moveTo>
                <a:cubicBezTo>
                  <a:pt x="1074428" y="348704"/>
                  <a:pt x="1075209" y="348704"/>
                  <a:pt x="1076251" y="349225"/>
                </a:cubicBezTo>
                <a:cubicBezTo>
                  <a:pt x="1093961" y="358080"/>
                  <a:pt x="1103598" y="365633"/>
                  <a:pt x="1105161" y="371884"/>
                </a:cubicBezTo>
                <a:cubicBezTo>
                  <a:pt x="1104640" y="376572"/>
                  <a:pt x="1101514" y="381521"/>
                  <a:pt x="1095785" y="386730"/>
                </a:cubicBezTo>
                <a:cubicBezTo>
                  <a:pt x="1091096" y="388813"/>
                  <a:pt x="1088492" y="387771"/>
                  <a:pt x="1087971" y="383604"/>
                </a:cubicBezTo>
                <a:cubicBezTo>
                  <a:pt x="1085367" y="368498"/>
                  <a:pt x="1080939" y="357820"/>
                  <a:pt x="1074688" y="351569"/>
                </a:cubicBezTo>
                <a:cubicBezTo>
                  <a:pt x="1074167" y="351048"/>
                  <a:pt x="1073907" y="350267"/>
                  <a:pt x="1073907" y="349225"/>
                </a:cubicBezTo>
                <a:close/>
                <a:moveTo>
                  <a:pt x="1307530" y="338286"/>
                </a:moveTo>
                <a:lnTo>
                  <a:pt x="1322375" y="350788"/>
                </a:lnTo>
                <a:cubicBezTo>
                  <a:pt x="1323417" y="352350"/>
                  <a:pt x="1323157" y="353132"/>
                  <a:pt x="1321594" y="353132"/>
                </a:cubicBezTo>
                <a:lnTo>
                  <a:pt x="1237990" y="353913"/>
                </a:lnTo>
                <a:cubicBezTo>
                  <a:pt x="1230697" y="354434"/>
                  <a:pt x="1223665" y="355215"/>
                  <a:pt x="1216893" y="356257"/>
                </a:cubicBezTo>
                <a:lnTo>
                  <a:pt x="1210643" y="350006"/>
                </a:lnTo>
                <a:lnTo>
                  <a:pt x="1295810" y="349225"/>
                </a:lnTo>
                <a:close/>
                <a:moveTo>
                  <a:pt x="2245147" y="332035"/>
                </a:moveTo>
                <a:lnTo>
                  <a:pt x="2264681" y="339067"/>
                </a:lnTo>
                <a:cubicBezTo>
                  <a:pt x="2265722" y="339588"/>
                  <a:pt x="2265722" y="340370"/>
                  <a:pt x="2264681" y="341412"/>
                </a:cubicBezTo>
                <a:lnTo>
                  <a:pt x="2262337" y="346881"/>
                </a:lnTo>
                <a:cubicBezTo>
                  <a:pt x="2262337" y="348444"/>
                  <a:pt x="2262337" y="350527"/>
                  <a:pt x="2262337" y="353132"/>
                </a:cubicBezTo>
                <a:cubicBezTo>
                  <a:pt x="2261816" y="356257"/>
                  <a:pt x="2261555" y="358601"/>
                  <a:pt x="2261555" y="360164"/>
                </a:cubicBezTo>
                <a:lnTo>
                  <a:pt x="2295935" y="357820"/>
                </a:lnTo>
                <a:lnTo>
                  <a:pt x="2304529" y="347662"/>
                </a:lnTo>
                <a:lnTo>
                  <a:pt x="2323282" y="359383"/>
                </a:lnTo>
                <a:cubicBezTo>
                  <a:pt x="2324324" y="360424"/>
                  <a:pt x="2324324" y="361466"/>
                  <a:pt x="2323282" y="362508"/>
                </a:cubicBezTo>
                <a:lnTo>
                  <a:pt x="2317812" y="369540"/>
                </a:lnTo>
                <a:cubicBezTo>
                  <a:pt x="2317812" y="372665"/>
                  <a:pt x="2317552" y="377874"/>
                  <a:pt x="2317031" y="385167"/>
                </a:cubicBezTo>
                <a:cubicBezTo>
                  <a:pt x="2316510" y="399231"/>
                  <a:pt x="2315989" y="407045"/>
                  <a:pt x="2315468" y="408607"/>
                </a:cubicBezTo>
                <a:cubicBezTo>
                  <a:pt x="2312343" y="419546"/>
                  <a:pt x="2302446" y="429183"/>
                  <a:pt x="2285777" y="437517"/>
                </a:cubicBezTo>
                <a:cubicBezTo>
                  <a:pt x="2284214" y="438038"/>
                  <a:pt x="2283433" y="437517"/>
                  <a:pt x="2283433" y="435955"/>
                </a:cubicBezTo>
                <a:cubicBezTo>
                  <a:pt x="2284475" y="427620"/>
                  <a:pt x="2282391" y="421890"/>
                  <a:pt x="2277182" y="418765"/>
                </a:cubicBezTo>
                <a:cubicBezTo>
                  <a:pt x="2276140" y="418765"/>
                  <a:pt x="2275880" y="418244"/>
                  <a:pt x="2276401" y="417202"/>
                </a:cubicBezTo>
                <a:cubicBezTo>
                  <a:pt x="2276401" y="417202"/>
                  <a:pt x="2276922" y="417202"/>
                  <a:pt x="2277964" y="417202"/>
                </a:cubicBezTo>
                <a:cubicBezTo>
                  <a:pt x="2289423" y="417202"/>
                  <a:pt x="2294893" y="413816"/>
                  <a:pt x="2294372" y="407045"/>
                </a:cubicBezTo>
                <a:cubicBezTo>
                  <a:pt x="2295935" y="401315"/>
                  <a:pt x="2296716" y="386469"/>
                  <a:pt x="2296716" y="362508"/>
                </a:cubicBezTo>
                <a:lnTo>
                  <a:pt x="2260774" y="364071"/>
                </a:lnTo>
                <a:cubicBezTo>
                  <a:pt x="2258169" y="401054"/>
                  <a:pt x="2228739" y="427881"/>
                  <a:pt x="2172482" y="444549"/>
                </a:cubicBezTo>
                <a:cubicBezTo>
                  <a:pt x="2171440" y="445070"/>
                  <a:pt x="2170658" y="444810"/>
                  <a:pt x="2170138" y="443768"/>
                </a:cubicBezTo>
                <a:cubicBezTo>
                  <a:pt x="2170138" y="442726"/>
                  <a:pt x="2170658" y="441945"/>
                  <a:pt x="2171700" y="441424"/>
                </a:cubicBezTo>
                <a:cubicBezTo>
                  <a:pt x="2217539" y="427360"/>
                  <a:pt x="2241501" y="401836"/>
                  <a:pt x="2243584" y="364852"/>
                </a:cubicBezTo>
                <a:lnTo>
                  <a:pt x="2220925" y="366415"/>
                </a:lnTo>
                <a:lnTo>
                  <a:pt x="2205298" y="367977"/>
                </a:lnTo>
                <a:lnTo>
                  <a:pt x="2199047" y="362508"/>
                </a:lnTo>
                <a:lnTo>
                  <a:pt x="2244366" y="360945"/>
                </a:lnTo>
                <a:cubicBezTo>
                  <a:pt x="2244366" y="359903"/>
                  <a:pt x="2244626" y="358341"/>
                  <a:pt x="2245147" y="356257"/>
                </a:cubicBezTo>
                <a:cubicBezTo>
                  <a:pt x="2245147" y="354174"/>
                  <a:pt x="2245147" y="352611"/>
                  <a:pt x="2245147" y="351569"/>
                </a:cubicBezTo>
                <a:cubicBezTo>
                  <a:pt x="2245147" y="344797"/>
                  <a:pt x="2245147" y="338286"/>
                  <a:pt x="2245147" y="332035"/>
                </a:cubicBezTo>
                <a:close/>
                <a:moveTo>
                  <a:pt x="1891196" y="328129"/>
                </a:moveTo>
                <a:lnTo>
                  <a:pt x="1837283" y="329691"/>
                </a:lnTo>
                <a:lnTo>
                  <a:pt x="1838065" y="357820"/>
                </a:lnTo>
                <a:lnTo>
                  <a:pt x="1892759" y="357038"/>
                </a:lnTo>
                <a:close/>
                <a:moveTo>
                  <a:pt x="1899010" y="314846"/>
                </a:moveTo>
                <a:lnTo>
                  <a:pt x="1915418" y="324222"/>
                </a:lnTo>
                <a:cubicBezTo>
                  <a:pt x="1916460" y="324222"/>
                  <a:pt x="1916460" y="324743"/>
                  <a:pt x="1915418" y="325785"/>
                </a:cubicBezTo>
                <a:lnTo>
                  <a:pt x="1911511" y="331254"/>
                </a:lnTo>
                <a:lnTo>
                  <a:pt x="1912293" y="357038"/>
                </a:lnTo>
                <a:lnTo>
                  <a:pt x="1913856" y="361727"/>
                </a:lnTo>
                <a:cubicBezTo>
                  <a:pt x="1914376" y="363289"/>
                  <a:pt x="1913595" y="364071"/>
                  <a:pt x="1911511" y="364071"/>
                </a:cubicBezTo>
                <a:cubicBezTo>
                  <a:pt x="1896926" y="362508"/>
                  <a:pt x="1871923" y="361727"/>
                  <a:pt x="1836502" y="361727"/>
                </a:cubicBezTo>
                <a:cubicBezTo>
                  <a:pt x="1833898" y="366415"/>
                  <a:pt x="1829991" y="369800"/>
                  <a:pt x="1824782" y="371884"/>
                </a:cubicBezTo>
                <a:cubicBezTo>
                  <a:pt x="1823219" y="372405"/>
                  <a:pt x="1822438" y="371884"/>
                  <a:pt x="1822438" y="370321"/>
                </a:cubicBezTo>
                <a:lnTo>
                  <a:pt x="1822438" y="357038"/>
                </a:lnTo>
                <a:lnTo>
                  <a:pt x="1822438" y="335942"/>
                </a:lnTo>
                <a:lnTo>
                  <a:pt x="1822438" y="319534"/>
                </a:lnTo>
                <a:cubicBezTo>
                  <a:pt x="1822438" y="317971"/>
                  <a:pt x="1822959" y="317450"/>
                  <a:pt x="1824001" y="317971"/>
                </a:cubicBezTo>
                <a:lnTo>
                  <a:pt x="1838065" y="325003"/>
                </a:lnTo>
                <a:lnTo>
                  <a:pt x="1891196" y="324222"/>
                </a:lnTo>
                <a:close/>
                <a:moveTo>
                  <a:pt x="716831" y="305470"/>
                </a:moveTo>
                <a:lnTo>
                  <a:pt x="666043" y="307032"/>
                </a:lnTo>
                <a:lnTo>
                  <a:pt x="666043" y="324222"/>
                </a:lnTo>
                <a:lnTo>
                  <a:pt x="707455" y="322659"/>
                </a:lnTo>
                <a:cubicBezTo>
                  <a:pt x="708497" y="322659"/>
                  <a:pt x="709017" y="323441"/>
                  <a:pt x="709017" y="325003"/>
                </a:cubicBezTo>
                <a:cubicBezTo>
                  <a:pt x="709017" y="326045"/>
                  <a:pt x="708236" y="326566"/>
                  <a:pt x="706673" y="326566"/>
                </a:cubicBezTo>
                <a:lnTo>
                  <a:pt x="666043" y="328910"/>
                </a:lnTo>
                <a:lnTo>
                  <a:pt x="665262" y="349225"/>
                </a:lnTo>
                <a:lnTo>
                  <a:pt x="716050" y="346881"/>
                </a:lnTo>
                <a:close/>
                <a:moveTo>
                  <a:pt x="1992772" y="293749"/>
                </a:moveTo>
                <a:cubicBezTo>
                  <a:pt x="2017254" y="322920"/>
                  <a:pt x="2030537" y="345318"/>
                  <a:pt x="2032620" y="360945"/>
                </a:cubicBezTo>
                <a:cubicBezTo>
                  <a:pt x="2031058" y="368759"/>
                  <a:pt x="2025588" y="374228"/>
                  <a:pt x="2016212" y="377353"/>
                </a:cubicBezTo>
                <a:cubicBezTo>
                  <a:pt x="2011524" y="378395"/>
                  <a:pt x="2009440" y="376833"/>
                  <a:pt x="2009961" y="372665"/>
                </a:cubicBezTo>
                <a:cubicBezTo>
                  <a:pt x="2008920" y="343495"/>
                  <a:pt x="2002669" y="317450"/>
                  <a:pt x="1991209" y="294531"/>
                </a:cubicBezTo>
                <a:cubicBezTo>
                  <a:pt x="1991209" y="293489"/>
                  <a:pt x="1991730" y="293228"/>
                  <a:pt x="1992772" y="293749"/>
                </a:cubicBezTo>
                <a:close/>
                <a:moveTo>
                  <a:pt x="1934952" y="292968"/>
                </a:moveTo>
                <a:lnTo>
                  <a:pt x="1953704" y="312502"/>
                </a:lnTo>
                <a:cubicBezTo>
                  <a:pt x="1955788" y="315627"/>
                  <a:pt x="1955007" y="317450"/>
                  <a:pt x="1951360" y="317971"/>
                </a:cubicBezTo>
                <a:cubicBezTo>
                  <a:pt x="1941984" y="316929"/>
                  <a:pt x="1932608" y="319794"/>
                  <a:pt x="1923232" y="326566"/>
                </a:cubicBezTo>
                <a:cubicBezTo>
                  <a:pt x="1922190" y="327087"/>
                  <a:pt x="1921409" y="327087"/>
                  <a:pt x="1920888" y="326566"/>
                </a:cubicBezTo>
                <a:cubicBezTo>
                  <a:pt x="1920367" y="326045"/>
                  <a:pt x="1920367" y="325524"/>
                  <a:pt x="1920888" y="325003"/>
                </a:cubicBezTo>
                <a:lnTo>
                  <a:pt x="1925576" y="303907"/>
                </a:lnTo>
                <a:lnTo>
                  <a:pt x="1810718" y="307032"/>
                </a:lnTo>
                <a:cubicBezTo>
                  <a:pt x="1807071" y="321096"/>
                  <a:pt x="1801081" y="331514"/>
                  <a:pt x="1792747" y="338286"/>
                </a:cubicBezTo>
                <a:cubicBezTo>
                  <a:pt x="1790663" y="339328"/>
                  <a:pt x="1789100" y="338807"/>
                  <a:pt x="1788059" y="336723"/>
                </a:cubicBezTo>
                <a:cubicBezTo>
                  <a:pt x="1785454" y="330473"/>
                  <a:pt x="1784673" y="325524"/>
                  <a:pt x="1785715" y="321878"/>
                </a:cubicBezTo>
                <a:cubicBezTo>
                  <a:pt x="1793528" y="315106"/>
                  <a:pt x="1797695" y="306772"/>
                  <a:pt x="1798216" y="296875"/>
                </a:cubicBezTo>
                <a:cubicBezTo>
                  <a:pt x="1798216" y="295312"/>
                  <a:pt x="1798477" y="294270"/>
                  <a:pt x="1798997" y="293749"/>
                </a:cubicBezTo>
                <a:cubicBezTo>
                  <a:pt x="1800039" y="293228"/>
                  <a:pt x="1801081" y="293489"/>
                  <a:pt x="1802123" y="294531"/>
                </a:cubicBezTo>
                <a:cubicBezTo>
                  <a:pt x="1804206" y="295572"/>
                  <a:pt x="1807071" y="298437"/>
                  <a:pt x="1810718" y="303125"/>
                </a:cubicBezTo>
                <a:lnTo>
                  <a:pt x="1924794" y="299219"/>
                </a:lnTo>
                <a:close/>
                <a:moveTo>
                  <a:pt x="723863" y="291405"/>
                </a:moveTo>
                <a:lnTo>
                  <a:pt x="739490" y="303125"/>
                </a:lnTo>
                <a:cubicBezTo>
                  <a:pt x="740532" y="303646"/>
                  <a:pt x="740532" y="304428"/>
                  <a:pt x="739490" y="305470"/>
                </a:cubicBezTo>
                <a:lnTo>
                  <a:pt x="734802" y="310939"/>
                </a:lnTo>
                <a:lnTo>
                  <a:pt x="734021" y="340630"/>
                </a:lnTo>
                <a:cubicBezTo>
                  <a:pt x="733500" y="349485"/>
                  <a:pt x="729593" y="356778"/>
                  <a:pt x="722300" y="362508"/>
                </a:cubicBezTo>
                <a:cubicBezTo>
                  <a:pt x="720217" y="364591"/>
                  <a:pt x="718654" y="364331"/>
                  <a:pt x="717612" y="361727"/>
                </a:cubicBezTo>
                <a:cubicBezTo>
                  <a:pt x="717091" y="359643"/>
                  <a:pt x="716310" y="357299"/>
                  <a:pt x="715268" y="354694"/>
                </a:cubicBezTo>
                <a:cubicBezTo>
                  <a:pt x="714226" y="353132"/>
                  <a:pt x="713706" y="352090"/>
                  <a:pt x="713706" y="351569"/>
                </a:cubicBezTo>
                <a:lnTo>
                  <a:pt x="697297" y="351569"/>
                </a:lnTo>
                <a:cubicBezTo>
                  <a:pt x="697297" y="353132"/>
                  <a:pt x="697037" y="355476"/>
                  <a:pt x="696516" y="358601"/>
                </a:cubicBezTo>
                <a:cubicBezTo>
                  <a:pt x="696516" y="365894"/>
                  <a:pt x="695995" y="371103"/>
                  <a:pt x="694953" y="374228"/>
                </a:cubicBezTo>
                <a:lnTo>
                  <a:pt x="735583" y="373447"/>
                </a:lnTo>
                <a:lnTo>
                  <a:pt x="744959" y="360945"/>
                </a:lnTo>
                <a:lnTo>
                  <a:pt x="760586" y="374228"/>
                </a:lnTo>
                <a:cubicBezTo>
                  <a:pt x="761107" y="375270"/>
                  <a:pt x="760847" y="376051"/>
                  <a:pt x="759805" y="376572"/>
                </a:cubicBezTo>
                <a:lnTo>
                  <a:pt x="701204" y="378135"/>
                </a:lnTo>
                <a:cubicBezTo>
                  <a:pt x="707976" y="401054"/>
                  <a:pt x="728291" y="414598"/>
                  <a:pt x="762149" y="418765"/>
                </a:cubicBezTo>
                <a:cubicBezTo>
                  <a:pt x="763191" y="419286"/>
                  <a:pt x="763712" y="420067"/>
                  <a:pt x="763712" y="421109"/>
                </a:cubicBezTo>
                <a:cubicBezTo>
                  <a:pt x="763712" y="421630"/>
                  <a:pt x="763191" y="422151"/>
                  <a:pt x="762149" y="422672"/>
                </a:cubicBezTo>
                <a:cubicBezTo>
                  <a:pt x="753294" y="424234"/>
                  <a:pt x="745480" y="429704"/>
                  <a:pt x="738709" y="439080"/>
                </a:cubicBezTo>
                <a:cubicBezTo>
                  <a:pt x="715268" y="429704"/>
                  <a:pt x="701725" y="409389"/>
                  <a:pt x="698079" y="378135"/>
                </a:cubicBezTo>
                <a:lnTo>
                  <a:pt x="694172" y="378916"/>
                </a:lnTo>
                <a:cubicBezTo>
                  <a:pt x="690526" y="408607"/>
                  <a:pt x="663699" y="429704"/>
                  <a:pt x="613693" y="442205"/>
                </a:cubicBezTo>
                <a:cubicBezTo>
                  <a:pt x="613172" y="442205"/>
                  <a:pt x="612651" y="441945"/>
                  <a:pt x="612130" y="441424"/>
                </a:cubicBezTo>
                <a:cubicBezTo>
                  <a:pt x="612130" y="440382"/>
                  <a:pt x="612391" y="439861"/>
                  <a:pt x="612912" y="439861"/>
                </a:cubicBezTo>
                <a:cubicBezTo>
                  <a:pt x="655105" y="426839"/>
                  <a:pt x="677503" y="406524"/>
                  <a:pt x="680108" y="378916"/>
                </a:cubicBezTo>
                <a:lnTo>
                  <a:pt x="662137" y="379698"/>
                </a:lnTo>
                <a:cubicBezTo>
                  <a:pt x="654323" y="380218"/>
                  <a:pt x="647291" y="381000"/>
                  <a:pt x="641040" y="382042"/>
                </a:cubicBezTo>
                <a:lnTo>
                  <a:pt x="635571" y="375791"/>
                </a:lnTo>
                <a:lnTo>
                  <a:pt x="680108" y="374228"/>
                </a:lnTo>
                <a:cubicBezTo>
                  <a:pt x="681670" y="367977"/>
                  <a:pt x="682191" y="360685"/>
                  <a:pt x="681670" y="352350"/>
                </a:cubicBezTo>
                <a:lnTo>
                  <a:pt x="666043" y="353132"/>
                </a:lnTo>
                <a:cubicBezTo>
                  <a:pt x="663960" y="358341"/>
                  <a:pt x="661616" y="362247"/>
                  <a:pt x="659011" y="364852"/>
                </a:cubicBezTo>
                <a:cubicBezTo>
                  <a:pt x="655365" y="367456"/>
                  <a:pt x="653542" y="367456"/>
                  <a:pt x="653542" y="364852"/>
                </a:cubicBezTo>
                <a:lnTo>
                  <a:pt x="654323" y="342193"/>
                </a:lnTo>
                <a:lnTo>
                  <a:pt x="654323" y="315627"/>
                </a:lnTo>
                <a:cubicBezTo>
                  <a:pt x="654323" y="307293"/>
                  <a:pt x="654063" y="301563"/>
                  <a:pt x="653542" y="298437"/>
                </a:cubicBezTo>
                <a:cubicBezTo>
                  <a:pt x="653542" y="296875"/>
                  <a:pt x="654063" y="296614"/>
                  <a:pt x="655105" y="297656"/>
                </a:cubicBezTo>
                <a:lnTo>
                  <a:pt x="666043" y="303125"/>
                </a:lnTo>
                <a:lnTo>
                  <a:pt x="716050" y="301563"/>
                </a:lnTo>
                <a:close/>
                <a:moveTo>
                  <a:pt x="385242" y="285154"/>
                </a:moveTo>
                <a:lnTo>
                  <a:pt x="385242" y="352350"/>
                </a:lnTo>
                <a:lnTo>
                  <a:pt x="395399" y="352350"/>
                </a:lnTo>
                <a:cubicBezTo>
                  <a:pt x="414152" y="351829"/>
                  <a:pt x="423788" y="340109"/>
                  <a:pt x="424309" y="317190"/>
                </a:cubicBezTo>
                <a:cubicBezTo>
                  <a:pt x="424309" y="295833"/>
                  <a:pt x="414673" y="285154"/>
                  <a:pt x="395399" y="285154"/>
                </a:cubicBezTo>
                <a:close/>
                <a:moveTo>
                  <a:pt x="280467" y="285154"/>
                </a:moveTo>
                <a:lnTo>
                  <a:pt x="280467" y="352350"/>
                </a:lnTo>
                <a:lnTo>
                  <a:pt x="290624" y="352350"/>
                </a:lnTo>
                <a:cubicBezTo>
                  <a:pt x="309377" y="351829"/>
                  <a:pt x="319013" y="340109"/>
                  <a:pt x="319534" y="317190"/>
                </a:cubicBezTo>
                <a:cubicBezTo>
                  <a:pt x="319534" y="295833"/>
                  <a:pt x="309898" y="285154"/>
                  <a:pt x="290624" y="285154"/>
                </a:cubicBezTo>
                <a:close/>
                <a:moveTo>
                  <a:pt x="1727113" y="284373"/>
                </a:moveTo>
                <a:lnTo>
                  <a:pt x="1741959" y="296875"/>
                </a:lnTo>
                <a:cubicBezTo>
                  <a:pt x="1743522" y="298437"/>
                  <a:pt x="1743261" y="299479"/>
                  <a:pt x="1741178" y="300000"/>
                </a:cubicBezTo>
                <a:lnTo>
                  <a:pt x="1665387" y="301563"/>
                </a:lnTo>
                <a:lnTo>
                  <a:pt x="1678670" y="307032"/>
                </a:lnTo>
                <a:cubicBezTo>
                  <a:pt x="1680233" y="307032"/>
                  <a:pt x="1680493" y="308074"/>
                  <a:pt x="1679451" y="310158"/>
                </a:cubicBezTo>
                <a:lnTo>
                  <a:pt x="1677889" y="316408"/>
                </a:lnTo>
                <a:lnTo>
                  <a:pt x="1677107" y="357038"/>
                </a:lnTo>
                <a:lnTo>
                  <a:pt x="1706017" y="356257"/>
                </a:lnTo>
                <a:lnTo>
                  <a:pt x="1717737" y="345318"/>
                </a:lnTo>
                <a:lnTo>
                  <a:pt x="1732583" y="358601"/>
                </a:lnTo>
                <a:cubicBezTo>
                  <a:pt x="1733625" y="359122"/>
                  <a:pt x="1733364" y="359903"/>
                  <a:pt x="1731802" y="360945"/>
                </a:cubicBezTo>
                <a:lnTo>
                  <a:pt x="1677107" y="361727"/>
                </a:lnTo>
                <a:lnTo>
                  <a:pt x="1676326" y="423453"/>
                </a:lnTo>
                <a:lnTo>
                  <a:pt x="1727895" y="422672"/>
                </a:lnTo>
                <a:lnTo>
                  <a:pt x="1739615" y="411733"/>
                </a:lnTo>
                <a:lnTo>
                  <a:pt x="1755242" y="424234"/>
                </a:lnTo>
                <a:cubicBezTo>
                  <a:pt x="1756284" y="425276"/>
                  <a:pt x="1756284" y="426058"/>
                  <a:pt x="1755242" y="426578"/>
                </a:cubicBezTo>
                <a:lnTo>
                  <a:pt x="1609130" y="428922"/>
                </a:lnTo>
                <a:cubicBezTo>
                  <a:pt x="1601837" y="429443"/>
                  <a:pt x="1594805" y="430225"/>
                  <a:pt x="1588034" y="431266"/>
                </a:cubicBezTo>
                <a:lnTo>
                  <a:pt x="1582564" y="425016"/>
                </a:lnTo>
                <a:lnTo>
                  <a:pt x="1657574" y="423453"/>
                </a:lnTo>
                <a:lnTo>
                  <a:pt x="1658355" y="362508"/>
                </a:lnTo>
                <a:lnTo>
                  <a:pt x="1634914" y="363289"/>
                </a:lnTo>
                <a:cubicBezTo>
                  <a:pt x="1626580" y="363289"/>
                  <a:pt x="1619548" y="364071"/>
                  <a:pt x="1613818" y="365633"/>
                </a:cubicBezTo>
                <a:lnTo>
                  <a:pt x="1606786" y="359383"/>
                </a:lnTo>
                <a:lnTo>
                  <a:pt x="1658355" y="357820"/>
                </a:lnTo>
                <a:lnTo>
                  <a:pt x="1658355" y="335942"/>
                </a:lnTo>
                <a:lnTo>
                  <a:pt x="1657574" y="301563"/>
                </a:lnTo>
                <a:lnTo>
                  <a:pt x="1617725" y="302344"/>
                </a:lnTo>
                <a:cubicBezTo>
                  <a:pt x="1608349" y="302865"/>
                  <a:pt x="1601316" y="303907"/>
                  <a:pt x="1596628" y="305470"/>
                </a:cubicBezTo>
                <a:lnTo>
                  <a:pt x="1590378" y="298437"/>
                </a:lnTo>
                <a:lnTo>
                  <a:pt x="1715393" y="296093"/>
                </a:lnTo>
                <a:close/>
                <a:moveTo>
                  <a:pt x="463451" y="278904"/>
                </a:moveTo>
                <a:lnTo>
                  <a:pt x="556431" y="278904"/>
                </a:lnTo>
                <a:lnTo>
                  <a:pt x="558776" y="325785"/>
                </a:lnTo>
                <a:lnTo>
                  <a:pt x="554087" y="327347"/>
                </a:lnTo>
                <a:cubicBezTo>
                  <a:pt x="548358" y="299219"/>
                  <a:pt x="536377" y="285154"/>
                  <a:pt x="518145" y="285154"/>
                </a:cubicBezTo>
                <a:lnTo>
                  <a:pt x="518145" y="389855"/>
                </a:lnTo>
                <a:cubicBezTo>
                  <a:pt x="517104" y="403398"/>
                  <a:pt x="522573" y="409649"/>
                  <a:pt x="534554" y="408607"/>
                </a:cubicBezTo>
                <a:lnTo>
                  <a:pt x="534554" y="414858"/>
                </a:lnTo>
                <a:lnTo>
                  <a:pt x="483766" y="414858"/>
                </a:lnTo>
                <a:lnTo>
                  <a:pt x="483766" y="408607"/>
                </a:lnTo>
                <a:cubicBezTo>
                  <a:pt x="495226" y="410170"/>
                  <a:pt x="500695" y="404180"/>
                  <a:pt x="500174" y="390636"/>
                </a:cubicBezTo>
                <a:lnTo>
                  <a:pt x="500174" y="285154"/>
                </a:lnTo>
                <a:cubicBezTo>
                  <a:pt x="481422" y="284634"/>
                  <a:pt x="469702" y="298698"/>
                  <a:pt x="465014" y="327347"/>
                </a:cubicBezTo>
                <a:lnTo>
                  <a:pt x="459544" y="325785"/>
                </a:lnTo>
                <a:close/>
                <a:moveTo>
                  <a:pt x="353988" y="278904"/>
                </a:moveTo>
                <a:lnTo>
                  <a:pt x="400088" y="278904"/>
                </a:lnTo>
                <a:cubicBezTo>
                  <a:pt x="428737" y="278904"/>
                  <a:pt x="443062" y="291405"/>
                  <a:pt x="443062" y="316408"/>
                </a:cubicBezTo>
                <a:cubicBezTo>
                  <a:pt x="443583" y="344537"/>
                  <a:pt x="429518" y="358341"/>
                  <a:pt x="400869" y="357820"/>
                </a:cubicBezTo>
                <a:lnTo>
                  <a:pt x="385242" y="357820"/>
                </a:lnTo>
                <a:lnTo>
                  <a:pt x="385242" y="388292"/>
                </a:lnTo>
                <a:cubicBezTo>
                  <a:pt x="384721" y="402878"/>
                  <a:pt x="389670" y="409649"/>
                  <a:pt x="400088" y="408607"/>
                </a:cubicBezTo>
                <a:lnTo>
                  <a:pt x="400088" y="414858"/>
                </a:lnTo>
                <a:lnTo>
                  <a:pt x="353988" y="414858"/>
                </a:lnTo>
                <a:lnTo>
                  <a:pt x="353988" y="408607"/>
                </a:lnTo>
                <a:cubicBezTo>
                  <a:pt x="363364" y="409649"/>
                  <a:pt x="367792" y="403138"/>
                  <a:pt x="367271" y="389074"/>
                </a:cubicBezTo>
                <a:lnTo>
                  <a:pt x="367271" y="304688"/>
                </a:lnTo>
                <a:cubicBezTo>
                  <a:pt x="367792" y="290624"/>
                  <a:pt x="363364" y="284113"/>
                  <a:pt x="353988" y="285154"/>
                </a:cubicBezTo>
                <a:close/>
                <a:moveTo>
                  <a:pt x="249213" y="278904"/>
                </a:moveTo>
                <a:lnTo>
                  <a:pt x="295313" y="278904"/>
                </a:lnTo>
                <a:cubicBezTo>
                  <a:pt x="323962" y="278904"/>
                  <a:pt x="338287" y="291405"/>
                  <a:pt x="338287" y="316408"/>
                </a:cubicBezTo>
                <a:cubicBezTo>
                  <a:pt x="338808" y="344537"/>
                  <a:pt x="324743" y="358341"/>
                  <a:pt x="296094" y="357820"/>
                </a:cubicBezTo>
                <a:lnTo>
                  <a:pt x="280467" y="357820"/>
                </a:lnTo>
                <a:lnTo>
                  <a:pt x="280467" y="388292"/>
                </a:lnTo>
                <a:cubicBezTo>
                  <a:pt x="279946" y="402878"/>
                  <a:pt x="284895" y="409649"/>
                  <a:pt x="295313" y="408607"/>
                </a:cubicBezTo>
                <a:lnTo>
                  <a:pt x="295313" y="414858"/>
                </a:lnTo>
                <a:lnTo>
                  <a:pt x="249213" y="414858"/>
                </a:lnTo>
                <a:lnTo>
                  <a:pt x="249213" y="408607"/>
                </a:lnTo>
                <a:cubicBezTo>
                  <a:pt x="258589" y="409649"/>
                  <a:pt x="263017" y="403138"/>
                  <a:pt x="262496" y="389074"/>
                </a:cubicBezTo>
                <a:lnTo>
                  <a:pt x="262496" y="304688"/>
                </a:lnTo>
                <a:cubicBezTo>
                  <a:pt x="263017" y="290624"/>
                  <a:pt x="258589" y="284113"/>
                  <a:pt x="249213" y="285154"/>
                </a:cubicBezTo>
                <a:close/>
                <a:moveTo>
                  <a:pt x="2289684" y="275778"/>
                </a:moveTo>
                <a:lnTo>
                  <a:pt x="2244366" y="278122"/>
                </a:lnTo>
                <a:cubicBezTo>
                  <a:pt x="2243845" y="279685"/>
                  <a:pt x="2242803" y="280727"/>
                  <a:pt x="2241240" y="281248"/>
                </a:cubicBezTo>
                <a:cubicBezTo>
                  <a:pt x="2248012" y="290103"/>
                  <a:pt x="2255565" y="297656"/>
                  <a:pt x="2263899" y="303907"/>
                </a:cubicBezTo>
                <a:cubicBezTo>
                  <a:pt x="2271713" y="297135"/>
                  <a:pt x="2280308" y="287759"/>
                  <a:pt x="2289684" y="275778"/>
                </a:cubicBezTo>
                <a:close/>
                <a:moveTo>
                  <a:pt x="1310655" y="265621"/>
                </a:moveTo>
                <a:lnTo>
                  <a:pt x="1325501" y="278904"/>
                </a:lnTo>
                <a:cubicBezTo>
                  <a:pt x="1326543" y="279945"/>
                  <a:pt x="1326282" y="280466"/>
                  <a:pt x="1324719" y="280466"/>
                </a:cubicBezTo>
                <a:lnTo>
                  <a:pt x="1234864" y="282029"/>
                </a:lnTo>
                <a:cubicBezTo>
                  <a:pt x="1227572" y="282550"/>
                  <a:pt x="1220540" y="283331"/>
                  <a:pt x="1213768" y="284373"/>
                </a:cubicBezTo>
                <a:lnTo>
                  <a:pt x="1206736" y="278122"/>
                </a:lnTo>
                <a:lnTo>
                  <a:pt x="1298935" y="277341"/>
                </a:lnTo>
                <a:close/>
                <a:moveTo>
                  <a:pt x="1007492" y="265621"/>
                </a:moveTo>
                <a:cubicBezTo>
                  <a:pt x="1027807" y="272392"/>
                  <a:pt x="1037965" y="278122"/>
                  <a:pt x="1037965" y="282810"/>
                </a:cubicBezTo>
                <a:cubicBezTo>
                  <a:pt x="1037965" y="288540"/>
                  <a:pt x="1035360" y="293228"/>
                  <a:pt x="1030151" y="296875"/>
                </a:cubicBezTo>
                <a:cubicBezTo>
                  <a:pt x="1026505" y="297916"/>
                  <a:pt x="1024161" y="296875"/>
                  <a:pt x="1023119" y="293749"/>
                </a:cubicBezTo>
                <a:cubicBezTo>
                  <a:pt x="1017389" y="281248"/>
                  <a:pt x="1011920" y="272392"/>
                  <a:pt x="1006711" y="267183"/>
                </a:cubicBezTo>
                <a:cubicBezTo>
                  <a:pt x="1006190" y="266142"/>
                  <a:pt x="1006450" y="265621"/>
                  <a:pt x="1007492" y="265621"/>
                </a:cubicBezTo>
                <a:close/>
                <a:moveTo>
                  <a:pt x="860990" y="264253"/>
                </a:moveTo>
                <a:cubicBezTo>
                  <a:pt x="861250" y="264123"/>
                  <a:pt x="861641" y="264319"/>
                  <a:pt x="862162" y="264839"/>
                </a:cubicBezTo>
                <a:lnTo>
                  <a:pt x="880133" y="275778"/>
                </a:lnTo>
                <a:lnTo>
                  <a:pt x="877007" y="278904"/>
                </a:lnTo>
                <a:lnTo>
                  <a:pt x="877007" y="312502"/>
                </a:lnTo>
                <a:lnTo>
                  <a:pt x="916075" y="310939"/>
                </a:lnTo>
                <a:lnTo>
                  <a:pt x="924669" y="300781"/>
                </a:lnTo>
                <a:lnTo>
                  <a:pt x="941859" y="311720"/>
                </a:lnTo>
                <a:cubicBezTo>
                  <a:pt x="942901" y="312241"/>
                  <a:pt x="943422" y="312502"/>
                  <a:pt x="943422" y="312502"/>
                </a:cubicBezTo>
                <a:cubicBezTo>
                  <a:pt x="943422" y="313023"/>
                  <a:pt x="942901" y="313543"/>
                  <a:pt x="941859" y="314064"/>
                </a:cubicBezTo>
                <a:lnTo>
                  <a:pt x="936390" y="321096"/>
                </a:lnTo>
                <a:cubicBezTo>
                  <a:pt x="931702" y="343495"/>
                  <a:pt x="923107" y="364331"/>
                  <a:pt x="910605" y="383604"/>
                </a:cubicBezTo>
                <a:cubicBezTo>
                  <a:pt x="925190" y="399752"/>
                  <a:pt x="942640" y="412514"/>
                  <a:pt x="962955" y="421890"/>
                </a:cubicBezTo>
                <a:cubicBezTo>
                  <a:pt x="963997" y="422932"/>
                  <a:pt x="963737" y="423713"/>
                  <a:pt x="962174" y="424234"/>
                </a:cubicBezTo>
                <a:cubicBezTo>
                  <a:pt x="952798" y="423713"/>
                  <a:pt x="943161" y="427881"/>
                  <a:pt x="933264" y="436736"/>
                </a:cubicBezTo>
                <a:cubicBezTo>
                  <a:pt x="916075" y="422151"/>
                  <a:pt x="904615" y="409128"/>
                  <a:pt x="898885" y="397669"/>
                </a:cubicBezTo>
                <a:cubicBezTo>
                  <a:pt x="886383" y="412254"/>
                  <a:pt x="867631" y="426839"/>
                  <a:pt x="842628" y="441424"/>
                </a:cubicBezTo>
                <a:cubicBezTo>
                  <a:pt x="841586" y="441945"/>
                  <a:pt x="840805" y="441945"/>
                  <a:pt x="840284" y="441424"/>
                </a:cubicBezTo>
                <a:cubicBezTo>
                  <a:pt x="839763" y="440903"/>
                  <a:pt x="840023" y="440122"/>
                  <a:pt x="841065" y="439080"/>
                </a:cubicBezTo>
                <a:cubicBezTo>
                  <a:pt x="865547" y="422411"/>
                  <a:pt x="882998" y="405222"/>
                  <a:pt x="893416" y="387511"/>
                </a:cubicBezTo>
                <a:cubicBezTo>
                  <a:pt x="886644" y="372926"/>
                  <a:pt x="881695" y="352090"/>
                  <a:pt x="878570" y="325003"/>
                </a:cubicBezTo>
                <a:lnTo>
                  <a:pt x="880914" y="324222"/>
                </a:lnTo>
                <a:cubicBezTo>
                  <a:pt x="882477" y="339849"/>
                  <a:pt x="889248" y="355997"/>
                  <a:pt x="901229" y="372665"/>
                </a:cubicBezTo>
                <a:cubicBezTo>
                  <a:pt x="906959" y="359643"/>
                  <a:pt x="912428" y="340370"/>
                  <a:pt x="917637" y="314846"/>
                </a:cubicBezTo>
                <a:lnTo>
                  <a:pt x="877007" y="316408"/>
                </a:lnTo>
                <a:cubicBezTo>
                  <a:pt x="877007" y="350788"/>
                  <a:pt x="872580" y="376051"/>
                  <a:pt x="863724" y="392199"/>
                </a:cubicBezTo>
                <a:cubicBezTo>
                  <a:pt x="856432" y="406784"/>
                  <a:pt x="837679" y="422411"/>
                  <a:pt x="807467" y="439080"/>
                </a:cubicBezTo>
                <a:cubicBezTo>
                  <a:pt x="806425" y="439080"/>
                  <a:pt x="805644" y="438820"/>
                  <a:pt x="805123" y="438299"/>
                </a:cubicBezTo>
                <a:cubicBezTo>
                  <a:pt x="805123" y="437778"/>
                  <a:pt x="805384" y="437257"/>
                  <a:pt x="805905" y="436736"/>
                </a:cubicBezTo>
                <a:cubicBezTo>
                  <a:pt x="828824" y="422672"/>
                  <a:pt x="843670" y="407305"/>
                  <a:pt x="850441" y="390636"/>
                </a:cubicBezTo>
                <a:cubicBezTo>
                  <a:pt x="857734" y="375530"/>
                  <a:pt x="861380" y="349485"/>
                  <a:pt x="861380" y="312502"/>
                </a:cubicBezTo>
                <a:lnTo>
                  <a:pt x="861380" y="289061"/>
                </a:lnTo>
                <a:cubicBezTo>
                  <a:pt x="861380" y="284894"/>
                  <a:pt x="861120" y="278904"/>
                  <a:pt x="860599" y="271090"/>
                </a:cubicBezTo>
                <a:cubicBezTo>
                  <a:pt x="860599" y="267965"/>
                  <a:pt x="860599" y="266142"/>
                  <a:pt x="860599" y="265621"/>
                </a:cubicBezTo>
                <a:cubicBezTo>
                  <a:pt x="860599" y="264839"/>
                  <a:pt x="860729" y="264384"/>
                  <a:pt x="860990" y="264253"/>
                </a:cubicBezTo>
                <a:close/>
                <a:moveTo>
                  <a:pt x="922325" y="253901"/>
                </a:moveTo>
                <a:cubicBezTo>
                  <a:pt x="923367" y="252859"/>
                  <a:pt x="924149" y="252859"/>
                  <a:pt x="924669" y="253901"/>
                </a:cubicBezTo>
                <a:lnTo>
                  <a:pt x="937171" y="267183"/>
                </a:lnTo>
                <a:cubicBezTo>
                  <a:pt x="937692" y="267704"/>
                  <a:pt x="937952" y="268225"/>
                  <a:pt x="937952" y="268746"/>
                </a:cubicBezTo>
                <a:cubicBezTo>
                  <a:pt x="937952" y="269267"/>
                  <a:pt x="937431" y="269528"/>
                  <a:pt x="936390" y="269528"/>
                </a:cubicBezTo>
                <a:cubicBezTo>
                  <a:pt x="929097" y="269528"/>
                  <a:pt x="911386" y="271872"/>
                  <a:pt x="883258" y="276560"/>
                </a:cubicBezTo>
                <a:lnTo>
                  <a:pt x="882477" y="274997"/>
                </a:lnTo>
                <a:cubicBezTo>
                  <a:pt x="901229" y="267183"/>
                  <a:pt x="914512" y="260151"/>
                  <a:pt x="922325" y="253901"/>
                </a:cubicBezTo>
                <a:close/>
                <a:moveTo>
                  <a:pt x="1652104" y="253119"/>
                </a:moveTo>
                <a:cubicBezTo>
                  <a:pt x="1652625" y="252598"/>
                  <a:pt x="1653406" y="252598"/>
                  <a:pt x="1654448" y="253119"/>
                </a:cubicBezTo>
                <a:cubicBezTo>
                  <a:pt x="1673200" y="261454"/>
                  <a:pt x="1682837" y="269267"/>
                  <a:pt x="1683358" y="276560"/>
                </a:cubicBezTo>
                <a:cubicBezTo>
                  <a:pt x="1682316" y="283331"/>
                  <a:pt x="1678149" y="288019"/>
                  <a:pt x="1670856" y="290624"/>
                </a:cubicBezTo>
                <a:cubicBezTo>
                  <a:pt x="1665647" y="292187"/>
                  <a:pt x="1662782" y="290884"/>
                  <a:pt x="1662262" y="286717"/>
                </a:cubicBezTo>
                <a:cubicBezTo>
                  <a:pt x="1662262" y="274216"/>
                  <a:pt x="1659136" y="263798"/>
                  <a:pt x="1652885" y="255463"/>
                </a:cubicBezTo>
                <a:cubicBezTo>
                  <a:pt x="1652365" y="254942"/>
                  <a:pt x="1652104" y="254161"/>
                  <a:pt x="1652104" y="253119"/>
                </a:cubicBezTo>
                <a:close/>
                <a:moveTo>
                  <a:pt x="1455986" y="252338"/>
                </a:moveTo>
                <a:lnTo>
                  <a:pt x="1478645" y="257807"/>
                </a:lnTo>
                <a:cubicBezTo>
                  <a:pt x="1479687" y="258328"/>
                  <a:pt x="1480208" y="258589"/>
                  <a:pt x="1480208" y="258589"/>
                </a:cubicBezTo>
                <a:cubicBezTo>
                  <a:pt x="1480208" y="259110"/>
                  <a:pt x="1479687" y="259630"/>
                  <a:pt x="1478645" y="260151"/>
                </a:cubicBezTo>
                <a:lnTo>
                  <a:pt x="1473957" y="265621"/>
                </a:lnTo>
                <a:cubicBezTo>
                  <a:pt x="1473957" y="287499"/>
                  <a:pt x="1473175" y="306772"/>
                  <a:pt x="1471613" y="323441"/>
                </a:cubicBezTo>
                <a:lnTo>
                  <a:pt x="1523182" y="321878"/>
                </a:lnTo>
                <a:lnTo>
                  <a:pt x="1535683" y="309376"/>
                </a:lnTo>
                <a:lnTo>
                  <a:pt x="1549748" y="324222"/>
                </a:lnTo>
                <a:cubicBezTo>
                  <a:pt x="1550789" y="325785"/>
                  <a:pt x="1550529" y="326566"/>
                  <a:pt x="1548966" y="326566"/>
                </a:cubicBezTo>
                <a:lnTo>
                  <a:pt x="1479426" y="328129"/>
                </a:lnTo>
                <a:cubicBezTo>
                  <a:pt x="1485156" y="372926"/>
                  <a:pt x="1510680" y="404440"/>
                  <a:pt x="1555998" y="422672"/>
                </a:cubicBezTo>
                <a:cubicBezTo>
                  <a:pt x="1557040" y="423193"/>
                  <a:pt x="1557561" y="423713"/>
                  <a:pt x="1557561" y="424234"/>
                </a:cubicBezTo>
                <a:cubicBezTo>
                  <a:pt x="1557040" y="425276"/>
                  <a:pt x="1556259" y="425797"/>
                  <a:pt x="1555217" y="425797"/>
                </a:cubicBezTo>
                <a:cubicBezTo>
                  <a:pt x="1545320" y="426318"/>
                  <a:pt x="1536986" y="430485"/>
                  <a:pt x="1530214" y="438299"/>
                </a:cubicBezTo>
                <a:cubicBezTo>
                  <a:pt x="1496355" y="422151"/>
                  <a:pt x="1477864" y="385427"/>
                  <a:pt x="1474738" y="328129"/>
                </a:cubicBezTo>
                <a:lnTo>
                  <a:pt x="1471613" y="328129"/>
                </a:lnTo>
                <a:cubicBezTo>
                  <a:pt x="1472655" y="386469"/>
                  <a:pt x="1439057" y="423453"/>
                  <a:pt x="1370819" y="439080"/>
                </a:cubicBezTo>
                <a:cubicBezTo>
                  <a:pt x="1369777" y="439601"/>
                  <a:pt x="1369256" y="439601"/>
                  <a:pt x="1369256" y="439080"/>
                </a:cubicBezTo>
                <a:cubicBezTo>
                  <a:pt x="1369256" y="438038"/>
                  <a:pt x="1369517" y="437257"/>
                  <a:pt x="1370038" y="436736"/>
                </a:cubicBezTo>
                <a:cubicBezTo>
                  <a:pt x="1425774" y="420067"/>
                  <a:pt x="1454163" y="384125"/>
                  <a:pt x="1455204" y="328910"/>
                </a:cubicBezTo>
                <a:lnTo>
                  <a:pt x="1415356" y="329691"/>
                </a:lnTo>
                <a:cubicBezTo>
                  <a:pt x="1405980" y="329691"/>
                  <a:pt x="1398687" y="330212"/>
                  <a:pt x="1393478" y="331254"/>
                </a:cubicBezTo>
                <a:lnTo>
                  <a:pt x="1387227" y="325003"/>
                </a:lnTo>
                <a:lnTo>
                  <a:pt x="1455204" y="323441"/>
                </a:lnTo>
                <a:cubicBezTo>
                  <a:pt x="1456767" y="304167"/>
                  <a:pt x="1457028" y="280466"/>
                  <a:pt x="1455986" y="252338"/>
                </a:cubicBezTo>
                <a:close/>
                <a:moveTo>
                  <a:pt x="2038871" y="250775"/>
                </a:moveTo>
                <a:lnTo>
                  <a:pt x="2059186" y="257026"/>
                </a:lnTo>
                <a:cubicBezTo>
                  <a:pt x="2060749" y="257547"/>
                  <a:pt x="2061009" y="258589"/>
                  <a:pt x="2059968" y="260151"/>
                </a:cubicBezTo>
                <a:cubicBezTo>
                  <a:pt x="2058405" y="261714"/>
                  <a:pt x="2057103" y="264319"/>
                  <a:pt x="2056061" y="267965"/>
                </a:cubicBezTo>
                <a:lnTo>
                  <a:pt x="2055279" y="421109"/>
                </a:lnTo>
                <a:lnTo>
                  <a:pt x="2077157" y="421109"/>
                </a:lnTo>
                <a:lnTo>
                  <a:pt x="2077939" y="286717"/>
                </a:lnTo>
                <a:lnTo>
                  <a:pt x="2077157" y="251557"/>
                </a:lnTo>
                <a:lnTo>
                  <a:pt x="2099816" y="257807"/>
                </a:lnTo>
                <a:cubicBezTo>
                  <a:pt x="2101379" y="257807"/>
                  <a:pt x="2101379" y="258849"/>
                  <a:pt x="2099816" y="260933"/>
                </a:cubicBezTo>
                <a:cubicBezTo>
                  <a:pt x="2098254" y="261454"/>
                  <a:pt x="2096951" y="264058"/>
                  <a:pt x="2095910" y="268746"/>
                </a:cubicBezTo>
                <a:lnTo>
                  <a:pt x="2095128" y="375009"/>
                </a:lnTo>
                <a:cubicBezTo>
                  <a:pt x="2109192" y="342714"/>
                  <a:pt x="2119090" y="313283"/>
                  <a:pt x="2124819" y="286717"/>
                </a:cubicBezTo>
                <a:lnTo>
                  <a:pt x="2147478" y="300000"/>
                </a:lnTo>
                <a:cubicBezTo>
                  <a:pt x="2148520" y="301042"/>
                  <a:pt x="2148520" y="301823"/>
                  <a:pt x="2147478" y="302344"/>
                </a:cubicBezTo>
                <a:lnTo>
                  <a:pt x="2142009" y="306251"/>
                </a:lnTo>
                <a:cubicBezTo>
                  <a:pt x="2125861" y="336984"/>
                  <a:pt x="2110234" y="363029"/>
                  <a:pt x="2095128" y="384386"/>
                </a:cubicBezTo>
                <a:lnTo>
                  <a:pt x="2094347" y="421109"/>
                </a:lnTo>
                <a:lnTo>
                  <a:pt x="2134977" y="420328"/>
                </a:lnTo>
                <a:lnTo>
                  <a:pt x="2146697" y="409389"/>
                </a:lnTo>
                <a:lnTo>
                  <a:pt x="2163887" y="421890"/>
                </a:lnTo>
                <a:cubicBezTo>
                  <a:pt x="2164408" y="422932"/>
                  <a:pt x="2164147" y="423713"/>
                  <a:pt x="2163105" y="424234"/>
                </a:cubicBezTo>
                <a:lnTo>
                  <a:pt x="1999804" y="426578"/>
                </a:lnTo>
                <a:cubicBezTo>
                  <a:pt x="1990949" y="427099"/>
                  <a:pt x="1983395" y="427881"/>
                  <a:pt x="1977145" y="428922"/>
                </a:cubicBezTo>
                <a:lnTo>
                  <a:pt x="1970894" y="422672"/>
                </a:lnTo>
                <a:lnTo>
                  <a:pt x="2038871" y="421890"/>
                </a:lnTo>
                <a:lnTo>
                  <a:pt x="2039653" y="285936"/>
                </a:lnTo>
                <a:close/>
                <a:moveTo>
                  <a:pt x="1055936" y="250775"/>
                </a:moveTo>
                <a:lnTo>
                  <a:pt x="1077032" y="257807"/>
                </a:lnTo>
                <a:cubicBezTo>
                  <a:pt x="1078595" y="257807"/>
                  <a:pt x="1078855" y="258589"/>
                  <a:pt x="1077814" y="260151"/>
                </a:cubicBezTo>
                <a:lnTo>
                  <a:pt x="1074688" y="264839"/>
                </a:lnTo>
                <a:cubicBezTo>
                  <a:pt x="1074688" y="271090"/>
                  <a:pt x="1074428" y="279685"/>
                  <a:pt x="1073907" y="290624"/>
                </a:cubicBezTo>
                <a:cubicBezTo>
                  <a:pt x="1073907" y="299479"/>
                  <a:pt x="1073907" y="305990"/>
                  <a:pt x="1073907" y="310158"/>
                </a:cubicBezTo>
                <a:lnTo>
                  <a:pt x="1117662" y="309376"/>
                </a:lnTo>
                <a:lnTo>
                  <a:pt x="1127038" y="298437"/>
                </a:lnTo>
                <a:lnTo>
                  <a:pt x="1145791" y="310158"/>
                </a:lnTo>
                <a:cubicBezTo>
                  <a:pt x="1147353" y="310678"/>
                  <a:pt x="1147614" y="311460"/>
                  <a:pt x="1146572" y="312502"/>
                </a:cubicBezTo>
                <a:lnTo>
                  <a:pt x="1139540" y="321096"/>
                </a:lnTo>
                <a:cubicBezTo>
                  <a:pt x="1139540" y="326305"/>
                  <a:pt x="1139280" y="335421"/>
                  <a:pt x="1138759" y="348444"/>
                </a:cubicBezTo>
                <a:cubicBezTo>
                  <a:pt x="1138238" y="363029"/>
                  <a:pt x="1137977" y="373707"/>
                  <a:pt x="1137977" y="380479"/>
                </a:cubicBezTo>
                <a:cubicBezTo>
                  <a:pt x="1137977" y="392460"/>
                  <a:pt x="1137456" y="400533"/>
                  <a:pt x="1136415" y="404701"/>
                </a:cubicBezTo>
                <a:cubicBezTo>
                  <a:pt x="1132768" y="417723"/>
                  <a:pt x="1122611" y="427881"/>
                  <a:pt x="1105942" y="435173"/>
                </a:cubicBezTo>
                <a:cubicBezTo>
                  <a:pt x="1104900" y="435694"/>
                  <a:pt x="1104119" y="435694"/>
                  <a:pt x="1103598" y="435173"/>
                </a:cubicBezTo>
                <a:cubicBezTo>
                  <a:pt x="1103077" y="434652"/>
                  <a:pt x="1103077" y="434131"/>
                  <a:pt x="1103598" y="433611"/>
                </a:cubicBezTo>
                <a:cubicBezTo>
                  <a:pt x="1104119" y="424234"/>
                  <a:pt x="1101775" y="418765"/>
                  <a:pt x="1096566" y="417202"/>
                </a:cubicBezTo>
                <a:cubicBezTo>
                  <a:pt x="1096045" y="416681"/>
                  <a:pt x="1095785" y="416160"/>
                  <a:pt x="1095785" y="415640"/>
                </a:cubicBezTo>
                <a:cubicBezTo>
                  <a:pt x="1095785" y="414598"/>
                  <a:pt x="1096045" y="414337"/>
                  <a:pt x="1096566" y="414858"/>
                </a:cubicBezTo>
                <a:cubicBezTo>
                  <a:pt x="1109067" y="416421"/>
                  <a:pt x="1115318" y="411993"/>
                  <a:pt x="1115318" y="401575"/>
                </a:cubicBezTo>
                <a:cubicBezTo>
                  <a:pt x="1117402" y="377093"/>
                  <a:pt x="1118704" y="347923"/>
                  <a:pt x="1119225" y="314064"/>
                </a:cubicBezTo>
                <a:lnTo>
                  <a:pt x="1073125" y="315627"/>
                </a:lnTo>
                <a:cubicBezTo>
                  <a:pt x="1075730" y="381260"/>
                  <a:pt x="1041872" y="422932"/>
                  <a:pt x="971550" y="440643"/>
                </a:cubicBezTo>
                <a:cubicBezTo>
                  <a:pt x="969988" y="441164"/>
                  <a:pt x="969467" y="440122"/>
                  <a:pt x="969988" y="437517"/>
                </a:cubicBezTo>
                <a:cubicBezTo>
                  <a:pt x="1027286" y="420328"/>
                  <a:pt x="1055675" y="379958"/>
                  <a:pt x="1055154" y="316408"/>
                </a:cubicBezTo>
                <a:lnTo>
                  <a:pt x="1034839" y="316408"/>
                </a:lnTo>
                <a:cubicBezTo>
                  <a:pt x="1022859" y="316929"/>
                  <a:pt x="1012701" y="318232"/>
                  <a:pt x="1004367" y="320315"/>
                </a:cubicBezTo>
                <a:lnTo>
                  <a:pt x="997335" y="312502"/>
                </a:lnTo>
                <a:lnTo>
                  <a:pt x="1055154" y="310939"/>
                </a:lnTo>
                <a:cubicBezTo>
                  <a:pt x="1055675" y="304167"/>
                  <a:pt x="1055936" y="296354"/>
                  <a:pt x="1055936" y="287499"/>
                </a:cubicBezTo>
                <a:cubicBezTo>
                  <a:pt x="1055936" y="279685"/>
                  <a:pt x="1055936" y="267444"/>
                  <a:pt x="1055936" y="250775"/>
                </a:cubicBezTo>
                <a:close/>
                <a:moveTo>
                  <a:pt x="1882602" y="249994"/>
                </a:moveTo>
                <a:lnTo>
                  <a:pt x="1904479" y="257026"/>
                </a:lnTo>
                <a:cubicBezTo>
                  <a:pt x="1906042" y="257547"/>
                  <a:pt x="1906303" y="258328"/>
                  <a:pt x="1905261" y="259370"/>
                </a:cubicBezTo>
                <a:lnTo>
                  <a:pt x="1901354" y="263277"/>
                </a:lnTo>
                <a:lnTo>
                  <a:pt x="1898229" y="272653"/>
                </a:lnTo>
                <a:lnTo>
                  <a:pt x="1926357" y="272653"/>
                </a:lnTo>
                <a:lnTo>
                  <a:pt x="1935733" y="261714"/>
                </a:lnTo>
                <a:lnTo>
                  <a:pt x="1949016" y="273434"/>
                </a:lnTo>
                <a:cubicBezTo>
                  <a:pt x="1950058" y="274476"/>
                  <a:pt x="1950058" y="275257"/>
                  <a:pt x="1949016" y="275778"/>
                </a:cubicBezTo>
                <a:lnTo>
                  <a:pt x="1897447" y="277341"/>
                </a:lnTo>
                <a:lnTo>
                  <a:pt x="1893541" y="289843"/>
                </a:lnTo>
                <a:cubicBezTo>
                  <a:pt x="1889894" y="295052"/>
                  <a:pt x="1886248" y="298177"/>
                  <a:pt x="1882602" y="299219"/>
                </a:cubicBezTo>
                <a:cubicBezTo>
                  <a:pt x="1881039" y="298698"/>
                  <a:pt x="1879997" y="297656"/>
                  <a:pt x="1879476" y="296093"/>
                </a:cubicBezTo>
                <a:lnTo>
                  <a:pt x="1881039" y="277341"/>
                </a:lnTo>
                <a:lnTo>
                  <a:pt x="1849785" y="278122"/>
                </a:lnTo>
                <a:lnTo>
                  <a:pt x="1849004" y="285154"/>
                </a:lnTo>
                <a:cubicBezTo>
                  <a:pt x="1846399" y="291926"/>
                  <a:pt x="1841972" y="297135"/>
                  <a:pt x="1835721" y="300781"/>
                </a:cubicBezTo>
                <a:cubicBezTo>
                  <a:pt x="1833637" y="301302"/>
                  <a:pt x="1832335" y="300781"/>
                  <a:pt x="1831814" y="299219"/>
                </a:cubicBezTo>
                <a:lnTo>
                  <a:pt x="1832595" y="278122"/>
                </a:lnTo>
                <a:lnTo>
                  <a:pt x="1813843" y="278904"/>
                </a:lnTo>
                <a:cubicBezTo>
                  <a:pt x="1806550" y="278904"/>
                  <a:pt x="1799518" y="279425"/>
                  <a:pt x="1792747" y="280466"/>
                </a:cubicBezTo>
                <a:lnTo>
                  <a:pt x="1787277" y="274216"/>
                </a:lnTo>
                <a:lnTo>
                  <a:pt x="1832595" y="274216"/>
                </a:lnTo>
                <a:lnTo>
                  <a:pt x="1833377" y="250775"/>
                </a:lnTo>
                <a:lnTo>
                  <a:pt x="1853692" y="257807"/>
                </a:lnTo>
                <a:cubicBezTo>
                  <a:pt x="1854213" y="257286"/>
                  <a:pt x="1854473" y="257807"/>
                  <a:pt x="1854473" y="259370"/>
                </a:cubicBezTo>
                <a:lnTo>
                  <a:pt x="1851348" y="262495"/>
                </a:lnTo>
                <a:lnTo>
                  <a:pt x="1849785" y="273434"/>
                </a:lnTo>
                <a:lnTo>
                  <a:pt x="1881039" y="273434"/>
                </a:lnTo>
                <a:close/>
                <a:moveTo>
                  <a:pt x="671513" y="249994"/>
                </a:moveTo>
                <a:lnTo>
                  <a:pt x="689484" y="256245"/>
                </a:lnTo>
                <a:cubicBezTo>
                  <a:pt x="690526" y="256245"/>
                  <a:pt x="690526" y="257026"/>
                  <a:pt x="689484" y="258589"/>
                </a:cubicBezTo>
                <a:lnTo>
                  <a:pt x="687140" y="262495"/>
                </a:lnTo>
                <a:lnTo>
                  <a:pt x="684796" y="276560"/>
                </a:lnTo>
                <a:lnTo>
                  <a:pt x="702767" y="275778"/>
                </a:lnTo>
                <a:lnTo>
                  <a:pt x="703548" y="249994"/>
                </a:lnTo>
                <a:lnTo>
                  <a:pt x="719956" y="257026"/>
                </a:lnTo>
                <a:cubicBezTo>
                  <a:pt x="720998" y="257026"/>
                  <a:pt x="720998" y="257807"/>
                  <a:pt x="719956" y="259370"/>
                </a:cubicBezTo>
                <a:lnTo>
                  <a:pt x="716831" y="263277"/>
                </a:lnTo>
                <a:lnTo>
                  <a:pt x="712924" y="275778"/>
                </a:lnTo>
                <a:lnTo>
                  <a:pt x="727770" y="274997"/>
                </a:lnTo>
                <a:lnTo>
                  <a:pt x="737146" y="264058"/>
                </a:lnTo>
                <a:lnTo>
                  <a:pt x="751992" y="277341"/>
                </a:lnTo>
                <a:cubicBezTo>
                  <a:pt x="753033" y="278904"/>
                  <a:pt x="752773" y="279685"/>
                  <a:pt x="751210" y="279685"/>
                </a:cubicBezTo>
                <a:lnTo>
                  <a:pt x="711361" y="280466"/>
                </a:lnTo>
                <a:lnTo>
                  <a:pt x="705892" y="296875"/>
                </a:lnTo>
                <a:lnTo>
                  <a:pt x="701985" y="296875"/>
                </a:lnTo>
                <a:lnTo>
                  <a:pt x="701985" y="280466"/>
                </a:lnTo>
                <a:lnTo>
                  <a:pt x="684014" y="281248"/>
                </a:lnTo>
                <a:lnTo>
                  <a:pt x="682452" y="296093"/>
                </a:lnTo>
                <a:cubicBezTo>
                  <a:pt x="679326" y="298177"/>
                  <a:pt x="677243" y="298698"/>
                  <a:pt x="676201" y="297656"/>
                </a:cubicBezTo>
                <a:lnTo>
                  <a:pt x="674638" y="281248"/>
                </a:lnTo>
                <a:lnTo>
                  <a:pt x="667606" y="281248"/>
                </a:lnTo>
                <a:cubicBezTo>
                  <a:pt x="659793" y="281769"/>
                  <a:pt x="652760" y="282550"/>
                  <a:pt x="646510" y="283592"/>
                </a:cubicBezTo>
                <a:lnTo>
                  <a:pt x="641040" y="277341"/>
                </a:lnTo>
                <a:lnTo>
                  <a:pt x="673857" y="276560"/>
                </a:lnTo>
                <a:close/>
                <a:moveTo>
                  <a:pt x="612130" y="249994"/>
                </a:moveTo>
                <a:lnTo>
                  <a:pt x="629320" y="258589"/>
                </a:lnTo>
                <a:cubicBezTo>
                  <a:pt x="630362" y="259110"/>
                  <a:pt x="630362" y="259891"/>
                  <a:pt x="629320" y="260933"/>
                </a:cubicBezTo>
                <a:lnTo>
                  <a:pt x="626976" y="266402"/>
                </a:lnTo>
                <a:lnTo>
                  <a:pt x="626195" y="300000"/>
                </a:lnTo>
                <a:lnTo>
                  <a:pt x="631664" y="300000"/>
                </a:lnTo>
                <a:lnTo>
                  <a:pt x="640259" y="291405"/>
                </a:lnTo>
                <a:lnTo>
                  <a:pt x="650416" y="301563"/>
                </a:lnTo>
                <a:cubicBezTo>
                  <a:pt x="650937" y="302084"/>
                  <a:pt x="651198" y="302605"/>
                  <a:pt x="651198" y="303125"/>
                </a:cubicBezTo>
                <a:cubicBezTo>
                  <a:pt x="651198" y="303646"/>
                  <a:pt x="650677" y="303907"/>
                  <a:pt x="649635" y="303907"/>
                </a:cubicBezTo>
                <a:lnTo>
                  <a:pt x="626195" y="304688"/>
                </a:lnTo>
                <a:lnTo>
                  <a:pt x="626195" y="321096"/>
                </a:lnTo>
                <a:cubicBezTo>
                  <a:pt x="636613" y="324743"/>
                  <a:pt x="643384" y="328649"/>
                  <a:pt x="646510" y="332817"/>
                </a:cubicBezTo>
                <a:cubicBezTo>
                  <a:pt x="648072" y="335942"/>
                  <a:pt x="646770" y="339849"/>
                  <a:pt x="642603" y="344537"/>
                </a:cubicBezTo>
                <a:cubicBezTo>
                  <a:pt x="639478" y="347141"/>
                  <a:pt x="636873" y="347141"/>
                  <a:pt x="634789" y="344537"/>
                </a:cubicBezTo>
                <a:cubicBezTo>
                  <a:pt x="633227" y="337765"/>
                  <a:pt x="630362" y="331254"/>
                  <a:pt x="626195" y="325003"/>
                </a:cubicBezTo>
                <a:lnTo>
                  <a:pt x="625413" y="378135"/>
                </a:lnTo>
                <a:lnTo>
                  <a:pt x="625413" y="414077"/>
                </a:lnTo>
                <a:cubicBezTo>
                  <a:pt x="624372" y="419807"/>
                  <a:pt x="620725" y="426058"/>
                  <a:pt x="614474" y="432829"/>
                </a:cubicBezTo>
                <a:cubicBezTo>
                  <a:pt x="611870" y="435434"/>
                  <a:pt x="610307" y="435434"/>
                  <a:pt x="609786" y="432829"/>
                </a:cubicBezTo>
                <a:lnTo>
                  <a:pt x="610568" y="376572"/>
                </a:lnTo>
                <a:lnTo>
                  <a:pt x="610568" y="352350"/>
                </a:lnTo>
                <a:cubicBezTo>
                  <a:pt x="600671" y="370061"/>
                  <a:pt x="587648" y="388813"/>
                  <a:pt x="571500" y="408607"/>
                </a:cubicBezTo>
                <a:cubicBezTo>
                  <a:pt x="570979" y="409649"/>
                  <a:pt x="570459" y="409910"/>
                  <a:pt x="569938" y="409389"/>
                </a:cubicBezTo>
                <a:cubicBezTo>
                  <a:pt x="568896" y="408868"/>
                  <a:pt x="568635" y="408087"/>
                  <a:pt x="569156" y="407045"/>
                </a:cubicBezTo>
                <a:cubicBezTo>
                  <a:pt x="585825" y="378395"/>
                  <a:pt x="599889" y="345579"/>
                  <a:pt x="611349" y="308595"/>
                </a:cubicBezTo>
                <a:lnTo>
                  <a:pt x="611349" y="304688"/>
                </a:lnTo>
                <a:lnTo>
                  <a:pt x="610568" y="304688"/>
                </a:lnTo>
                <a:cubicBezTo>
                  <a:pt x="603275" y="304688"/>
                  <a:pt x="595722" y="305209"/>
                  <a:pt x="587909" y="306251"/>
                </a:cubicBezTo>
                <a:lnTo>
                  <a:pt x="582439" y="300781"/>
                </a:lnTo>
                <a:lnTo>
                  <a:pt x="611349" y="300000"/>
                </a:lnTo>
                <a:lnTo>
                  <a:pt x="611349" y="277341"/>
                </a:lnTo>
                <a:cubicBezTo>
                  <a:pt x="611349" y="265360"/>
                  <a:pt x="611089" y="256505"/>
                  <a:pt x="610568" y="250775"/>
                </a:cubicBezTo>
                <a:cubicBezTo>
                  <a:pt x="610568" y="249733"/>
                  <a:pt x="611089" y="249473"/>
                  <a:pt x="612130" y="249994"/>
                </a:cubicBezTo>
                <a:close/>
                <a:moveTo>
                  <a:pt x="813718" y="249212"/>
                </a:moveTo>
                <a:lnTo>
                  <a:pt x="832470" y="258589"/>
                </a:lnTo>
                <a:cubicBezTo>
                  <a:pt x="833512" y="259110"/>
                  <a:pt x="833512" y="259630"/>
                  <a:pt x="832470" y="260151"/>
                </a:cubicBezTo>
                <a:lnTo>
                  <a:pt x="829345" y="266402"/>
                </a:lnTo>
                <a:lnTo>
                  <a:pt x="828564" y="296875"/>
                </a:lnTo>
                <a:lnTo>
                  <a:pt x="834814" y="296875"/>
                </a:lnTo>
                <a:lnTo>
                  <a:pt x="843409" y="286717"/>
                </a:lnTo>
                <a:lnTo>
                  <a:pt x="855911" y="298437"/>
                </a:lnTo>
                <a:cubicBezTo>
                  <a:pt x="856432" y="299479"/>
                  <a:pt x="855911" y="300000"/>
                  <a:pt x="854348" y="300000"/>
                </a:cubicBezTo>
                <a:lnTo>
                  <a:pt x="828564" y="300781"/>
                </a:lnTo>
                <a:lnTo>
                  <a:pt x="828564" y="320315"/>
                </a:lnTo>
                <a:cubicBezTo>
                  <a:pt x="840544" y="324482"/>
                  <a:pt x="848097" y="328910"/>
                  <a:pt x="851223" y="333598"/>
                </a:cubicBezTo>
                <a:cubicBezTo>
                  <a:pt x="852265" y="337765"/>
                  <a:pt x="849920" y="341932"/>
                  <a:pt x="844191" y="346100"/>
                </a:cubicBezTo>
                <a:cubicBezTo>
                  <a:pt x="841065" y="347662"/>
                  <a:pt x="839242" y="346881"/>
                  <a:pt x="838721" y="343756"/>
                </a:cubicBezTo>
                <a:cubicBezTo>
                  <a:pt x="836117" y="336463"/>
                  <a:pt x="832731" y="329952"/>
                  <a:pt x="828564" y="324222"/>
                </a:cubicBezTo>
                <a:lnTo>
                  <a:pt x="828564" y="367977"/>
                </a:lnTo>
                <a:lnTo>
                  <a:pt x="829345" y="399231"/>
                </a:lnTo>
                <a:cubicBezTo>
                  <a:pt x="828824" y="407045"/>
                  <a:pt x="824917" y="414337"/>
                  <a:pt x="817625" y="421109"/>
                </a:cubicBezTo>
                <a:cubicBezTo>
                  <a:pt x="814499" y="423193"/>
                  <a:pt x="812676" y="422411"/>
                  <a:pt x="812155" y="418765"/>
                </a:cubicBezTo>
                <a:lnTo>
                  <a:pt x="812937" y="364852"/>
                </a:lnTo>
                <a:lnTo>
                  <a:pt x="812937" y="341412"/>
                </a:lnTo>
                <a:cubicBezTo>
                  <a:pt x="801998" y="359643"/>
                  <a:pt x="787934" y="377353"/>
                  <a:pt x="770744" y="394543"/>
                </a:cubicBezTo>
                <a:cubicBezTo>
                  <a:pt x="770223" y="395585"/>
                  <a:pt x="769702" y="395845"/>
                  <a:pt x="769181" y="395324"/>
                </a:cubicBezTo>
                <a:cubicBezTo>
                  <a:pt x="768139" y="394804"/>
                  <a:pt x="767879" y="394022"/>
                  <a:pt x="768400" y="392980"/>
                </a:cubicBezTo>
                <a:cubicBezTo>
                  <a:pt x="787673" y="366415"/>
                  <a:pt x="802519" y="335942"/>
                  <a:pt x="812937" y="301563"/>
                </a:cubicBezTo>
                <a:lnTo>
                  <a:pt x="806686" y="301563"/>
                </a:lnTo>
                <a:cubicBezTo>
                  <a:pt x="796789" y="301563"/>
                  <a:pt x="789236" y="302084"/>
                  <a:pt x="784027" y="303125"/>
                </a:cubicBezTo>
                <a:lnTo>
                  <a:pt x="778557" y="296875"/>
                </a:lnTo>
                <a:lnTo>
                  <a:pt x="812937" y="296875"/>
                </a:lnTo>
                <a:lnTo>
                  <a:pt x="812937" y="277341"/>
                </a:lnTo>
                <a:cubicBezTo>
                  <a:pt x="812937" y="265360"/>
                  <a:pt x="812937" y="256245"/>
                  <a:pt x="812937" y="249994"/>
                </a:cubicBezTo>
                <a:cubicBezTo>
                  <a:pt x="812937" y="249473"/>
                  <a:pt x="813197" y="249212"/>
                  <a:pt x="813718" y="249212"/>
                </a:cubicBezTo>
                <a:close/>
                <a:moveTo>
                  <a:pt x="2239678" y="248431"/>
                </a:moveTo>
                <a:cubicBezTo>
                  <a:pt x="2239678" y="248431"/>
                  <a:pt x="2240198" y="248692"/>
                  <a:pt x="2241240" y="249212"/>
                </a:cubicBezTo>
                <a:lnTo>
                  <a:pt x="2258430" y="260151"/>
                </a:lnTo>
                <a:cubicBezTo>
                  <a:pt x="2259993" y="260672"/>
                  <a:pt x="2259732" y="261714"/>
                  <a:pt x="2257649" y="263277"/>
                </a:cubicBezTo>
                <a:lnTo>
                  <a:pt x="2253742" y="267183"/>
                </a:lnTo>
                <a:cubicBezTo>
                  <a:pt x="2252179" y="269788"/>
                  <a:pt x="2250356" y="271872"/>
                  <a:pt x="2248272" y="273434"/>
                </a:cubicBezTo>
                <a:lnTo>
                  <a:pt x="2292028" y="271872"/>
                </a:lnTo>
                <a:lnTo>
                  <a:pt x="2303748" y="261714"/>
                </a:lnTo>
                <a:lnTo>
                  <a:pt x="2321719" y="275778"/>
                </a:lnTo>
                <a:cubicBezTo>
                  <a:pt x="2322240" y="276299"/>
                  <a:pt x="2322761" y="276820"/>
                  <a:pt x="2323282" y="277341"/>
                </a:cubicBezTo>
                <a:cubicBezTo>
                  <a:pt x="2322761" y="277862"/>
                  <a:pt x="2322240" y="278122"/>
                  <a:pt x="2321719" y="278122"/>
                </a:cubicBezTo>
                <a:lnTo>
                  <a:pt x="2313124" y="283592"/>
                </a:lnTo>
                <a:cubicBezTo>
                  <a:pt x="2311561" y="285154"/>
                  <a:pt x="2308957" y="287238"/>
                  <a:pt x="2305311" y="289843"/>
                </a:cubicBezTo>
                <a:cubicBezTo>
                  <a:pt x="2293330" y="300261"/>
                  <a:pt x="2284214" y="307553"/>
                  <a:pt x="2277964" y="311720"/>
                </a:cubicBezTo>
                <a:cubicBezTo>
                  <a:pt x="2291507" y="318492"/>
                  <a:pt x="2319115" y="326826"/>
                  <a:pt x="2360786" y="336723"/>
                </a:cubicBezTo>
                <a:cubicBezTo>
                  <a:pt x="2361828" y="336723"/>
                  <a:pt x="2362349" y="336984"/>
                  <a:pt x="2362349" y="337505"/>
                </a:cubicBezTo>
                <a:cubicBezTo>
                  <a:pt x="2362349" y="338547"/>
                  <a:pt x="2361828" y="339067"/>
                  <a:pt x="2360786" y="339067"/>
                </a:cubicBezTo>
                <a:cubicBezTo>
                  <a:pt x="2353494" y="340109"/>
                  <a:pt x="2345159" y="345839"/>
                  <a:pt x="2335783" y="356257"/>
                </a:cubicBezTo>
                <a:cubicBezTo>
                  <a:pt x="2304529" y="345318"/>
                  <a:pt x="2281349" y="332817"/>
                  <a:pt x="2266243" y="318752"/>
                </a:cubicBezTo>
                <a:cubicBezTo>
                  <a:pt x="2246970" y="331254"/>
                  <a:pt x="2219883" y="344276"/>
                  <a:pt x="2184983" y="357820"/>
                </a:cubicBezTo>
                <a:cubicBezTo>
                  <a:pt x="2183941" y="358341"/>
                  <a:pt x="2183160" y="358341"/>
                  <a:pt x="2182639" y="357820"/>
                </a:cubicBezTo>
                <a:cubicBezTo>
                  <a:pt x="2182118" y="357299"/>
                  <a:pt x="2182379" y="356518"/>
                  <a:pt x="2183420" y="355476"/>
                </a:cubicBezTo>
                <a:cubicBezTo>
                  <a:pt x="2213112" y="340891"/>
                  <a:pt x="2237854" y="325524"/>
                  <a:pt x="2257649" y="309376"/>
                </a:cubicBezTo>
                <a:cubicBezTo>
                  <a:pt x="2251398" y="301563"/>
                  <a:pt x="2245407" y="292968"/>
                  <a:pt x="2239678" y="283592"/>
                </a:cubicBezTo>
                <a:cubicBezTo>
                  <a:pt x="2227697" y="296614"/>
                  <a:pt x="2213633" y="309376"/>
                  <a:pt x="2197485" y="321878"/>
                </a:cubicBezTo>
                <a:cubicBezTo>
                  <a:pt x="2196443" y="322399"/>
                  <a:pt x="2195662" y="322399"/>
                  <a:pt x="2195141" y="321878"/>
                </a:cubicBezTo>
                <a:cubicBezTo>
                  <a:pt x="2194620" y="321357"/>
                  <a:pt x="2194620" y="320836"/>
                  <a:pt x="2195141" y="320315"/>
                </a:cubicBezTo>
                <a:cubicBezTo>
                  <a:pt x="2213893" y="300000"/>
                  <a:pt x="2228478" y="276560"/>
                  <a:pt x="2238896" y="249994"/>
                </a:cubicBezTo>
                <a:cubicBezTo>
                  <a:pt x="2238896" y="249473"/>
                  <a:pt x="2239157" y="248952"/>
                  <a:pt x="2239678" y="248431"/>
                </a:cubicBezTo>
                <a:close/>
                <a:moveTo>
                  <a:pt x="2196703" y="140642"/>
                </a:moveTo>
                <a:lnTo>
                  <a:pt x="2231864" y="163301"/>
                </a:lnTo>
                <a:cubicBezTo>
                  <a:pt x="2239678" y="170594"/>
                  <a:pt x="2240198" y="177887"/>
                  <a:pt x="2233427" y="185179"/>
                </a:cubicBezTo>
                <a:cubicBezTo>
                  <a:pt x="2228739" y="189346"/>
                  <a:pt x="2223530" y="186481"/>
                  <a:pt x="2217800" y="176584"/>
                </a:cubicBezTo>
                <a:lnTo>
                  <a:pt x="2193578" y="143768"/>
                </a:lnTo>
                <a:close/>
                <a:moveTo>
                  <a:pt x="1148953" y="140642"/>
                </a:moveTo>
                <a:lnTo>
                  <a:pt x="1184114" y="163301"/>
                </a:lnTo>
                <a:cubicBezTo>
                  <a:pt x="1191928" y="170594"/>
                  <a:pt x="1192448" y="177887"/>
                  <a:pt x="1185677" y="185179"/>
                </a:cubicBezTo>
                <a:cubicBezTo>
                  <a:pt x="1180989" y="189346"/>
                  <a:pt x="1175780" y="186481"/>
                  <a:pt x="1170050" y="176584"/>
                </a:cubicBezTo>
                <a:lnTo>
                  <a:pt x="1145828" y="143768"/>
                </a:lnTo>
                <a:close/>
                <a:moveTo>
                  <a:pt x="1852799" y="118765"/>
                </a:moveTo>
                <a:lnTo>
                  <a:pt x="1812169" y="120327"/>
                </a:lnTo>
                <a:lnTo>
                  <a:pt x="1811387" y="164864"/>
                </a:lnTo>
                <a:lnTo>
                  <a:pt x="1853580" y="163301"/>
                </a:lnTo>
                <a:close/>
                <a:moveTo>
                  <a:pt x="1860612" y="103919"/>
                </a:moveTo>
                <a:lnTo>
                  <a:pt x="1878583" y="114858"/>
                </a:lnTo>
                <a:cubicBezTo>
                  <a:pt x="1879625" y="115379"/>
                  <a:pt x="1880146" y="115639"/>
                  <a:pt x="1880146" y="115639"/>
                </a:cubicBezTo>
                <a:cubicBezTo>
                  <a:pt x="1880146" y="116160"/>
                  <a:pt x="1879625" y="116681"/>
                  <a:pt x="1878583" y="117202"/>
                </a:cubicBezTo>
                <a:lnTo>
                  <a:pt x="1873895" y="123453"/>
                </a:lnTo>
                <a:lnTo>
                  <a:pt x="1874677" y="163301"/>
                </a:lnTo>
                <a:lnTo>
                  <a:pt x="1876239" y="166427"/>
                </a:lnTo>
                <a:cubicBezTo>
                  <a:pt x="1876760" y="167990"/>
                  <a:pt x="1876239" y="168771"/>
                  <a:pt x="1874677" y="168771"/>
                </a:cubicBezTo>
                <a:cubicBezTo>
                  <a:pt x="1857487" y="168771"/>
                  <a:pt x="1836391" y="169031"/>
                  <a:pt x="1811387" y="169552"/>
                </a:cubicBezTo>
                <a:cubicBezTo>
                  <a:pt x="1810866" y="176845"/>
                  <a:pt x="1807220" y="184137"/>
                  <a:pt x="1800449" y="191430"/>
                </a:cubicBezTo>
                <a:cubicBezTo>
                  <a:pt x="1798365" y="192993"/>
                  <a:pt x="1796802" y="192472"/>
                  <a:pt x="1795760" y="189867"/>
                </a:cubicBezTo>
                <a:lnTo>
                  <a:pt x="1797323" y="157832"/>
                </a:lnTo>
                <a:lnTo>
                  <a:pt x="1797323" y="107044"/>
                </a:lnTo>
                <a:cubicBezTo>
                  <a:pt x="1797323" y="106524"/>
                  <a:pt x="1797844" y="106263"/>
                  <a:pt x="1798886" y="106263"/>
                </a:cubicBezTo>
                <a:lnTo>
                  <a:pt x="1812169" y="115639"/>
                </a:lnTo>
                <a:lnTo>
                  <a:pt x="1852017" y="114858"/>
                </a:lnTo>
                <a:close/>
                <a:moveTo>
                  <a:pt x="875482" y="95324"/>
                </a:moveTo>
                <a:lnTo>
                  <a:pt x="883295" y="109388"/>
                </a:lnTo>
                <a:cubicBezTo>
                  <a:pt x="883816" y="110430"/>
                  <a:pt x="884077" y="110951"/>
                  <a:pt x="884077" y="110951"/>
                </a:cubicBezTo>
                <a:cubicBezTo>
                  <a:pt x="883556" y="111472"/>
                  <a:pt x="883035" y="111733"/>
                  <a:pt x="882514" y="111733"/>
                </a:cubicBezTo>
                <a:cubicBezTo>
                  <a:pt x="876263" y="112774"/>
                  <a:pt x="865845" y="114337"/>
                  <a:pt x="851260" y="116421"/>
                </a:cubicBezTo>
                <a:cubicBezTo>
                  <a:pt x="844488" y="117462"/>
                  <a:pt x="839279" y="118244"/>
                  <a:pt x="835633" y="118765"/>
                </a:cubicBezTo>
                <a:cubicBezTo>
                  <a:pt x="834070" y="118244"/>
                  <a:pt x="833810" y="117462"/>
                  <a:pt x="834852" y="116421"/>
                </a:cubicBezTo>
                <a:cubicBezTo>
                  <a:pt x="851520" y="110691"/>
                  <a:pt x="865064" y="103659"/>
                  <a:pt x="875482" y="95324"/>
                </a:cubicBezTo>
                <a:close/>
                <a:moveTo>
                  <a:pt x="114077" y="86729"/>
                </a:moveTo>
                <a:cubicBezTo>
                  <a:pt x="114077" y="97147"/>
                  <a:pt x="113556" y="106784"/>
                  <a:pt x="112514" y="115639"/>
                </a:cubicBezTo>
                <a:lnTo>
                  <a:pt x="127360" y="114858"/>
                </a:lnTo>
                <a:lnTo>
                  <a:pt x="127360" y="86729"/>
                </a:lnTo>
                <a:close/>
                <a:moveTo>
                  <a:pt x="62508" y="76572"/>
                </a:moveTo>
                <a:lnTo>
                  <a:pt x="46100" y="77353"/>
                </a:lnTo>
                <a:lnTo>
                  <a:pt x="44537" y="132829"/>
                </a:lnTo>
                <a:lnTo>
                  <a:pt x="61727" y="132048"/>
                </a:lnTo>
                <a:close/>
                <a:moveTo>
                  <a:pt x="314493" y="62703"/>
                </a:moveTo>
                <a:cubicBezTo>
                  <a:pt x="314753" y="62573"/>
                  <a:pt x="315144" y="62768"/>
                  <a:pt x="315665" y="63289"/>
                </a:cubicBezTo>
                <a:lnTo>
                  <a:pt x="335198" y="71102"/>
                </a:lnTo>
                <a:cubicBezTo>
                  <a:pt x="336240" y="71623"/>
                  <a:pt x="336240" y="72405"/>
                  <a:pt x="335198" y="73446"/>
                </a:cubicBezTo>
                <a:lnTo>
                  <a:pt x="332854" y="78916"/>
                </a:lnTo>
                <a:lnTo>
                  <a:pt x="324260" y="174240"/>
                </a:lnTo>
                <a:lnTo>
                  <a:pt x="362546" y="173459"/>
                </a:lnTo>
                <a:lnTo>
                  <a:pt x="374266" y="162520"/>
                </a:lnTo>
                <a:lnTo>
                  <a:pt x="391456" y="175022"/>
                </a:lnTo>
                <a:cubicBezTo>
                  <a:pt x="391976" y="176063"/>
                  <a:pt x="391716" y="176845"/>
                  <a:pt x="390674" y="177366"/>
                </a:cubicBezTo>
                <a:lnTo>
                  <a:pt x="227372" y="179710"/>
                </a:lnTo>
                <a:cubicBezTo>
                  <a:pt x="218517" y="180231"/>
                  <a:pt x="210964" y="181012"/>
                  <a:pt x="204713" y="182054"/>
                </a:cubicBezTo>
                <a:lnTo>
                  <a:pt x="198463" y="175803"/>
                </a:lnTo>
                <a:lnTo>
                  <a:pt x="258626" y="175022"/>
                </a:lnTo>
                <a:lnTo>
                  <a:pt x="257845" y="95324"/>
                </a:lnTo>
                <a:cubicBezTo>
                  <a:pt x="257845" y="90636"/>
                  <a:pt x="257585" y="84385"/>
                  <a:pt x="257064" y="76572"/>
                </a:cubicBezTo>
                <a:cubicBezTo>
                  <a:pt x="256543" y="72405"/>
                  <a:pt x="256282" y="69540"/>
                  <a:pt x="256282" y="67977"/>
                </a:cubicBezTo>
                <a:cubicBezTo>
                  <a:pt x="256282" y="66414"/>
                  <a:pt x="256803" y="66154"/>
                  <a:pt x="257845" y="67196"/>
                </a:cubicBezTo>
                <a:lnTo>
                  <a:pt x="275816" y="75791"/>
                </a:lnTo>
                <a:cubicBezTo>
                  <a:pt x="276858" y="76311"/>
                  <a:pt x="276858" y="77093"/>
                  <a:pt x="275816" y="78135"/>
                </a:cubicBezTo>
                <a:lnTo>
                  <a:pt x="274253" y="83604"/>
                </a:lnTo>
                <a:lnTo>
                  <a:pt x="272691" y="175022"/>
                </a:lnTo>
                <a:lnTo>
                  <a:pt x="308633" y="174240"/>
                </a:lnTo>
                <a:lnTo>
                  <a:pt x="312539" y="91417"/>
                </a:lnTo>
                <a:cubicBezTo>
                  <a:pt x="312539" y="89855"/>
                  <a:pt x="312800" y="87771"/>
                  <a:pt x="313321" y="85167"/>
                </a:cubicBezTo>
                <a:cubicBezTo>
                  <a:pt x="313842" y="73707"/>
                  <a:pt x="314102" y="66675"/>
                  <a:pt x="314102" y="64070"/>
                </a:cubicBezTo>
                <a:cubicBezTo>
                  <a:pt x="314102" y="63289"/>
                  <a:pt x="314232" y="62833"/>
                  <a:pt x="314493" y="62703"/>
                </a:cubicBezTo>
                <a:close/>
                <a:moveTo>
                  <a:pt x="867668" y="58601"/>
                </a:moveTo>
                <a:lnTo>
                  <a:pt x="881732" y="71884"/>
                </a:lnTo>
                <a:cubicBezTo>
                  <a:pt x="883295" y="72926"/>
                  <a:pt x="883035" y="73446"/>
                  <a:pt x="880951" y="73446"/>
                </a:cubicBezTo>
                <a:lnTo>
                  <a:pt x="827820" y="75791"/>
                </a:lnTo>
                <a:lnTo>
                  <a:pt x="826257" y="164864"/>
                </a:lnTo>
                <a:cubicBezTo>
                  <a:pt x="843967" y="166427"/>
                  <a:pt x="873138" y="164864"/>
                  <a:pt x="913768" y="160176"/>
                </a:cubicBezTo>
                <a:cubicBezTo>
                  <a:pt x="914810" y="159655"/>
                  <a:pt x="915330" y="159916"/>
                  <a:pt x="915330" y="160957"/>
                </a:cubicBezTo>
                <a:cubicBezTo>
                  <a:pt x="915851" y="161999"/>
                  <a:pt x="915591" y="162781"/>
                  <a:pt x="914549" y="163301"/>
                </a:cubicBezTo>
                <a:cubicBezTo>
                  <a:pt x="905173" y="164864"/>
                  <a:pt x="898141" y="171896"/>
                  <a:pt x="893453" y="184398"/>
                </a:cubicBezTo>
                <a:cubicBezTo>
                  <a:pt x="881472" y="184919"/>
                  <a:pt x="867408" y="184919"/>
                  <a:pt x="851260" y="184398"/>
                </a:cubicBezTo>
                <a:cubicBezTo>
                  <a:pt x="834591" y="183356"/>
                  <a:pt x="822871" y="182054"/>
                  <a:pt x="816099" y="180491"/>
                </a:cubicBezTo>
                <a:cubicBezTo>
                  <a:pt x="801514" y="177887"/>
                  <a:pt x="788492" y="164083"/>
                  <a:pt x="777032" y="139080"/>
                </a:cubicBezTo>
                <a:cubicBezTo>
                  <a:pt x="772865" y="157311"/>
                  <a:pt x="755936" y="176063"/>
                  <a:pt x="726244" y="195337"/>
                </a:cubicBezTo>
                <a:cubicBezTo>
                  <a:pt x="724682" y="195337"/>
                  <a:pt x="724161" y="194555"/>
                  <a:pt x="724682" y="192993"/>
                </a:cubicBezTo>
                <a:cubicBezTo>
                  <a:pt x="752810" y="176324"/>
                  <a:pt x="767395" y="145851"/>
                  <a:pt x="768437" y="101575"/>
                </a:cubicBezTo>
                <a:lnTo>
                  <a:pt x="784064" y="108607"/>
                </a:lnTo>
                <a:cubicBezTo>
                  <a:pt x="785106" y="108607"/>
                  <a:pt x="785106" y="109649"/>
                  <a:pt x="784064" y="111733"/>
                </a:cubicBezTo>
                <a:lnTo>
                  <a:pt x="782501" y="114858"/>
                </a:lnTo>
                <a:cubicBezTo>
                  <a:pt x="781460" y="122150"/>
                  <a:pt x="780157" y="128922"/>
                  <a:pt x="778595" y="135173"/>
                </a:cubicBezTo>
                <a:cubicBezTo>
                  <a:pt x="786929" y="149758"/>
                  <a:pt x="797347" y="158874"/>
                  <a:pt x="809849" y="162520"/>
                </a:cubicBezTo>
                <a:lnTo>
                  <a:pt x="809849" y="76572"/>
                </a:lnTo>
                <a:lnTo>
                  <a:pt x="787971" y="77353"/>
                </a:lnTo>
                <a:cubicBezTo>
                  <a:pt x="779636" y="77874"/>
                  <a:pt x="772344" y="78655"/>
                  <a:pt x="766093" y="79697"/>
                </a:cubicBezTo>
                <a:lnTo>
                  <a:pt x="760624" y="74228"/>
                </a:lnTo>
                <a:lnTo>
                  <a:pt x="855948" y="70321"/>
                </a:lnTo>
                <a:close/>
                <a:moveTo>
                  <a:pt x="128141" y="54694"/>
                </a:moveTo>
                <a:lnTo>
                  <a:pt x="115640" y="55475"/>
                </a:lnTo>
                <a:lnTo>
                  <a:pt x="114077" y="60945"/>
                </a:lnTo>
                <a:lnTo>
                  <a:pt x="114077" y="82823"/>
                </a:lnTo>
                <a:lnTo>
                  <a:pt x="127360" y="82041"/>
                </a:lnTo>
                <a:close/>
                <a:moveTo>
                  <a:pt x="1962187" y="49225"/>
                </a:moveTo>
                <a:lnTo>
                  <a:pt x="1977814" y="58601"/>
                </a:lnTo>
                <a:cubicBezTo>
                  <a:pt x="1978856" y="58601"/>
                  <a:pt x="1978856" y="59122"/>
                  <a:pt x="1977814" y="60164"/>
                </a:cubicBezTo>
                <a:lnTo>
                  <a:pt x="1973126" y="67196"/>
                </a:lnTo>
                <a:lnTo>
                  <a:pt x="1969220" y="135954"/>
                </a:lnTo>
                <a:lnTo>
                  <a:pt x="1993441" y="117202"/>
                </a:lnTo>
                <a:cubicBezTo>
                  <a:pt x="1995004" y="116681"/>
                  <a:pt x="1995525" y="117202"/>
                  <a:pt x="1995004" y="118765"/>
                </a:cubicBezTo>
                <a:lnTo>
                  <a:pt x="1967657" y="153144"/>
                </a:lnTo>
                <a:cubicBezTo>
                  <a:pt x="1965052" y="155748"/>
                  <a:pt x="1961667" y="160176"/>
                  <a:pt x="1957499" y="166427"/>
                </a:cubicBezTo>
                <a:cubicBezTo>
                  <a:pt x="1955416" y="168510"/>
                  <a:pt x="1954114" y="169813"/>
                  <a:pt x="1953593" y="170334"/>
                </a:cubicBezTo>
                <a:cubicBezTo>
                  <a:pt x="1953072" y="171896"/>
                  <a:pt x="1952290" y="172157"/>
                  <a:pt x="1951249" y="171115"/>
                </a:cubicBezTo>
                <a:lnTo>
                  <a:pt x="1938747" y="159395"/>
                </a:lnTo>
                <a:cubicBezTo>
                  <a:pt x="1937184" y="158353"/>
                  <a:pt x="1936924" y="157572"/>
                  <a:pt x="1937966" y="157051"/>
                </a:cubicBezTo>
                <a:cubicBezTo>
                  <a:pt x="1943175" y="154967"/>
                  <a:pt x="1948905" y="151321"/>
                  <a:pt x="1955155" y="146112"/>
                </a:cubicBezTo>
                <a:lnTo>
                  <a:pt x="1954374" y="64852"/>
                </a:lnTo>
                <a:lnTo>
                  <a:pt x="1941872" y="64852"/>
                </a:lnTo>
                <a:cubicBezTo>
                  <a:pt x="1940831" y="64852"/>
                  <a:pt x="1939007" y="65112"/>
                  <a:pt x="1936403" y="65633"/>
                </a:cubicBezTo>
                <a:cubicBezTo>
                  <a:pt x="1931194" y="65633"/>
                  <a:pt x="1927548" y="66154"/>
                  <a:pt x="1925464" y="67196"/>
                </a:cubicBezTo>
                <a:lnTo>
                  <a:pt x="1918432" y="60164"/>
                </a:lnTo>
                <a:lnTo>
                  <a:pt x="1953593" y="59382"/>
                </a:lnTo>
                <a:close/>
                <a:moveTo>
                  <a:pt x="987996" y="42974"/>
                </a:moveTo>
                <a:lnTo>
                  <a:pt x="964555" y="43755"/>
                </a:lnTo>
                <a:cubicBezTo>
                  <a:pt x="961430" y="53131"/>
                  <a:pt x="957002" y="61726"/>
                  <a:pt x="951272" y="69540"/>
                </a:cubicBezTo>
                <a:lnTo>
                  <a:pt x="987996" y="68758"/>
                </a:lnTo>
                <a:close/>
                <a:moveTo>
                  <a:pt x="1528242" y="37504"/>
                </a:moveTo>
                <a:lnTo>
                  <a:pt x="1528242" y="104700"/>
                </a:lnTo>
                <a:lnTo>
                  <a:pt x="1538399" y="104700"/>
                </a:lnTo>
                <a:cubicBezTo>
                  <a:pt x="1557152" y="104179"/>
                  <a:pt x="1566788" y="92459"/>
                  <a:pt x="1567309" y="69540"/>
                </a:cubicBezTo>
                <a:cubicBezTo>
                  <a:pt x="1567309" y="48183"/>
                  <a:pt x="1557673" y="37504"/>
                  <a:pt x="1538399" y="37504"/>
                </a:cubicBezTo>
                <a:close/>
                <a:moveTo>
                  <a:pt x="1423467" y="37504"/>
                </a:moveTo>
                <a:lnTo>
                  <a:pt x="1423467" y="104700"/>
                </a:lnTo>
                <a:lnTo>
                  <a:pt x="1433624" y="104700"/>
                </a:lnTo>
                <a:cubicBezTo>
                  <a:pt x="1452377" y="104179"/>
                  <a:pt x="1462013" y="92459"/>
                  <a:pt x="1462534" y="69540"/>
                </a:cubicBezTo>
                <a:cubicBezTo>
                  <a:pt x="1462534" y="48183"/>
                  <a:pt x="1452898" y="37504"/>
                  <a:pt x="1433624" y="37504"/>
                </a:cubicBezTo>
                <a:close/>
                <a:moveTo>
                  <a:pt x="537642" y="37504"/>
                </a:moveTo>
                <a:lnTo>
                  <a:pt x="537642" y="104700"/>
                </a:lnTo>
                <a:lnTo>
                  <a:pt x="547799" y="104700"/>
                </a:lnTo>
                <a:cubicBezTo>
                  <a:pt x="566552" y="104179"/>
                  <a:pt x="576188" y="92459"/>
                  <a:pt x="576709" y="69540"/>
                </a:cubicBezTo>
                <a:cubicBezTo>
                  <a:pt x="576709" y="48183"/>
                  <a:pt x="567073" y="37504"/>
                  <a:pt x="547799" y="37504"/>
                </a:cubicBezTo>
                <a:close/>
                <a:moveTo>
                  <a:pt x="432867" y="37504"/>
                </a:moveTo>
                <a:lnTo>
                  <a:pt x="432867" y="104700"/>
                </a:lnTo>
                <a:lnTo>
                  <a:pt x="443024" y="104700"/>
                </a:lnTo>
                <a:cubicBezTo>
                  <a:pt x="461777" y="104179"/>
                  <a:pt x="471413" y="92459"/>
                  <a:pt x="471934" y="69540"/>
                </a:cubicBezTo>
                <a:cubicBezTo>
                  <a:pt x="471934" y="48183"/>
                  <a:pt x="462298" y="37504"/>
                  <a:pt x="443024" y="37504"/>
                </a:cubicBezTo>
                <a:close/>
                <a:moveTo>
                  <a:pt x="1054801" y="36332"/>
                </a:moveTo>
                <a:cubicBezTo>
                  <a:pt x="1055061" y="36072"/>
                  <a:pt x="1055452" y="36202"/>
                  <a:pt x="1055973" y="36723"/>
                </a:cubicBezTo>
                <a:lnTo>
                  <a:pt x="1067693" y="42193"/>
                </a:lnTo>
                <a:cubicBezTo>
                  <a:pt x="1069256" y="42713"/>
                  <a:pt x="1069516" y="44276"/>
                  <a:pt x="1068475" y="46881"/>
                </a:cubicBezTo>
                <a:lnTo>
                  <a:pt x="1066912" y="121109"/>
                </a:lnTo>
                <a:cubicBezTo>
                  <a:pt x="1066912" y="129443"/>
                  <a:pt x="1063786" y="135954"/>
                  <a:pt x="1057536" y="140642"/>
                </a:cubicBezTo>
                <a:cubicBezTo>
                  <a:pt x="1055452" y="142205"/>
                  <a:pt x="1053889" y="141945"/>
                  <a:pt x="1052848" y="139861"/>
                </a:cubicBezTo>
                <a:lnTo>
                  <a:pt x="1054410" y="38286"/>
                </a:lnTo>
                <a:cubicBezTo>
                  <a:pt x="1054410" y="37244"/>
                  <a:pt x="1054541" y="36593"/>
                  <a:pt x="1054801" y="36332"/>
                </a:cubicBezTo>
                <a:close/>
                <a:moveTo>
                  <a:pt x="1606451" y="31254"/>
                </a:moveTo>
                <a:lnTo>
                  <a:pt x="1699431" y="31254"/>
                </a:lnTo>
                <a:lnTo>
                  <a:pt x="1701775" y="78135"/>
                </a:lnTo>
                <a:lnTo>
                  <a:pt x="1697087" y="79697"/>
                </a:lnTo>
                <a:cubicBezTo>
                  <a:pt x="1691357" y="51569"/>
                  <a:pt x="1679377" y="37504"/>
                  <a:pt x="1661145" y="37504"/>
                </a:cubicBezTo>
                <a:lnTo>
                  <a:pt x="1661145" y="142205"/>
                </a:lnTo>
                <a:cubicBezTo>
                  <a:pt x="1660104" y="155748"/>
                  <a:pt x="1665573" y="161999"/>
                  <a:pt x="1677554" y="160957"/>
                </a:cubicBezTo>
                <a:lnTo>
                  <a:pt x="1677554" y="167208"/>
                </a:lnTo>
                <a:lnTo>
                  <a:pt x="1626766" y="167208"/>
                </a:lnTo>
                <a:lnTo>
                  <a:pt x="1626766" y="160957"/>
                </a:lnTo>
                <a:cubicBezTo>
                  <a:pt x="1638226" y="162520"/>
                  <a:pt x="1643695" y="156530"/>
                  <a:pt x="1643174" y="142986"/>
                </a:cubicBezTo>
                <a:lnTo>
                  <a:pt x="1643174" y="37504"/>
                </a:lnTo>
                <a:cubicBezTo>
                  <a:pt x="1624422" y="36984"/>
                  <a:pt x="1612702" y="51048"/>
                  <a:pt x="1608014" y="79697"/>
                </a:cubicBezTo>
                <a:lnTo>
                  <a:pt x="1602544" y="78135"/>
                </a:lnTo>
                <a:close/>
                <a:moveTo>
                  <a:pt x="1496988" y="31254"/>
                </a:moveTo>
                <a:lnTo>
                  <a:pt x="1543087" y="31254"/>
                </a:lnTo>
                <a:cubicBezTo>
                  <a:pt x="1571737" y="31254"/>
                  <a:pt x="1586062" y="43755"/>
                  <a:pt x="1586062" y="68758"/>
                </a:cubicBezTo>
                <a:cubicBezTo>
                  <a:pt x="1586582" y="96887"/>
                  <a:pt x="1572518" y="110691"/>
                  <a:pt x="1543869" y="110170"/>
                </a:cubicBezTo>
                <a:lnTo>
                  <a:pt x="1528242" y="110170"/>
                </a:lnTo>
                <a:lnTo>
                  <a:pt x="1528242" y="140642"/>
                </a:lnTo>
                <a:cubicBezTo>
                  <a:pt x="1527721" y="155228"/>
                  <a:pt x="1532670" y="161999"/>
                  <a:pt x="1543087" y="160957"/>
                </a:cubicBezTo>
                <a:lnTo>
                  <a:pt x="1543087" y="167208"/>
                </a:lnTo>
                <a:lnTo>
                  <a:pt x="1496988" y="167208"/>
                </a:lnTo>
                <a:lnTo>
                  <a:pt x="1496988" y="160957"/>
                </a:lnTo>
                <a:cubicBezTo>
                  <a:pt x="1506364" y="161999"/>
                  <a:pt x="1510792" y="155488"/>
                  <a:pt x="1510271" y="141424"/>
                </a:cubicBezTo>
                <a:lnTo>
                  <a:pt x="1510271" y="57038"/>
                </a:lnTo>
                <a:cubicBezTo>
                  <a:pt x="1510792" y="42974"/>
                  <a:pt x="1506364" y="36463"/>
                  <a:pt x="1496988" y="37504"/>
                </a:cubicBezTo>
                <a:close/>
                <a:moveTo>
                  <a:pt x="1392213" y="31254"/>
                </a:moveTo>
                <a:lnTo>
                  <a:pt x="1438312" y="31254"/>
                </a:lnTo>
                <a:cubicBezTo>
                  <a:pt x="1466962" y="31254"/>
                  <a:pt x="1481287" y="43755"/>
                  <a:pt x="1481287" y="68758"/>
                </a:cubicBezTo>
                <a:cubicBezTo>
                  <a:pt x="1481807" y="96887"/>
                  <a:pt x="1467743" y="110691"/>
                  <a:pt x="1439094" y="110170"/>
                </a:cubicBezTo>
                <a:lnTo>
                  <a:pt x="1423467" y="110170"/>
                </a:lnTo>
                <a:lnTo>
                  <a:pt x="1423467" y="140642"/>
                </a:lnTo>
                <a:cubicBezTo>
                  <a:pt x="1422946" y="155228"/>
                  <a:pt x="1427895" y="161999"/>
                  <a:pt x="1438312" y="160957"/>
                </a:cubicBezTo>
                <a:lnTo>
                  <a:pt x="1438312" y="167208"/>
                </a:lnTo>
                <a:lnTo>
                  <a:pt x="1392213" y="167208"/>
                </a:lnTo>
                <a:lnTo>
                  <a:pt x="1392213" y="160957"/>
                </a:lnTo>
                <a:cubicBezTo>
                  <a:pt x="1401589" y="161999"/>
                  <a:pt x="1406017" y="155488"/>
                  <a:pt x="1405496" y="141424"/>
                </a:cubicBezTo>
                <a:lnTo>
                  <a:pt x="1405496" y="57038"/>
                </a:lnTo>
                <a:cubicBezTo>
                  <a:pt x="1406017" y="42974"/>
                  <a:pt x="1401589" y="36463"/>
                  <a:pt x="1392213" y="37504"/>
                </a:cubicBezTo>
                <a:close/>
                <a:moveTo>
                  <a:pt x="615851" y="31254"/>
                </a:moveTo>
                <a:lnTo>
                  <a:pt x="708831" y="31254"/>
                </a:lnTo>
                <a:lnTo>
                  <a:pt x="711175" y="78135"/>
                </a:lnTo>
                <a:lnTo>
                  <a:pt x="706487" y="79697"/>
                </a:lnTo>
                <a:cubicBezTo>
                  <a:pt x="700757" y="51569"/>
                  <a:pt x="688777" y="37504"/>
                  <a:pt x="670545" y="37504"/>
                </a:cubicBezTo>
                <a:lnTo>
                  <a:pt x="670545" y="142205"/>
                </a:lnTo>
                <a:cubicBezTo>
                  <a:pt x="669504" y="155748"/>
                  <a:pt x="674973" y="161999"/>
                  <a:pt x="686954" y="160957"/>
                </a:cubicBezTo>
                <a:lnTo>
                  <a:pt x="686954" y="167208"/>
                </a:lnTo>
                <a:lnTo>
                  <a:pt x="636166" y="167208"/>
                </a:lnTo>
                <a:lnTo>
                  <a:pt x="636166" y="160957"/>
                </a:lnTo>
                <a:cubicBezTo>
                  <a:pt x="647626" y="162520"/>
                  <a:pt x="653095" y="156530"/>
                  <a:pt x="652574" y="142986"/>
                </a:cubicBezTo>
                <a:lnTo>
                  <a:pt x="652574" y="37504"/>
                </a:lnTo>
                <a:cubicBezTo>
                  <a:pt x="633822" y="36984"/>
                  <a:pt x="622102" y="51048"/>
                  <a:pt x="617414" y="79697"/>
                </a:cubicBezTo>
                <a:lnTo>
                  <a:pt x="611944" y="78135"/>
                </a:lnTo>
                <a:close/>
                <a:moveTo>
                  <a:pt x="506388" y="31254"/>
                </a:moveTo>
                <a:lnTo>
                  <a:pt x="552488" y="31254"/>
                </a:lnTo>
                <a:cubicBezTo>
                  <a:pt x="581137" y="31254"/>
                  <a:pt x="595462" y="43755"/>
                  <a:pt x="595462" y="68758"/>
                </a:cubicBezTo>
                <a:cubicBezTo>
                  <a:pt x="595983" y="96887"/>
                  <a:pt x="581918" y="110691"/>
                  <a:pt x="553269" y="110170"/>
                </a:cubicBezTo>
                <a:lnTo>
                  <a:pt x="537642" y="110170"/>
                </a:lnTo>
                <a:lnTo>
                  <a:pt x="537642" y="140642"/>
                </a:lnTo>
                <a:cubicBezTo>
                  <a:pt x="537121" y="155228"/>
                  <a:pt x="542070" y="161999"/>
                  <a:pt x="552488" y="160957"/>
                </a:cubicBezTo>
                <a:lnTo>
                  <a:pt x="552488" y="167208"/>
                </a:lnTo>
                <a:lnTo>
                  <a:pt x="506388" y="167208"/>
                </a:lnTo>
                <a:lnTo>
                  <a:pt x="506388" y="160957"/>
                </a:lnTo>
                <a:cubicBezTo>
                  <a:pt x="515764" y="161999"/>
                  <a:pt x="520192" y="155488"/>
                  <a:pt x="519671" y="141424"/>
                </a:cubicBezTo>
                <a:lnTo>
                  <a:pt x="519671" y="57038"/>
                </a:lnTo>
                <a:cubicBezTo>
                  <a:pt x="520192" y="42974"/>
                  <a:pt x="515764" y="36463"/>
                  <a:pt x="506388" y="37504"/>
                </a:cubicBezTo>
                <a:close/>
                <a:moveTo>
                  <a:pt x="401613" y="31254"/>
                </a:moveTo>
                <a:lnTo>
                  <a:pt x="447713" y="31254"/>
                </a:lnTo>
                <a:cubicBezTo>
                  <a:pt x="476362" y="31254"/>
                  <a:pt x="490687" y="43755"/>
                  <a:pt x="490687" y="68758"/>
                </a:cubicBezTo>
                <a:cubicBezTo>
                  <a:pt x="491208" y="96887"/>
                  <a:pt x="477143" y="110691"/>
                  <a:pt x="448494" y="110170"/>
                </a:cubicBezTo>
                <a:lnTo>
                  <a:pt x="432867" y="110170"/>
                </a:lnTo>
                <a:lnTo>
                  <a:pt x="432867" y="140642"/>
                </a:lnTo>
                <a:cubicBezTo>
                  <a:pt x="432346" y="155228"/>
                  <a:pt x="437295" y="161999"/>
                  <a:pt x="447713" y="160957"/>
                </a:cubicBezTo>
                <a:lnTo>
                  <a:pt x="447713" y="167208"/>
                </a:lnTo>
                <a:lnTo>
                  <a:pt x="401613" y="167208"/>
                </a:lnTo>
                <a:lnTo>
                  <a:pt x="401613" y="160957"/>
                </a:lnTo>
                <a:cubicBezTo>
                  <a:pt x="410989" y="161999"/>
                  <a:pt x="415417" y="155488"/>
                  <a:pt x="414896" y="141424"/>
                </a:cubicBezTo>
                <a:lnTo>
                  <a:pt x="414896" y="57038"/>
                </a:lnTo>
                <a:cubicBezTo>
                  <a:pt x="415417" y="42974"/>
                  <a:pt x="410989" y="36463"/>
                  <a:pt x="401613" y="37504"/>
                </a:cubicBezTo>
                <a:close/>
                <a:moveTo>
                  <a:pt x="158028" y="27542"/>
                </a:moveTo>
                <a:cubicBezTo>
                  <a:pt x="158158" y="27412"/>
                  <a:pt x="158093" y="27607"/>
                  <a:pt x="157833" y="28128"/>
                </a:cubicBezTo>
                <a:lnTo>
                  <a:pt x="157833" y="27816"/>
                </a:lnTo>
                <a:close/>
                <a:moveTo>
                  <a:pt x="137518" y="27347"/>
                </a:moveTo>
                <a:lnTo>
                  <a:pt x="114858" y="28128"/>
                </a:lnTo>
                <a:cubicBezTo>
                  <a:pt x="110170" y="32816"/>
                  <a:pt x="105482" y="38025"/>
                  <a:pt x="100794" y="43755"/>
                </a:cubicBezTo>
                <a:lnTo>
                  <a:pt x="116421" y="51569"/>
                </a:lnTo>
                <a:lnTo>
                  <a:pt x="128141" y="50787"/>
                </a:lnTo>
                <a:close/>
                <a:moveTo>
                  <a:pt x="2037978" y="22659"/>
                </a:moveTo>
                <a:lnTo>
                  <a:pt x="2053605" y="31254"/>
                </a:lnTo>
                <a:cubicBezTo>
                  <a:pt x="2055168" y="31775"/>
                  <a:pt x="2055689" y="33337"/>
                  <a:pt x="2055168" y="35942"/>
                </a:cubicBezTo>
                <a:lnTo>
                  <a:pt x="2055168" y="45318"/>
                </a:lnTo>
                <a:lnTo>
                  <a:pt x="2055168" y="103138"/>
                </a:lnTo>
                <a:lnTo>
                  <a:pt x="2055168" y="138298"/>
                </a:lnTo>
                <a:cubicBezTo>
                  <a:pt x="2054126" y="146633"/>
                  <a:pt x="2050219" y="154707"/>
                  <a:pt x="2043448" y="162520"/>
                </a:cubicBezTo>
                <a:cubicBezTo>
                  <a:pt x="2040843" y="163562"/>
                  <a:pt x="2039280" y="162520"/>
                  <a:pt x="2038760" y="159395"/>
                </a:cubicBezTo>
                <a:lnTo>
                  <a:pt x="2039541" y="116421"/>
                </a:lnTo>
                <a:lnTo>
                  <a:pt x="2039541" y="56257"/>
                </a:lnTo>
                <a:cubicBezTo>
                  <a:pt x="2039541" y="42193"/>
                  <a:pt x="2039020" y="30993"/>
                  <a:pt x="2037978" y="22659"/>
                </a:cubicBezTo>
                <a:close/>
                <a:moveTo>
                  <a:pt x="77354" y="15627"/>
                </a:moveTo>
                <a:lnTo>
                  <a:pt x="88293" y="26566"/>
                </a:lnTo>
                <a:cubicBezTo>
                  <a:pt x="89334" y="26566"/>
                  <a:pt x="89334" y="27087"/>
                  <a:pt x="88293" y="28128"/>
                </a:cubicBezTo>
                <a:lnTo>
                  <a:pt x="49225" y="28910"/>
                </a:lnTo>
                <a:lnTo>
                  <a:pt x="60945" y="34379"/>
                </a:lnTo>
                <a:cubicBezTo>
                  <a:pt x="62508" y="34900"/>
                  <a:pt x="62508" y="35942"/>
                  <a:pt x="60945" y="37504"/>
                </a:cubicBezTo>
                <a:lnTo>
                  <a:pt x="58601" y="40630"/>
                </a:lnTo>
                <a:cubicBezTo>
                  <a:pt x="53913" y="48443"/>
                  <a:pt x="47142" y="57820"/>
                  <a:pt x="38286" y="68758"/>
                </a:cubicBezTo>
                <a:lnTo>
                  <a:pt x="46100" y="73446"/>
                </a:lnTo>
                <a:lnTo>
                  <a:pt x="60945" y="72665"/>
                </a:lnTo>
                <a:lnTo>
                  <a:pt x="67196" y="64852"/>
                </a:lnTo>
                <a:lnTo>
                  <a:pt x="82042" y="72665"/>
                </a:lnTo>
                <a:cubicBezTo>
                  <a:pt x="83084" y="72665"/>
                  <a:pt x="83084" y="73186"/>
                  <a:pt x="82042" y="74228"/>
                </a:cubicBezTo>
                <a:lnTo>
                  <a:pt x="78916" y="79697"/>
                </a:lnTo>
                <a:lnTo>
                  <a:pt x="78135" y="132048"/>
                </a:lnTo>
                <a:lnTo>
                  <a:pt x="78916" y="135954"/>
                </a:lnTo>
                <a:cubicBezTo>
                  <a:pt x="79437" y="137517"/>
                  <a:pt x="79177" y="138298"/>
                  <a:pt x="78135" y="138298"/>
                </a:cubicBezTo>
                <a:cubicBezTo>
                  <a:pt x="71363" y="137257"/>
                  <a:pt x="60164" y="136736"/>
                  <a:pt x="44537" y="136736"/>
                </a:cubicBezTo>
                <a:lnTo>
                  <a:pt x="44537" y="146112"/>
                </a:lnTo>
                <a:cubicBezTo>
                  <a:pt x="44016" y="154446"/>
                  <a:pt x="40891" y="162260"/>
                  <a:pt x="35161" y="169552"/>
                </a:cubicBezTo>
                <a:cubicBezTo>
                  <a:pt x="33598" y="169552"/>
                  <a:pt x="32556" y="169031"/>
                  <a:pt x="32036" y="167990"/>
                </a:cubicBezTo>
                <a:lnTo>
                  <a:pt x="32817" y="137517"/>
                </a:lnTo>
                <a:lnTo>
                  <a:pt x="33598" y="75791"/>
                </a:lnTo>
                <a:cubicBezTo>
                  <a:pt x="24222" y="87250"/>
                  <a:pt x="13544" y="99752"/>
                  <a:pt x="1563" y="113295"/>
                </a:cubicBezTo>
                <a:cubicBezTo>
                  <a:pt x="521" y="113816"/>
                  <a:pt x="0" y="113295"/>
                  <a:pt x="0" y="111733"/>
                </a:cubicBezTo>
                <a:cubicBezTo>
                  <a:pt x="22399" y="79958"/>
                  <a:pt x="36724" y="52350"/>
                  <a:pt x="42974" y="28910"/>
                </a:cubicBezTo>
                <a:lnTo>
                  <a:pt x="42193" y="28910"/>
                </a:lnTo>
                <a:cubicBezTo>
                  <a:pt x="39589" y="28910"/>
                  <a:pt x="35942" y="29170"/>
                  <a:pt x="31254" y="29691"/>
                </a:cubicBezTo>
                <a:cubicBezTo>
                  <a:pt x="26045" y="29691"/>
                  <a:pt x="22399" y="29951"/>
                  <a:pt x="20315" y="30472"/>
                </a:cubicBezTo>
                <a:lnTo>
                  <a:pt x="14846" y="25784"/>
                </a:lnTo>
                <a:lnTo>
                  <a:pt x="68759" y="24222"/>
                </a:lnTo>
                <a:close/>
                <a:moveTo>
                  <a:pt x="2007506" y="7032"/>
                </a:moveTo>
                <a:lnTo>
                  <a:pt x="2023914" y="16408"/>
                </a:lnTo>
                <a:cubicBezTo>
                  <a:pt x="2025477" y="16408"/>
                  <a:pt x="2025737" y="17450"/>
                  <a:pt x="2024695" y="19533"/>
                </a:cubicBezTo>
                <a:lnTo>
                  <a:pt x="2022351" y="24222"/>
                </a:lnTo>
                <a:lnTo>
                  <a:pt x="2022351" y="91417"/>
                </a:lnTo>
                <a:cubicBezTo>
                  <a:pt x="2022872" y="117983"/>
                  <a:pt x="2017663" y="138038"/>
                  <a:pt x="2006724" y="151581"/>
                </a:cubicBezTo>
                <a:cubicBezTo>
                  <a:pt x="1997869" y="163562"/>
                  <a:pt x="1975991" y="178408"/>
                  <a:pt x="1941091" y="196118"/>
                </a:cubicBezTo>
                <a:cubicBezTo>
                  <a:pt x="1940049" y="196118"/>
                  <a:pt x="1939528" y="195597"/>
                  <a:pt x="1939528" y="194555"/>
                </a:cubicBezTo>
                <a:cubicBezTo>
                  <a:pt x="1939007" y="194034"/>
                  <a:pt x="1939268" y="193514"/>
                  <a:pt x="1940310" y="192993"/>
                </a:cubicBezTo>
                <a:cubicBezTo>
                  <a:pt x="1988753" y="169031"/>
                  <a:pt x="2010891" y="135433"/>
                  <a:pt x="2006724" y="92199"/>
                </a:cubicBezTo>
                <a:lnTo>
                  <a:pt x="2006724" y="36723"/>
                </a:lnTo>
                <a:cubicBezTo>
                  <a:pt x="2006724" y="32556"/>
                  <a:pt x="2006464" y="26566"/>
                  <a:pt x="2005943" y="18752"/>
                </a:cubicBezTo>
                <a:cubicBezTo>
                  <a:pt x="2005943" y="13543"/>
                  <a:pt x="2005943" y="10157"/>
                  <a:pt x="2005943" y="8595"/>
                </a:cubicBezTo>
                <a:cubicBezTo>
                  <a:pt x="2005943" y="7032"/>
                  <a:pt x="2006464" y="6511"/>
                  <a:pt x="2007506" y="7032"/>
                </a:cubicBezTo>
                <a:close/>
                <a:moveTo>
                  <a:pt x="1084102" y="6251"/>
                </a:moveTo>
                <a:lnTo>
                  <a:pt x="1105198" y="14845"/>
                </a:lnTo>
                <a:cubicBezTo>
                  <a:pt x="1106240" y="15366"/>
                  <a:pt x="1106240" y="16148"/>
                  <a:pt x="1105198" y="17189"/>
                </a:cubicBezTo>
                <a:lnTo>
                  <a:pt x="1100510" y="24222"/>
                </a:lnTo>
                <a:lnTo>
                  <a:pt x="1101291" y="150800"/>
                </a:lnTo>
                <a:cubicBezTo>
                  <a:pt x="1101812" y="166948"/>
                  <a:pt x="1094259" y="179189"/>
                  <a:pt x="1078632" y="187523"/>
                </a:cubicBezTo>
                <a:cubicBezTo>
                  <a:pt x="1076549" y="188565"/>
                  <a:pt x="1075507" y="187784"/>
                  <a:pt x="1075507" y="185179"/>
                </a:cubicBezTo>
                <a:cubicBezTo>
                  <a:pt x="1076549" y="178928"/>
                  <a:pt x="1074465" y="173980"/>
                  <a:pt x="1069256" y="170334"/>
                </a:cubicBezTo>
                <a:cubicBezTo>
                  <a:pt x="1068214" y="169813"/>
                  <a:pt x="1068475" y="169552"/>
                  <a:pt x="1070037" y="169552"/>
                </a:cubicBezTo>
                <a:cubicBezTo>
                  <a:pt x="1080455" y="170073"/>
                  <a:pt x="1084883" y="166948"/>
                  <a:pt x="1083320" y="160176"/>
                </a:cubicBezTo>
                <a:lnTo>
                  <a:pt x="1083320" y="46099"/>
                </a:lnTo>
                <a:cubicBezTo>
                  <a:pt x="1083320" y="39328"/>
                  <a:pt x="1083060" y="30472"/>
                  <a:pt x="1082539" y="19533"/>
                </a:cubicBezTo>
                <a:cubicBezTo>
                  <a:pt x="1082539" y="13804"/>
                  <a:pt x="1082539" y="9897"/>
                  <a:pt x="1082539" y="7813"/>
                </a:cubicBezTo>
                <a:cubicBezTo>
                  <a:pt x="1082539" y="6251"/>
                  <a:pt x="1083060" y="5730"/>
                  <a:pt x="1084102" y="6251"/>
                </a:cubicBezTo>
                <a:close/>
                <a:moveTo>
                  <a:pt x="285192" y="5469"/>
                </a:moveTo>
                <a:lnTo>
                  <a:pt x="308633" y="9376"/>
                </a:lnTo>
                <a:cubicBezTo>
                  <a:pt x="310195" y="10418"/>
                  <a:pt x="310456" y="11720"/>
                  <a:pt x="309414" y="13283"/>
                </a:cubicBezTo>
                <a:cubicBezTo>
                  <a:pt x="306810" y="17971"/>
                  <a:pt x="304986" y="27607"/>
                  <a:pt x="303945" y="42193"/>
                </a:cubicBezTo>
                <a:lnTo>
                  <a:pt x="344575" y="42193"/>
                </a:lnTo>
                <a:lnTo>
                  <a:pt x="355514" y="32035"/>
                </a:lnTo>
                <a:lnTo>
                  <a:pt x="370359" y="43755"/>
                </a:lnTo>
                <a:cubicBezTo>
                  <a:pt x="371401" y="45318"/>
                  <a:pt x="371140" y="46099"/>
                  <a:pt x="369578" y="46099"/>
                </a:cubicBezTo>
                <a:lnTo>
                  <a:pt x="250813" y="47662"/>
                </a:lnTo>
                <a:cubicBezTo>
                  <a:pt x="245083" y="48183"/>
                  <a:pt x="238572" y="48964"/>
                  <a:pt x="231279" y="50006"/>
                </a:cubicBezTo>
                <a:cubicBezTo>
                  <a:pt x="232321" y="49485"/>
                  <a:pt x="231540" y="49485"/>
                  <a:pt x="228935" y="50006"/>
                </a:cubicBezTo>
                <a:lnTo>
                  <a:pt x="221903" y="42974"/>
                </a:lnTo>
                <a:lnTo>
                  <a:pt x="283630" y="42974"/>
                </a:lnTo>
                <a:close/>
                <a:moveTo>
                  <a:pt x="1944998" y="4688"/>
                </a:moveTo>
                <a:cubicBezTo>
                  <a:pt x="1961667" y="10418"/>
                  <a:pt x="1970522" y="15627"/>
                  <a:pt x="1971564" y="20315"/>
                </a:cubicBezTo>
                <a:cubicBezTo>
                  <a:pt x="1972605" y="26566"/>
                  <a:pt x="1969741" y="32296"/>
                  <a:pt x="1962969" y="37504"/>
                </a:cubicBezTo>
                <a:cubicBezTo>
                  <a:pt x="1959323" y="38546"/>
                  <a:pt x="1956718" y="37765"/>
                  <a:pt x="1955155" y="35160"/>
                </a:cubicBezTo>
                <a:cubicBezTo>
                  <a:pt x="1953593" y="22138"/>
                  <a:pt x="1949686" y="12501"/>
                  <a:pt x="1943435" y="6251"/>
                </a:cubicBezTo>
                <a:cubicBezTo>
                  <a:pt x="1942914" y="4688"/>
                  <a:pt x="1943435" y="4167"/>
                  <a:pt x="1944998" y="4688"/>
                </a:cubicBezTo>
                <a:close/>
                <a:moveTo>
                  <a:pt x="1823889" y="4688"/>
                </a:moveTo>
                <a:lnTo>
                  <a:pt x="1844204" y="9376"/>
                </a:lnTo>
                <a:cubicBezTo>
                  <a:pt x="1845767" y="9897"/>
                  <a:pt x="1846027" y="10939"/>
                  <a:pt x="1844985" y="12501"/>
                </a:cubicBezTo>
                <a:lnTo>
                  <a:pt x="1842641" y="18752"/>
                </a:lnTo>
                <a:lnTo>
                  <a:pt x="1841079" y="33598"/>
                </a:lnTo>
                <a:lnTo>
                  <a:pt x="1866863" y="33598"/>
                </a:lnTo>
                <a:lnTo>
                  <a:pt x="1875458" y="23440"/>
                </a:lnTo>
                <a:lnTo>
                  <a:pt x="1888741" y="34379"/>
                </a:lnTo>
                <a:cubicBezTo>
                  <a:pt x="1889783" y="35421"/>
                  <a:pt x="1889783" y="36202"/>
                  <a:pt x="1888741" y="36723"/>
                </a:cubicBezTo>
                <a:lnTo>
                  <a:pt x="1858268" y="37504"/>
                </a:lnTo>
                <a:lnTo>
                  <a:pt x="1871551" y="46881"/>
                </a:lnTo>
                <a:cubicBezTo>
                  <a:pt x="1872593" y="47922"/>
                  <a:pt x="1872332" y="49225"/>
                  <a:pt x="1870770" y="50787"/>
                </a:cubicBezTo>
                <a:lnTo>
                  <a:pt x="1852799" y="86729"/>
                </a:lnTo>
                <a:lnTo>
                  <a:pt x="1879365" y="86729"/>
                </a:lnTo>
                <a:lnTo>
                  <a:pt x="1888741" y="76572"/>
                </a:lnTo>
                <a:lnTo>
                  <a:pt x="1902024" y="88292"/>
                </a:lnTo>
                <a:cubicBezTo>
                  <a:pt x="1903066" y="88813"/>
                  <a:pt x="1903066" y="89334"/>
                  <a:pt x="1902024" y="89855"/>
                </a:cubicBezTo>
                <a:lnTo>
                  <a:pt x="1805918" y="92199"/>
                </a:lnTo>
                <a:cubicBezTo>
                  <a:pt x="1796021" y="92199"/>
                  <a:pt x="1788207" y="92980"/>
                  <a:pt x="1782478" y="94543"/>
                </a:cubicBezTo>
                <a:lnTo>
                  <a:pt x="1776227" y="88292"/>
                </a:lnTo>
                <a:lnTo>
                  <a:pt x="1805137" y="87511"/>
                </a:lnTo>
                <a:cubicBezTo>
                  <a:pt x="1805137" y="69279"/>
                  <a:pt x="1804876" y="58601"/>
                  <a:pt x="1804355" y="55475"/>
                </a:cubicBezTo>
                <a:cubicBezTo>
                  <a:pt x="1803834" y="53913"/>
                  <a:pt x="1804355" y="53392"/>
                  <a:pt x="1805918" y="53913"/>
                </a:cubicBezTo>
                <a:lnTo>
                  <a:pt x="1818420" y="60945"/>
                </a:lnTo>
                <a:cubicBezTo>
                  <a:pt x="1818940" y="61466"/>
                  <a:pt x="1819201" y="62508"/>
                  <a:pt x="1819201" y="64070"/>
                </a:cubicBezTo>
                <a:lnTo>
                  <a:pt x="1819201" y="87511"/>
                </a:lnTo>
                <a:lnTo>
                  <a:pt x="1838735" y="87511"/>
                </a:lnTo>
                <a:cubicBezTo>
                  <a:pt x="1848111" y="62508"/>
                  <a:pt x="1852799" y="46099"/>
                  <a:pt x="1852799" y="38286"/>
                </a:cubicBezTo>
                <a:lnTo>
                  <a:pt x="1816075" y="39067"/>
                </a:lnTo>
                <a:cubicBezTo>
                  <a:pt x="1805657" y="39067"/>
                  <a:pt x="1797584" y="39588"/>
                  <a:pt x="1791854" y="40630"/>
                </a:cubicBezTo>
                <a:lnTo>
                  <a:pt x="1786384" y="35160"/>
                </a:lnTo>
                <a:lnTo>
                  <a:pt x="1823108" y="34379"/>
                </a:lnTo>
                <a:close/>
                <a:moveTo>
                  <a:pt x="1749661" y="4688"/>
                </a:moveTo>
                <a:lnTo>
                  <a:pt x="1769976" y="13283"/>
                </a:lnTo>
                <a:lnTo>
                  <a:pt x="1766069" y="20315"/>
                </a:lnTo>
                <a:lnTo>
                  <a:pt x="1765288" y="59382"/>
                </a:lnTo>
                <a:lnTo>
                  <a:pt x="1773883" y="59382"/>
                </a:lnTo>
                <a:lnTo>
                  <a:pt x="1781696" y="51569"/>
                </a:lnTo>
                <a:lnTo>
                  <a:pt x="1791072" y="60164"/>
                </a:lnTo>
                <a:cubicBezTo>
                  <a:pt x="1792114" y="61205"/>
                  <a:pt x="1792114" y="61987"/>
                  <a:pt x="1791072" y="62508"/>
                </a:cubicBezTo>
                <a:lnTo>
                  <a:pt x="1764507" y="64070"/>
                </a:lnTo>
                <a:lnTo>
                  <a:pt x="1762944" y="123453"/>
                </a:lnTo>
                <a:lnTo>
                  <a:pt x="1789510" y="110951"/>
                </a:lnTo>
                <a:cubicBezTo>
                  <a:pt x="1790551" y="110430"/>
                  <a:pt x="1790812" y="110951"/>
                  <a:pt x="1790291" y="112514"/>
                </a:cubicBezTo>
                <a:lnTo>
                  <a:pt x="1739503" y="155488"/>
                </a:lnTo>
                <a:cubicBezTo>
                  <a:pt x="1737941" y="157572"/>
                  <a:pt x="1736118" y="157832"/>
                  <a:pt x="1734034" y="156269"/>
                </a:cubicBezTo>
                <a:lnTo>
                  <a:pt x="1721532" y="143768"/>
                </a:lnTo>
                <a:cubicBezTo>
                  <a:pt x="1721011" y="142726"/>
                  <a:pt x="1721011" y="141945"/>
                  <a:pt x="1721532" y="141424"/>
                </a:cubicBezTo>
                <a:cubicBezTo>
                  <a:pt x="1727783" y="139861"/>
                  <a:pt x="1736118" y="136475"/>
                  <a:pt x="1746536" y="131266"/>
                </a:cubicBezTo>
                <a:lnTo>
                  <a:pt x="1749661" y="129704"/>
                </a:lnTo>
                <a:lnTo>
                  <a:pt x="1749661" y="64852"/>
                </a:lnTo>
                <a:lnTo>
                  <a:pt x="1727783" y="65633"/>
                </a:lnTo>
                <a:cubicBezTo>
                  <a:pt x="1726741" y="65112"/>
                  <a:pt x="1726220" y="64331"/>
                  <a:pt x="1726220" y="63289"/>
                </a:cubicBezTo>
                <a:cubicBezTo>
                  <a:pt x="1726220" y="62247"/>
                  <a:pt x="1726741" y="61726"/>
                  <a:pt x="1727783" y="61726"/>
                </a:cubicBezTo>
                <a:lnTo>
                  <a:pt x="1749661" y="60164"/>
                </a:lnTo>
                <a:lnTo>
                  <a:pt x="1750442" y="27347"/>
                </a:lnTo>
                <a:close/>
                <a:moveTo>
                  <a:pt x="987214" y="3907"/>
                </a:moveTo>
                <a:lnTo>
                  <a:pt x="1002841" y="11720"/>
                </a:lnTo>
                <a:cubicBezTo>
                  <a:pt x="1004404" y="11720"/>
                  <a:pt x="1004665" y="12762"/>
                  <a:pt x="1003623" y="14845"/>
                </a:cubicBezTo>
                <a:lnTo>
                  <a:pt x="1003623" y="30472"/>
                </a:lnTo>
                <a:lnTo>
                  <a:pt x="1003623" y="39849"/>
                </a:lnTo>
                <a:lnTo>
                  <a:pt x="1016124" y="39067"/>
                </a:lnTo>
                <a:lnTo>
                  <a:pt x="1024719" y="29691"/>
                </a:lnTo>
                <a:lnTo>
                  <a:pt x="1035658" y="40630"/>
                </a:lnTo>
                <a:cubicBezTo>
                  <a:pt x="1036700" y="41672"/>
                  <a:pt x="1036700" y="42193"/>
                  <a:pt x="1035658" y="42193"/>
                </a:cubicBezTo>
                <a:lnTo>
                  <a:pt x="1003623" y="42974"/>
                </a:lnTo>
                <a:lnTo>
                  <a:pt x="1003623" y="67977"/>
                </a:lnTo>
                <a:lnTo>
                  <a:pt x="1025500" y="67196"/>
                </a:lnTo>
                <a:lnTo>
                  <a:pt x="1034095" y="57820"/>
                </a:lnTo>
                <a:lnTo>
                  <a:pt x="1045816" y="68758"/>
                </a:lnTo>
                <a:cubicBezTo>
                  <a:pt x="1045816" y="69800"/>
                  <a:pt x="1045555" y="70321"/>
                  <a:pt x="1045034" y="70321"/>
                </a:cubicBezTo>
                <a:lnTo>
                  <a:pt x="1003623" y="71884"/>
                </a:lnTo>
                <a:lnTo>
                  <a:pt x="1002841" y="96106"/>
                </a:lnTo>
                <a:lnTo>
                  <a:pt x="1022375" y="95324"/>
                </a:lnTo>
                <a:lnTo>
                  <a:pt x="1028626" y="86729"/>
                </a:lnTo>
                <a:lnTo>
                  <a:pt x="1044253" y="96887"/>
                </a:lnTo>
                <a:cubicBezTo>
                  <a:pt x="1045295" y="97408"/>
                  <a:pt x="1045295" y="98189"/>
                  <a:pt x="1044253" y="99231"/>
                </a:cubicBezTo>
                <a:lnTo>
                  <a:pt x="1040346" y="104700"/>
                </a:lnTo>
                <a:lnTo>
                  <a:pt x="1040346" y="132829"/>
                </a:lnTo>
                <a:cubicBezTo>
                  <a:pt x="1040867" y="145330"/>
                  <a:pt x="1034356" y="154967"/>
                  <a:pt x="1020812" y="161739"/>
                </a:cubicBezTo>
                <a:cubicBezTo>
                  <a:pt x="1019771" y="161739"/>
                  <a:pt x="1019250" y="161218"/>
                  <a:pt x="1019250" y="160176"/>
                </a:cubicBezTo>
                <a:cubicBezTo>
                  <a:pt x="1019250" y="153925"/>
                  <a:pt x="1016906" y="149498"/>
                  <a:pt x="1012218" y="146893"/>
                </a:cubicBezTo>
                <a:cubicBezTo>
                  <a:pt x="1011176" y="146372"/>
                  <a:pt x="1011436" y="145851"/>
                  <a:pt x="1012999" y="145330"/>
                </a:cubicBezTo>
                <a:cubicBezTo>
                  <a:pt x="1020812" y="145851"/>
                  <a:pt x="1024198" y="144549"/>
                  <a:pt x="1023156" y="141424"/>
                </a:cubicBezTo>
                <a:lnTo>
                  <a:pt x="1022375" y="99231"/>
                </a:lnTo>
                <a:lnTo>
                  <a:pt x="1002841" y="100012"/>
                </a:lnTo>
                <a:lnTo>
                  <a:pt x="1002841" y="156269"/>
                </a:lnTo>
                <a:cubicBezTo>
                  <a:pt x="1003362" y="169292"/>
                  <a:pt x="999976" y="180231"/>
                  <a:pt x="992684" y="189086"/>
                </a:cubicBezTo>
                <a:cubicBezTo>
                  <a:pt x="991121" y="190649"/>
                  <a:pt x="989819" y="191170"/>
                  <a:pt x="988777" y="190649"/>
                </a:cubicBezTo>
                <a:cubicBezTo>
                  <a:pt x="987214" y="190649"/>
                  <a:pt x="986433" y="189607"/>
                  <a:pt x="986433" y="187523"/>
                </a:cubicBezTo>
                <a:lnTo>
                  <a:pt x="987214" y="139080"/>
                </a:lnTo>
                <a:lnTo>
                  <a:pt x="987996" y="100794"/>
                </a:lnTo>
                <a:lnTo>
                  <a:pt x="966899" y="100794"/>
                </a:lnTo>
                <a:lnTo>
                  <a:pt x="966899" y="142986"/>
                </a:lnTo>
                <a:cubicBezTo>
                  <a:pt x="966899" y="149758"/>
                  <a:pt x="964295" y="156530"/>
                  <a:pt x="959086" y="163301"/>
                </a:cubicBezTo>
                <a:cubicBezTo>
                  <a:pt x="957523" y="164864"/>
                  <a:pt x="956481" y="165385"/>
                  <a:pt x="955961" y="164864"/>
                </a:cubicBezTo>
                <a:cubicBezTo>
                  <a:pt x="954919" y="164343"/>
                  <a:pt x="954398" y="163301"/>
                  <a:pt x="954398" y="161739"/>
                </a:cubicBezTo>
                <a:lnTo>
                  <a:pt x="954398" y="112514"/>
                </a:lnTo>
                <a:lnTo>
                  <a:pt x="953616" y="92199"/>
                </a:lnTo>
                <a:cubicBezTo>
                  <a:pt x="953616" y="91157"/>
                  <a:pt x="954137" y="90897"/>
                  <a:pt x="955179" y="91417"/>
                </a:cubicBezTo>
                <a:lnTo>
                  <a:pt x="966899" y="96887"/>
                </a:lnTo>
                <a:lnTo>
                  <a:pt x="987996" y="96887"/>
                </a:lnTo>
                <a:lnTo>
                  <a:pt x="987996" y="72665"/>
                </a:lnTo>
                <a:lnTo>
                  <a:pt x="977057" y="72665"/>
                </a:lnTo>
                <a:cubicBezTo>
                  <a:pt x="970285" y="72665"/>
                  <a:pt x="963253" y="73186"/>
                  <a:pt x="955961" y="74228"/>
                </a:cubicBezTo>
                <a:lnTo>
                  <a:pt x="950491" y="70321"/>
                </a:lnTo>
                <a:cubicBezTo>
                  <a:pt x="943199" y="80739"/>
                  <a:pt x="933562" y="91678"/>
                  <a:pt x="921581" y="103138"/>
                </a:cubicBezTo>
                <a:cubicBezTo>
                  <a:pt x="920019" y="103659"/>
                  <a:pt x="919758" y="103138"/>
                  <a:pt x="920800" y="101575"/>
                </a:cubicBezTo>
                <a:cubicBezTo>
                  <a:pt x="942678" y="79176"/>
                  <a:pt x="954919" y="47922"/>
                  <a:pt x="957523" y="7813"/>
                </a:cubicBezTo>
                <a:lnTo>
                  <a:pt x="973932" y="14845"/>
                </a:lnTo>
                <a:cubicBezTo>
                  <a:pt x="975494" y="15887"/>
                  <a:pt x="975494" y="17189"/>
                  <a:pt x="973932" y="18752"/>
                </a:cubicBezTo>
                <a:lnTo>
                  <a:pt x="971587" y="21878"/>
                </a:lnTo>
                <a:cubicBezTo>
                  <a:pt x="969504" y="28128"/>
                  <a:pt x="967681" y="34379"/>
                  <a:pt x="966118" y="40630"/>
                </a:cubicBezTo>
                <a:lnTo>
                  <a:pt x="987996" y="39849"/>
                </a:lnTo>
                <a:lnTo>
                  <a:pt x="987996" y="35942"/>
                </a:lnTo>
                <a:cubicBezTo>
                  <a:pt x="987996" y="22398"/>
                  <a:pt x="987735" y="11720"/>
                  <a:pt x="987214" y="3907"/>
                </a:cubicBezTo>
                <a:close/>
                <a:moveTo>
                  <a:pt x="809067" y="3907"/>
                </a:moveTo>
                <a:lnTo>
                  <a:pt x="830945" y="10157"/>
                </a:lnTo>
                <a:cubicBezTo>
                  <a:pt x="832508" y="10157"/>
                  <a:pt x="832768" y="11199"/>
                  <a:pt x="831726" y="13283"/>
                </a:cubicBezTo>
                <a:cubicBezTo>
                  <a:pt x="829643" y="14845"/>
                  <a:pt x="828601" y="17710"/>
                  <a:pt x="828601" y="21878"/>
                </a:cubicBezTo>
                <a:lnTo>
                  <a:pt x="828601" y="32035"/>
                </a:lnTo>
                <a:lnTo>
                  <a:pt x="875482" y="30472"/>
                </a:lnTo>
                <a:lnTo>
                  <a:pt x="884858" y="21878"/>
                </a:lnTo>
                <a:lnTo>
                  <a:pt x="905173" y="39067"/>
                </a:lnTo>
                <a:cubicBezTo>
                  <a:pt x="906736" y="40630"/>
                  <a:pt x="906215" y="41932"/>
                  <a:pt x="903610" y="42974"/>
                </a:cubicBezTo>
                <a:cubicBezTo>
                  <a:pt x="892671" y="45578"/>
                  <a:pt x="882514" y="49485"/>
                  <a:pt x="873138" y="54694"/>
                </a:cubicBezTo>
                <a:cubicBezTo>
                  <a:pt x="872096" y="55215"/>
                  <a:pt x="871315" y="55215"/>
                  <a:pt x="870794" y="54694"/>
                </a:cubicBezTo>
                <a:cubicBezTo>
                  <a:pt x="870273" y="54173"/>
                  <a:pt x="870273" y="53652"/>
                  <a:pt x="870794" y="53131"/>
                </a:cubicBezTo>
                <a:lnTo>
                  <a:pt x="876263" y="34379"/>
                </a:lnTo>
                <a:lnTo>
                  <a:pt x="762968" y="39067"/>
                </a:lnTo>
                <a:cubicBezTo>
                  <a:pt x="763489" y="55215"/>
                  <a:pt x="758280" y="66935"/>
                  <a:pt x="747341" y="74228"/>
                </a:cubicBezTo>
                <a:cubicBezTo>
                  <a:pt x="741611" y="74749"/>
                  <a:pt x="738746" y="69800"/>
                  <a:pt x="738746" y="59382"/>
                </a:cubicBezTo>
                <a:cubicBezTo>
                  <a:pt x="750206" y="52611"/>
                  <a:pt x="756977" y="41672"/>
                  <a:pt x="759061" y="26566"/>
                </a:cubicBezTo>
                <a:cubicBezTo>
                  <a:pt x="759061" y="25524"/>
                  <a:pt x="759582" y="25003"/>
                  <a:pt x="760624" y="25003"/>
                </a:cubicBezTo>
                <a:cubicBezTo>
                  <a:pt x="761145" y="25003"/>
                  <a:pt x="761665" y="25524"/>
                  <a:pt x="762186" y="26566"/>
                </a:cubicBezTo>
                <a:cubicBezTo>
                  <a:pt x="762186" y="29170"/>
                  <a:pt x="762447" y="31775"/>
                  <a:pt x="762968" y="34379"/>
                </a:cubicBezTo>
                <a:lnTo>
                  <a:pt x="808286" y="32816"/>
                </a:lnTo>
                <a:lnTo>
                  <a:pt x="807504" y="5469"/>
                </a:lnTo>
                <a:cubicBezTo>
                  <a:pt x="807504" y="3907"/>
                  <a:pt x="808025" y="3386"/>
                  <a:pt x="809067" y="3907"/>
                </a:cubicBezTo>
                <a:close/>
                <a:moveTo>
                  <a:pt x="2070795" y="2344"/>
                </a:moveTo>
                <a:lnTo>
                  <a:pt x="2089547" y="10157"/>
                </a:lnTo>
                <a:cubicBezTo>
                  <a:pt x="2090589" y="10157"/>
                  <a:pt x="2090849" y="10678"/>
                  <a:pt x="2090328" y="11720"/>
                </a:cubicBezTo>
                <a:lnTo>
                  <a:pt x="2087984" y="17971"/>
                </a:lnTo>
                <a:lnTo>
                  <a:pt x="2087984" y="135954"/>
                </a:lnTo>
                <a:lnTo>
                  <a:pt x="2088766" y="167208"/>
                </a:lnTo>
                <a:cubicBezTo>
                  <a:pt x="2087724" y="177626"/>
                  <a:pt x="2083036" y="186742"/>
                  <a:pt x="2074702" y="194555"/>
                </a:cubicBezTo>
                <a:cubicBezTo>
                  <a:pt x="2071576" y="195597"/>
                  <a:pt x="2070013" y="194295"/>
                  <a:pt x="2070013" y="190649"/>
                </a:cubicBezTo>
                <a:lnTo>
                  <a:pt x="2070795" y="131266"/>
                </a:lnTo>
                <a:lnTo>
                  <a:pt x="2071576" y="36723"/>
                </a:lnTo>
                <a:close/>
                <a:moveTo>
                  <a:pt x="113296" y="0"/>
                </a:moveTo>
                <a:lnTo>
                  <a:pt x="129704" y="7032"/>
                </a:lnTo>
                <a:cubicBezTo>
                  <a:pt x="130746" y="8074"/>
                  <a:pt x="130746" y="9116"/>
                  <a:pt x="129704" y="10157"/>
                </a:cubicBezTo>
                <a:lnTo>
                  <a:pt x="125797" y="14064"/>
                </a:lnTo>
                <a:cubicBezTo>
                  <a:pt x="125276" y="15106"/>
                  <a:pt x="123974" y="16669"/>
                  <a:pt x="121891" y="18752"/>
                </a:cubicBezTo>
                <a:cubicBezTo>
                  <a:pt x="120328" y="21357"/>
                  <a:pt x="119026" y="23180"/>
                  <a:pt x="117984" y="24222"/>
                </a:cubicBezTo>
                <a:lnTo>
                  <a:pt x="137518" y="23440"/>
                </a:lnTo>
                <a:lnTo>
                  <a:pt x="143768" y="17189"/>
                </a:lnTo>
                <a:lnTo>
                  <a:pt x="157833" y="25784"/>
                </a:lnTo>
                <a:lnTo>
                  <a:pt x="157833" y="27816"/>
                </a:lnTo>
                <a:lnTo>
                  <a:pt x="157051" y="28910"/>
                </a:lnTo>
                <a:lnTo>
                  <a:pt x="150019" y="32816"/>
                </a:lnTo>
                <a:lnTo>
                  <a:pt x="131267" y="50787"/>
                </a:lnTo>
                <a:lnTo>
                  <a:pt x="156270" y="50006"/>
                </a:lnTo>
                <a:lnTo>
                  <a:pt x="162521" y="41411"/>
                </a:lnTo>
                <a:lnTo>
                  <a:pt x="178148" y="50006"/>
                </a:lnTo>
                <a:cubicBezTo>
                  <a:pt x="179189" y="50527"/>
                  <a:pt x="179710" y="50787"/>
                  <a:pt x="179710" y="50787"/>
                </a:cubicBezTo>
                <a:cubicBezTo>
                  <a:pt x="179710" y="51308"/>
                  <a:pt x="179189" y="51829"/>
                  <a:pt x="178148" y="52350"/>
                </a:cubicBezTo>
                <a:lnTo>
                  <a:pt x="174241" y="58601"/>
                </a:lnTo>
                <a:lnTo>
                  <a:pt x="175022" y="121109"/>
                </a:lnTo>
                <a:lnTo>
                  <a:pt x="175804" y="145330"/>
                </a:lnTo>
                <a:cubicBezTo>
                  <a:pt x="176324" y="160957"/>
                  <a:pt x="167730" y="172938"/>
                  <a:pt x="150019" y="181272"/>
                </a:cubicBezTo>
                <a:cubicBezTo>
                  <a:pt x="150540" y="173980"/>
                  <a:pt x="149238" y="169292"/>
                  <a:pt x="146112" y="167208"/>
                </a:cubicBezTo>
                <a:cubicBezTo>
                  <a:pt x="145591" y="166687"/>
                  <a:pt x="145331" y="166166"/>
                  <a:pt x="145331" y="165645"/>
                </a:cubicBezTo>
                <a:cubicBezTo>
                  <a:pt x="145331" y="165125"/>
                  <a:pt x="145591" y="164864"/>
                  <a:pt x="146112" y="164864"/>
                </a:cubicBezTo>
                <a:cubicBezTo>
                  <a:pt x="156009" y="167990"/>
                  <a:pt x="159916" y="157572"/>
                  <a:pt x="157833" y="133610"/>
                </a:cubicBezTo>
                <a:lnTo>
                  <a:pt x="157051" y="53913"/>
                </a:lnTo>
                <a:lnTo>
                  <a:pt x="132829" y="54694"/>
                </a:lnTo>
                <a:lnTo>
                  <a:pt x="142206" y="58601"/>
                </a:lnTo>
                <a:cubicBezTo>
                  <a:pt x="143247" y="59122"/>
                  <a:pt x="143247" y="60164"/>
                  <a:pt x="142206" y="61726"/>
                </a:cubicBezTo>
                <a:lnTo>
                  <a:pt x="140643" y="67196"/>
                </a:lnTo>
                <a:lnTo>
                  <a:pt x="140643" y="82041"/>
                </a:lnTo>
                <a:lnTo>
                  <a:pt x="150800" y="82041"/>
                </a:lnTo>
                <a:cubicBezTo>
                  <a:pt x="151842" y="82041"/>
                  <a:pt x="152363" y="82562"/>
                  <a:pt x="152363" y="83604"/>
                </a:cubicBezTo>
                <a:cubicBezTo>
                  <a:pt x="152363" y="85167"/>
                  <a:pt x="151842" y="85948"/>
                  <a:pt x="150800" y="85948"/>
                </a:cubicBezTo>
                <a:lnTo>
                  <a:pt x="140643" y="85948"/>
                </a:lnTo>
                <a:lnTo>
                  <a:pt x="139862" y="114858"/>
                </a:lnTo>
                <a:lnTo>
                  <a:pt x="151582" y="114858"/>
                </a:lnTo>
                <a:cubicBezTo>
                  <a:pt x="153144" y="114858"/>
                  <a:pt x="153926" y="115379"/>
                  <a:pt x="153926" y="116421"/>
                </a:cubicBezTo>
                <a:cubicBezTo>
                  <a:pt x="153405" y="117462"/>
                  <a:pt x="152624" y="118244"/>
                  <a:pt x="151582" y="118765"/>
                </a:cubicBezTo>
                <a:lnTo>
                  <a:pt x="139862" y="118765"/>
                </a:lnTo>
                <a:lnTo>
                  <a:pt x="139862" y="151581"/>
                </a:lnTo>
                <a:cubicBezTo>
                  <a:pt x="138820" y="159395"/>
                  <a:pt x="135694" y="165385"/>
                  <a:pt x="130485" y="169552"/>
                </a:cubicBezTo>
                <a:cubicBezTo>
                  <a:pt x="129444" y="170594"/>
                  <a:pt x="128402" y="171115"/>
                  <a:pt x="127360" y="171115"/>
                </a:cubicBezTo>
                <a:cubicBezTo>
                  <a:pt x="126839" y="171115"/>
                  <a:pt x="126579" y="170594"/>
                  <a:pt x="126579" y="169552"/>
                </a:cubicBezTo>
                <a:lnTo>
                  <a:pt x="126579" y="118765"/>
                </a:lnTo>
                <a:lnTo>
                  <a:pt x="111733" y="119546"/>
                </a:lnTo>
                <a:cubicBezTo>
                  <a:pt x="107045" y="152883"/>
                  <a:pt x="78916" y="178147"/>
                  <a:pt x="27347" y="195337"/>
                </a:cubicBezTo>
                <a:cubicBezTo>
                  <a:pt x="26306" y="195337"/>
                  <a:pt x="25524" y="194816"/>
                  <a:pt x="25003" y="193774"/>
                </a:cubicBezTo>
                <a:cubicBezTo>
                  <a:pt x="25003" y="193253"/>
                  <a:pt x="25524" y="192732"/>
                  <a:pt x="26566" y="192211"/>
                </a:cubicBezTo>
                <a:cubicBezTo>
                  <a:pt x="77093" y="176063"/>
                  <a:pt x="101576" y="141684"/>
                  <a:pt x="100013" y="89073"/>
                </a:cubicBezTo>
                <a:lnTo>
                  <a:pt x="100013" y="70321"/>
                </a:lnTo>
                <a:cubicBezTo>
                  <a:pt x="100013" y="58340"/>
                  <a:pt x="99752" y="50006"/>
                  <a:pt x="99231" y="45318"/>
                </a:cubicBezTo>
                <a:cubicBezTo>
                  <a:pt x="96627" y="47402"/>
                  <a:pt x="92720" y="51048"/>
                  <a:pt x="87511" y="56257"/>
                </a:cubicBezTo>
                <a:cubicBezTo>
                  <a:pt x="82823" y="60945"/>
                  <a:pt x="79177" y="64331"/>
                  <a:pt x="76572" y="66414"/>
                </a:cubicBezTo>
                <a:cubicBezTo>
                  <a:pt x="75010" y="66935"/>
                  <a:pt x="74489" y="66414"/>
                  <a:pt x="75010" y="64852"/>
                </a:cubicBezTo>
                <a:cubicBezTo>
                  <a:pt x="93241" y="43495"/>
                  <a:pt x="106003" y="21878"/>
                  <a:pt x="113296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BAF16F47-B688-483A-98C7-99E9C289DBE7}"/>
              </a:ext>
            </a:extLst>
          </p:cNvPr>
          <p:cNvSpPr txBox="1"/>
          <p:nvPr/>
        </p:nvSpPr>
        <p:spPr>
          <a:xfrm>
            <a:off x="3735094" y="4626062"/>
            <a:ext cx="1033164" cy="222349"/>
          </a:xfrm>
          <a:custGeom>
            <a:avLst/>
            <a:gdLst/>
            <a:ahLst/>
            <a:cxnLst/>
            <a:rect l="l" t="t" r="r" b="b"/>
            <a:pathLst>
              <a:path w="1033164" h="222349">
                <a:moveTo>
                  <a:pt x="492323" y="87511"/>
                </a:moveTo>
                <a:lnTo>
                  <a:pt x="454819" y="89297"/>
                </a:lnTo>
                <a:lnTo>
                  <a:pt x="454819" y="133052"/>
                </a:lnTo>
                <a:lnTo>
                  <a:pt x="492323" y="132159"/>
                </a:lnTo>
                <a:close/>
                <a:moveTo>
                  <a:pt x="791765" y="39291"/>
                </a:moveTo>
                <a:cubicBezTo>
                  <a:pt x="779264" y="38695"/>
                  <a:pt x="773013" y="63401"/>
                  <a:pt x="773013" y="113407"/>
                </a:cubicBezTo>
                <a:cubicBezTo>
                  <a:pt x="773013" y="164604"/>
                  <a:pt x="779264" y="189309"/>
                  <a:pt x="791765" y="187523"/>
                </a:cubicBezTo>
                <a:cubicBezTo>
                  <a:pt x="804267" y="188714"/>
                  <a:pt x="810518" y="164009"/>
                  <a:pt x="810518" y="113407"/>
                </a:cubicBezTo>
                <a:cubicBezTo>
                  <a:pt x="811113" y="62210"/>
                  <a:pt x="804862" y="37505"/>
                  <a:pt x="791765" y="39291"/>
                </a:cubicBezTo>
                <a:close/>
                <a:moveTo>
                  <a:pt x="144065" y="39291"/>
                </a:moveTo>
                <a:cubicBezTo>
                  <a:pt x="131564" y="38695"/>
                  <a:pt x="125313" y="63401"/>
                  <a:pt x="125313" y="113407"/>
                </a:cubicBezTo>
                <a:cubicBezTo>
                  <a:pt x="125313" y="164604"/>
                  <a:pt x="131564" y="189309"/>
                  <a:pt x="144065" y="187523"/>
                </a:cubicBezTo>
                <a:cubicBezTo>
                  <a:pt x="156567" y="188714"/>
                  <a:pt x="162818" y="164009"/>
                  <a:pt x="162818" y="113407"/>
                </a:cubicBezTo>
                <a:cubicBezTo>
                  <a:pt x="163413" y="62210"/>
                  <a:pt x="157162" y="37505"/>
                  <a:pt x="144065" y="39291"/>
                </a:cubicBezTo>
                <a:close/>
                <a:moveTo>
                  <a:pt x="293786" y="34826"/>
                </a:moveTo>
                <a:lnTo>
                  <a:pt x="356294" y="34826"/>
                </a:lnTo>
                <a:lnTo>
                  <a:pt x="356294" y="58936"/>
                </a:lnTo>
                <a:lnTo>
                  <a:pt x="300037" y="58936"/>
                </a:lnTo>
                <a:lnTo>
                  <a:pt x="296465" y="109835"/>
                </a:lnTo>
                <a:cubicBezTo>
                  <a:pt x="304204" y="100310"/>
                  <a:pt x="313432" y="95548"/>
                  <a:pt x="324147" y="95548"/>
                </a:cubicBezTo>
                <a:cubicBezTo>
                  <a:pt x="347960" y="97929"/>
                  <a:pt x="360759" y="113705"/>
                  <a:pt x="362545" y="142875"/>
                </a:cubicBezTo>
                <a:cubicBezTo>
                  <a:pt x="361950" y="175022"/>
                  <a:pt x="347960" y="191691"/>
                  <a:pt x="320576" y="192881"/>
                </a:cubicBezTo>
                <a:cubicBezTo>
                  <a:pt x="297358" y="192286"/>
                  <a:pt x="285154" y="183356"/>
                  <a:pt x="283964" y="166092"/>
                </a:cubicBezTo>
                <a:cubicBezTo>
                  <a:pt x="284559" y="155972"/>
                  <a:pt x="288726" y="150614"/>
                  <a:pt x="296465" y="150019"/>
                </a:cubicBezTo>
                <a:cubicBezTo>
                  <a:pt x="309562" y="152995"/>
                  <a:pt x="312539" y="161032"/>
                  <a:pt x="305395" y="174129"/>
                </a:cubicBezTo>
                <a:cubicBezTo>
                  <a:pt x="308372" y="182463"/>
                  <a:pt x="313432" y="186630"/>
                  <a:pt x="320576" y="186630"/>
                </a:cubicBezTo>
                <a:cubicBezTo>
                  <a:pt x="334268" y="185440"/>
                  <a:pt x="341411" y="171152"/>
                  <a:pt x="342007" y="143768"/>
                </a:cubicBezTo>
                <a:cubicBezTo>
                  <a:pt x="342007" y="117574"/>
                  <a:pt x="333970" y="104477"/>
                  <a:pt x="317897" y="104477"/>
                </a:cubicBezTo>
                <a:cubicBezTo>
                  <a:pt x="308372" y="104477"/>
                  <a:pt x="300633" y="111919"/>
                  <a:pt x="294679" y="126802"/>
                </a:cubicBezTo>
                <a:lnTo>
                  <a:pt x="288429" y="125016"/>
                </a:lnTo>
                <a:close/>
                <a:moveTo>
                  <a:pt x="791765" y="32147"/>
                </a:moveTo>
                <a:cubicBezTo>
                  <a:pt x="817959" y="32742"/>
                  <a:pt x="831056" y="59829"/>
                  <a:pt x="831056" y="113407"/>
                </a:cubicBezTo>
                <a:cubicBezTo>
                  <a:pt x="831056" y="166985"/>
                  <a:pt x="817959" y="193477"/>
                  <a:pt x="791765" y="192881"/>
                </a:cubicBezTo>
                <a:cubicBezTo>
                  <a:pt x="764381" y="193477"/>
                  <a:pt x="750986" y="166985"/>
                  <a:pt x="751582" y="113407"/>
                </a:cubicBezTo>
                <a:cubicBezTo>
                  <a:pt x="751582" y="59234"/>
                  <a:pt x="764976" y="32147"/>
                  <a:pt x="791765" y="32147"/>
                </a:cubicBezTo>
                <a:close/>
                <a:moveTo>
                  <a:pt x="714672" y="32147"/>
                </a:moveTo>
                <a:lnTo>
                  <a:pt x="714672" y="159841"/>
                </a:lnTo>
                <a:cubicBezTo>
                  <a:pt x="713482" y="177701"/>
                  <a:pt x="719733" y="186035"/>
                  <a:pt x="733425" y="184845"/>
                </a:cubicBezTo>
                <a:lnTo>
                  <a:pt x="733425" y="190202"/>
                </a:lnTo>
                <a:lnTo>
                  <a:pt x="674489" y="190202"/>
                </a:lnTo>
                <a:lnTo>
                  <a:pt x="674489" y="184845"/>
                </a:lnTo>
                <a:cubicBezTo>
                  <a:pt x="688181" y="185440"/>
                  <a:pt x="694729" y="177403"/>
                  <a:pt x="694134" y="160734"/>
                </a:cubicBezTo>
                <a:lnTo>
                  <a:pt x="694134" y="70545"/>
                </a:lnTo>
                <a:cubicBezTo>
                  <a:pt x="694729" y="55662"/>
                  <a:pt x="688776" y="48220"/>
                  <a:pt x="676275" y="48220"/>
                </a:cubicBezTo>
                <a:lnTo>
                  <a:pt x="676275" y="42862"/>
                </a:lnTo>
                <a:close/>
                <a:moveTo>
                  <a:pt x="247947" y="32147"/>
                </a:moveTo>
                <a:lnTo>
                  <a:pt x="247947" y="159841"/>
                </a:lnTo>
                <a:cubicBezTo>
                  <a:pt x="246757" y="177701"/>
                  <a:pt x="253008" y="186035"/>
                  <a:pt x="266700" y="184845"/>
                </a:cubicBezTo>
                <a:lnTo>
                  <a:pt x="266700" y="190202"/>
                </a:lnTo>
                <a:lnTo>
                  <a:pt x="207764" y="190202"/>
                </a:lnTo>
                <a:lnTo>
                  <a:pt x="207764" y="184845"/>
                </a:lnTo>
                <a:cubicBezTo>
                  <a:pt x="221456" y="185440"/>
                  <a:pt x="228004" y="177403"/>
                  <a:pt x="227409" y="160734"/>
                </a:cubicBezTo>
                <a:lnTo>
                  <a:pt x="227409" y="70545"/>
                </a:lnTo>
                <a:cubicBezTo>
                  <a:pt x="228004" y="55662"/>
                  <a:pt x="222051" y="48220"/>
                  <a:pt x="209550" y="48220"/>
                </a:cubicBezTo>
                <a:lnTo>
                  <a:pt x="209550" y="42862"/>
                </a:lnTo>
                <a:close/>
                <a:moveTo>
                  <a:pt x="144065" y="32147"/>
                </a:moveTo>
                <a:cubicBezTo>
                  <a:pt x="170259" y="32742"/>
                  <a:pt x="183356" y="59829"/>
                  <a:pt x="183356" y="113407"/>
                </a:cubicBezTo>
                <a:cubicBezTo>
                  <a:pt x="183356" y="166985"/>
                  <a:pt x="170259" y="193477"/>
                  <a:pt x="144065" y="192881"/>
                </a:cubicBezTo>
                <a:cubicBezTo>
                  <a:pt x="116681" y="193477"/>
                  <a:pt x="103287" y="166985"/>
                  <a:pt x="103882" y="113407"/>
                </a:cubicBezTo>
                <a:cubicBezTo>
                  <a:pt x="103882" y="59234"/>
                  <a:pt x="117276" y="32147"/>
                  <a:pt x="144065" y="32147"/>
                </a:cubicBezTo>
                <a:close/>
                <a:moveTo>
                  <a:pt x="39290" y="31254"/>
                </a:moveTo>
                <a:cubicBezTo>
                  <a:pt x="64294" y="32445"/>
                  <a:pt x="77390" y="45839"/>
                  <a:pt x="78581" y="71437"/>
                </a:cubicBezTo>
                <a:cubicBezTo>
                  <a:pt x="79176" y="93464"/>
                  <a:pt x="67865" y="111323"/>
                  <a:pt x="44648" y="125016"/>
                </a:cubicBezTo>
                <a:cubicBezTo>
                  <a:pt x="27980" y="133350"/>
                  <a:pt x="17264" y="147042"/>
                  <a:pt x="12501" y="166092"/>
                </a:cubicBezTo>
                <a:lnTo>
                  <a:pt x="58043" y="166092"/>
                </a:lnTo>
                <a:cubicBezTo>
                  <a:pt x="65782" y="167878"/>
                  <a:pt x="71140" y="158948"/>
                  <a:pt x="74116" y="139303"/>
                </a:cubicBezTo>
                <a:lnTo>
                  <a:pt x="80367" y="141089"/>
                </a:lnTo>
                <a:lnTo>
                  <a:pt x="76795" y="190202"/>
                </a:lnTo>
                <a:lnTo>
                  <a:pt x="0" y="190202"/>
                </a:lnTo>
                <a:cubicBezTo>
                  <a:pt x="1786" y="159246"/>
                  <a:pt x="13692" y="133945"/>
                  <a:pt x="35719" y="114300"/>
                </a:cubicBezTo>
                <a:cubicBezTo>
                  <a:pt x="50006" y="101798"/>
                  <a:pt x="57150" y="87511"/>
                  <a:pt x="57150" y="71437"/>
                </a:cubicBezTo>
                <a:cubicBezTo>
                  <a:pt x="57150" y="49411"/>
                  <a:pt x="50899" y="38398"/>
                  <a:pt x="38397" y="38398"/>
                </a:cubicBezTo>
                <a:cubicBezTo>
                  <a:pt x="29468" y="39588"/>
                  <a:pt x="24110" y="45541"/>
                  <a:pt x="22324" y="56257"/>
                </a:cubicBezTo>
                <a:cubicBezTo>
                  <a:pt x="30063" y="69949"/>
                  <a:pt x="27384" y="78581"/>
                  <a:pt x="14287" y="82153"/>
                </a:cubicBezTo>
                <a:cubicBezTo>
                  <a:pt x="5953" y="81558"/>
                  <a:pt x="1786" y="76200"/>
                  <a:pt x="1786" y="66080"/>
                </a:cubicBezTo>
                <a:cubicBezTo>
                  <a:pt x="3572" y="44053"/>
                  <a:pt x="16073" y="32445"/>
                  <a:pt x="39290" y="31254"/>
                </a:cubicBezTo>
                <a:close/>
                <a:moveTo>
                  <a:pt x="924222" y="6251"/>
                </a:moveTo>
                <a:lnTo>
                  <a:pt x="942082" y="19645"/>
                </a:lnTo>
                <a:lnTo>
                  <a:pt x="1003697" y="17859"/>
                </a:lnTo>
                <a:lnTo>
                  <a:pt x="1011733" y="6251"/>
                </a:lnTo>
                <a:lnTo>
                  <a:pt x="1032272" y="16966"/>
                </a:lnTo>
                <a:cubicBezTo>
                  <a:pt x="1033462" y="17562"/>
                  <a:pt x="1033462" y="18157"/>
                  <a:pt x="1032272" y="18752"/>
                </a:cubicBezTo>
                <a:lnTo>
                  <a:pt x="1026021" y="26789"/>
                </a:lnTo>
                <a:lnTo>
                  <a:pt x="1027807" y="167878"/>
                </a:lnTo>
                <a:cubicBezTo>
                  <a:pt x="1029593" y="192881"/>
                  <a:pt x="1018877" y="209252"/>
                  <a:pt x="995660" y="216991"/>
                </a:cubicBezTo>
                <a:cubicBezTo>
                  <a:pt x="996851" y="205680"/>
                  <a:pt x="994172" y="198537"/>
                  <a:pt x="987623" y="195560"/>
                </a:cubicBezTo>
                <a:cubicBezTo>
                  <a:pt x="986433" y="194370"/>
                  <a:pt x="986730" y="193477"/>
                  <a:pt x="988516" y="192881"/>
                </a:cubicBezTo>
                <a:cubicBezTo>
                  <a:pt x="1002208" y="194072"/>
                  <a:pt x="1007864" y="188714"/>
                  <a:pt x="1005483" y="176808"/>
                </a:cubicBezTo>
                <a:lnTo>
                  <a:pt x="1004590" y="23217"/>
                </a:lnTo>
                <a:lnTo>
                  <a:pt x="942082" y="25003"/>
                </a:lnTo>
                <a:lnTo>
                  <a:pt x="942082" y="66973"/>
                </a:lnTo>
                <a:lnTo>
                  <a:pt x="994767" y="65187"/>
                </a:lnTo>
                <a:cubicBezTo>
                  <a:pt x="997744" y="66377"/>
                  <a:pt x="997744" y="68163"/>
                  <a:pt x="994767" y="70545"/>
                </a:cubicBezTo>
                <a:lnTo>
                  <a:pt x="942082" y="71437"/>
                </a:lnTo>
                <a:lnTo>
                  <a:pt x="942082" y="94655"/>
                </a:lnTo>
                <a:cubicBezTo>
                  <a:pt x="942082" y="104775"/>
                  <a:pt x="941784" y="111919"/>
                  <a:pt x="941189" y="116086"/>
                </a:cubicBezTo>
                <a:lnTo>
                  <a:pt x="996553" y="114300"/>
                </a:lnTo>
                <a:cubicBezTo>
                  <a:pt x="997744" y="114300"/>
                  <a:pt x="998339" y="115193"/>
                  <a:pt x="998339" y="116979"/>
                </a:cubicBezTo>
                <a:cubicBezTo>
                  <a:pt x="998339" y="118170"/>
                  <a:pt x="997446" y="119062"/>
                  <a:pt x="995660" y="119658"/>
                </a:cubicBezTo>
                <a:lnTo>
                  <a:pt x="940296" y="121444"/>
                </a:lnTo>
                <a:cubicBezTo>
                  <a:pt x="939105" y="158948"/>
                  <a:pt x="911721" y="192584"/>
                  <a:pt x="858143" y="222349"/>
                </a:cubicBezTo>
                <a:cubicBezTo>
                  <a:pt x="856952" y="222349"/>
                  <a:pt x="856357" y="221754"/>
                  <a:pt x="856357" y="220563"/>
                </a:cubicBezTo>
                <a:cubicBezTo>
                  <a:pt x="855761" y="219968"/>
                  <a:pt x="856059" y="219373"/>
                  <a:pt x="857250" y="218777"/>
                </a:cubicBezTo>
                <a:cubicBezTo>
                  <a:pt x="883444" y="201513"/>
                  <a:pt x="900708" y="184547"/>
                  <a:pt x="909042" y="167878"/>
                </a:cubicBezTo>
                <a:cubicBezTo>
                  <a:pt x="918567" y="150614"/>
                  <a:pt x="923329" y="126206"/>
                  <a:pt x="923329" y="94655"/>
                </a:cubicBezTo>
                <a:lnTo>
                  <a:pt x="923329" y="33040"/>
                </a:lnTo>
                <a:lnTo>
                  <a:pt x="922436" y="8037"/>
                </a:lnTo>
                <a:cubicBezTo>
                  <a:pt x="922436" y="6251"/>
                  <a:pt x="923032" y="5655"/>
                  <a:pt x="924222" y="6251"/>
                </a:cubicBezTo>
                <a:close/>
                <a:moveTo>
                  <a:pt x="447675" y="0"/>
                </a:moveTo>
                <a:lnTo>
                  <a:pt x="468213" y="15180"/>
                </a:lnTo>
                <a:cubicBezTo>
                  <a:pt x="469404" y="15180"/>
                  <a:pt x="469999" y="15478"/>
                  <a:pt x="469999" y="16073"/>
                </a:cubicBezTo>
                <a:cubicBezTo>
                  <a:pt x="469999" y="16073"/>
                  <a:pt x="469404" y="16669"/>
                  <a:pt x="468213" y="17859"/>
                </a:cubicBezTo>
                <a:lnTo>
                  <a:pt x="464641" y="21431"/>
                </a:lnTo>
                <a:cubicBezTo>
                  <a:pt x="463451" y="22622"/>
                  <a:pt x="461962" y="24705"/>
                  <a:pt x="460176" y="27682"/>
                </a:cubicBezTo>
                <a:cubicBezTo>
                  <a:pt x="457200" y="32445"/>
                  <a:pt x="454521" y="36016"/>
                  <a:pt x="452140" y="38398"/>
                </a:cubicBezTo>
                <a:lnTo>
                  <a:pt x="549473" y="36612"/>
                </a:lnTo>
                <a:lnTo>
                  <a:pt x="563761" y="24110"/>
                </a:lnTo>
                <a:lnTo>
                  <a:pt x="578941" y="38398"/>
                </a:lnTo>
                <a:cubicBezTo>
                  <a:pt x="579536" y="39588"/>
                  <a:pt x="578941" y="40481"/>
                  <a:pt x="577155" y="41077"/>
                </a:cubicBezTo>
                <a:lnTo>
                  <a:pt x="502146" y="42862"/>
                </a:lnTo>
                <a:lnTo>
                  <a:pt x="511969" y="46434"/>
                </a:lnTo>
                <a:cubicBezTo>
                  <a:pt x="513754" y="46434"/>
                  <a:pt x="514350" y="47923"/>
                  <a:pt x="513754" y="50899"/>
                </a:cubicBezTo>
                <a:lnTo>
                  <a:pt x="513754" y="68759"/>
                </a:lnTo>
                <a:lnTo>
                  <a:pt x="513754" y="83046"/>
                </a:lnTo>
                <a:lnTo>
                  <a:pt x="542329" y="82153"/>
                </a:lnTo>
                <a:lnTo>
                  <a:pt x="555724" y="69652"/>
                </a:lnTo>
                <a:lnTo>
                  <a:pt x="570011" y="83939"/>
                </a:lnTo>
                <a:cubicBezTo>
                  <a:pt x="571202" y="85130"/>
                  <a:pt x="571202" y="85725"/>
                  <a:pt x="570011" y="85725"/>
                </a:cubicBezTo>
                <a:lnTo>
                  <a:pt x="513754" y="87511"/>
                </a:lnTo>
                <a:lnTo>
                  <a:pt x="513754" y="132159"/>
                </a:lnTo>
                <a:lnTo>
                  <a:pt x="570011" y="131266"/>
                </a:lnTo>
                <a:lnTo>
                  <a:pt x="582513" y="116979"/>
                </a:lnTo>
                <a:lnTo>
                  <a:pt x="599479" y="133052"/>
                </a:lnTo>
                <a:cubicBezTo>
                  <a:pt x="600075" y="134243"/>
                  <a:pt x="599479" y="134838"/>
                  <a:pt x="597694" y="134838"/>
                </a:cubicBezTo>
                <a:lnTo>
                  <a:pt x="513754" y="137517"/>
                </a:lnTo>
                <a:lnTo>
                  <a:pt x="513754" y="152698"/>
                </a:lnTo>
                <a:lnTo>
                  <a:pt x="514647" y="189309"/>
                </a:lnTo>
                <a:cubicBezTo>
                  <a:pt x="514052" y="198834"/>
                  <a:pt x="508397" y="208359"/>
                  <a:pt x="497681" y="217884"/>
                </a:cubicBezTo>
                <a:cubicBezTo>
                  <a:pt x="494109" y="219670"/>
                  <a:pt x="492026" y="218777"/>
                  <a:pt x="491430" y="215205"/>
                </a:cubicBezTo>
                <a:lnTo>
                  <a:pt x="492323" y="166985"/>
                </a:lnTo>
                <a:lnTo>
                  <a:pt x="492323" y="137517"/>
                </a:lnTo>
                <a:lnTo>
                  <a:pt x="422672" y="139303"/>
                </a:lnTo>
                <a:cubicBezTo>
                  <a:pt x="416123" y="139303"/>
                  <a:pt x="408384" y="140196"/>
                  <a:pt x="399454" y="141982"/>
                </a:cubicBezTo>
                <a:lnTo>
                  <a:pt x="391418" y="133945"/>
                </a:lnTo>
                <a:lnTo>
                  <a:pt x="435173" y="133945"/>
                </a:lnTo>
                <a:lnTo>
                  <a:pt x="436066" y="76795"/>
                </a:lnTo>
                <a:cubicBezTo>
                  <a:pt x="436066" y="75009"/>
                  <a:pt x="436959" y="74414"/>
                  <a:pt x="438745" y="75009"/>
                </a:cubicBezTo>
                <a:lnTo>
                  <a:pt x="453926" y="83939"/>
                </a:lnTo>
                <a:lnTo>
                  <a:pt x="492323" y="83046"/>
                </a:lnTo>
                <a:lnTo>
                  <a:pt x="492323" y="75902"/>
                </a:lnTo>
                <a:cubicBezTo>
                  <a:pt x="492323" y="62805"/>
                  <a:pt x="492026" y="51792"/>
                  <a:pt x="491430" y="42862"/>
                </a:cubicBezTo>
                <a:lnTo>
                  <a:pt x="448568" y="43755"/>
                </a:lnTo>
                <a:cubicBezTo>
                  <a:pt x="430708" y="65187"/>
                  <a:pt x="413742" y="83939"/>
                  <a:pt x="397669" y="100012"/>
                </a:cubicBezTo>
                <a:cubicBezTo>
                  <a:pt x="395883" y="100608"/>
                  <a:pt x="395287" y="100012"/>
                  <a:pt x="395883" y="98227"/>
                </a:cubicBezTo>
                <a:cubicBezTo>
                  <a:pt x="416719" y="70247"/>
                  <a:pt x="433983" y="37505"/>
                  <a:pt x="44767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EA6E1E72-DED5-4BCB-8E9A-E7B3E2FEB643}"/>
              </a:ext>
            </a:extLst>
          </p:cNvPr>
          <p:cNvSpPr txBox="1"/>
          <p:nvPr/>
        </p:nvSpPr>
        <p:spPr>
          <a:xfrm>
            <a:off x="7262284" y="3889167"/>
            <a:ext cx="1061739" cy="222349"/>
          </a:xfrm>
          <a:custGeom>
            <a:avLst/>
            <a:gdLst/>
            <a:ahLst/>
            <a:cxnLst/>
            <a:rect l="l" t="t" r="r" b="b"/>
            <a:pathLst>
              <a:path w="1061739" h="222349">
                <a:moveTo>
                  <a:pt x="820340" y="100905"/>
                </a:moveTo>
                <a:cubicBezTo>
                  <a:pt x="809029" y="102691"/>
                  <a:pt x="802779" y="115193"/>
                  <a:pt x="801588" y="138410"/>
                </a:cubicBezTo>
                <a:cubicBezTo>
                  <a:pt x="802183" y="169366"/>
                  <a:pt x="808137" y="185737"/>
                  <a:pt x="819447" y="187523"/>
                </a:cubicBezTo>
                <a:cubicBezTo>
                  <a:pt x="831949" y="186928"/>
                  <a:pt x="838200" y="172045"/>
                  <a:pt x="838200" y="142875"/>
                </a:cubicBezTo>
                <a:cubicBezTo>
                  <a:pt x="837604" y="116681"/>
                  <a:pt x="831651" y="102691"/>
                  <a:pt x="820340" y="100905"/>
                </a:cubicBezTo>
                <a:close/>
                <a:moveTo>
                  <a:pt x="325040" y="100905"/>
                </a:moveTo>
                <a:cubicBezTo>
                  <a:pt x="313730" y="102691"/>
                  <a:pt x="307479" y="115193"/>
                  <a:pt x="306288" y="138410"/>
                </a:cubicBezTo>
                <a:cubicBezTo>
                  <a:pt x="306883" y="169366"/>
                  <a:pt x="312837" y="185737"/>
                  <a:pt x="324147" y="187523"/>
                </a:cubicBezTo>
                <a:cubicBezTo>
                  <a:pt x="336649" y="186928"/>
                  <a:pt x="342900" y="172045"/>
                  <a:pt x="342900" y="142875"/>
                </a:cubicBezTo>
                <a:cubicBezTo>
                  <a:pt x="342305" y="116681"/>
                  <a:pt x="336351" y="102691"/>
                  <a:pt x="325040" y="100905"/>
                </a:cubicBezTo>
                <a:close/>
                <a:moveTo>
                  <a:pt x="492323" y="87511"/>
                </a:moveTo>
                <a:lnTo>
                  <a:pt x="454819" y="89297"/>
                </a:lnTo>
                <a:lnTo>
                  <a:pt x="454819" y="133052"/>
                </a:lnTo>
                <a:lnTo>
                  <a:pt x="492323" y="132159"/>
                </a:lnTo>
                <a:close/>
                <a:moveTo>
                  <a:pt x="715565" y="39291"/>
                </a:moveTo>
                <a:cubicBezTo>
                  <a:pt x="703064" y="38695"/>
                  <a:pt x="696813" y="63401"/>
                  <a:pt x="696813" y="113407"/>
                </a:cubicBezTo>
                <a:cubicBezTo>
                  <a:pt x="696813" y="164604"/>
                  <a:pt x="703064" y="189309"/>
                  <a:pt x="715565" y="187523"/>
                </a:cubicBezTo>
                <a:cubicBezTo>
                  <a:pt x="728067" y="188714"/>
                  <a:pt x="734318" y="164008"/>
                  <a:pt x="734318" y="113407"/>
                </a:cubicBezTo>
                <a:cubicBezTo>
                  <a:pt x="734913" y="62210"/>
                  <a:pt x="728662" y="37505"/>
                  <a:pt x="715565" y="39291"/>
                </a:cubicBezTo>
                <a:close/>
                <a:moveTo>
                  <a:pt x="144065" y="39291"/>
                </a:moveTo>
                <a:cubicBezTo>
                  <a:pt x="131564" y="38695"/>
                  <a:pt x="125313" y="63401"/>
                  <a:pt x="125313" y="113407"/>
                </a:cubicBezTo>
                <a:cubicBezTo>
                  <a:pt x="125313" y="164604"/>
                  <a:pt x="131564" y="189309"/>
                  <a:pt x="144065" y="187523"/>
                </a:cubicBezTo>
                <a:cubicBezTo>
                  <a:pt x="156567" y="188714"/>
                  <a:pt x="162818" y="164008"/>
                  <a:pt x="162818" y="113407"/>
                </a:cubicBezTo>
                <a:cubicBezTo>
                  <a:pt x="163413" y="62210"/>
                  <a:pt x="157162" y="37505"/>
                  <a:pt x="144065" y="39291"/>
                </a:cubicBezTo>
                <a:close/>
                <a:moveTo>
                  <a:pt x="715565" y="32147"/>
                </a:moveTo>
                <a:cubicBezTo>
                  <a:pt x="741759" y="32742"/>
                  <a:pt x="754856" y="59829"/>
                  <a:pt x="754856" y="113407"/>
                </a:cubicBezTo>
                <a:cubicBezTo>
                  <a:pt x="754856" y="166985"/>
                  <a:pt x="741759" y="193476"/>
                  <a:pt x="715565" y="192881"/>
                </a:cubicBezTo>
                <a:cubicBezTo>
                  <a:pt x="688181" y="193476"/>
                  <a:pt x="674787" y="166985"/>
                  <a:pt x="675382" y="113407"/>
                </a:cubicBezTo>
                <a:cubicBezTo>
                  <a:pt x="675382" y="59233"/>
                  <a:pt x="688776" y="32147"/>
                  <a:pt x="715565" y="32147"/>
                </a:cubicBezTo>
                <a:close/>
                <a:moveTo>
                  <a:pt x="247947" y="32147"/>
                </a:moveTo>
                <a:lnTo>
                  <a:pt x="247947" y="159841"/>
                </a:lnTo>
                <a:cubicBezTo>
                  <a:pt x="246757" y="177701"/>
                  <a:pt x="253008" y="186035"/>
                  <a:pt x="266700" y="184844"/>
                </a:cubicBezTo>
                <a:lnTo>
                  <a:pt x="266700" y="190202"/>
                </a:lnTo>
                <a:lnTo>
                  <a:pt x="207764" y="190202"/>
                </a:lnTo>
                <a:lnTo>
                  <a:pt x="207764" y="184844"/>
                </a:lnTo>
                <a:cubicBezTo>
                  <a:pt x="221456" y="185440"/>
                  <a:pt x="228005" y="177403"/>
                  <a:pt x="227409" y="160734"/>
                </a:cubicBezTo>
                <a:lnTo>
                  <a:pt x="227409" y="70544"/>
                </a:lnTo>
                <a:cubicBezTo>
                  <a:pt x="228005" y="55662"/>
                  <a:pt x="222051" y="48220"/>
                  <a:pt x="209550" y="48220"/>
                </a:cubicBezTo>
                <a:lnTo>
                  <a:pt x="209550" y="42862"/>
                </a:lnTo>
                <a:close/>
                <a:moveTo>
                  <a:pt x="144065" y="32147"/>
                </a:moveTo>
                <a:cubicBezTo>
                  <a:pt x="170259" y="32742"/>
                  <a:pt x="183356" y="59829"/>
                  <a:pt x="183356" y="113407"/>
                </a:cubicBezTo>
                <a:cubicBezTo>
                  <a:pt x="183356" y="166985"/>
                  <a:pt x="170259" y="193476"/>
                  <a:pt x="144065" y="192881"/>
                </a:cubicBezTo>
                <a:cubicBezTo>
                  <a:pt x="116681" y="193476"/>
                  <a:pt x="103287" y="166985"/>
                  <a:pt x="103882" y="113407"/>
                </a:cubicBezTo>
                <a:cubicBezTo>
                  <a:pt x="103882" y="59233"/>
                  <a:pt x="117276" y="32147"/>
                  <a:pt x="144065" y="32147"/>
                </a:cubicBezTo>
                <a:close/>
                <a:moveTo>
                  <a:pt x="824805" y="31254"/>
                </a:moveTo>
                <a:cubicBezTo>
                  <a:pt x="843260" y="32444"/>
                  <a:pt x="853380" y="41076"/>
                  <a:pt x="855166" y="57150"/>
                </a:cubicBezTo>
                <a:cubicBezTo>
                  <a:pt x="855166" y="66675"/>
                  <a:pt x="850999" y="71437"/>
                  <a:pt x="842665" y="71437"/>
                </a:cubicBezTo>
                <a:cubicBezTo>
                  <a:pt x="831949" y="70247"/>
                  <a:pt x="828972" y="62805"/>
                  <a:pt x="833735" y="49113"/>
                </a:cubicBezTo>
                <a:cubicBezTo>
                  <a:pt x="832544" y="41969"/>
                  <a:pt x="828972" y="38695"/>
                  <a:pt x="823019" y="39291"/>
                </a:cubicBezTo>
                <a:cubicBezTo>
                  <a:pt x="809327" y="41076"/>
                  <a:pt x="802183" y="63103"/>
                  <a:pt x="801588" y="105370"/>
                </a:cubicBezTo>
                <a:cubicBezTo>
                  <a:pt x="807541" y="96441"/>
                  <a:pt x="814983" y="91976"/>
                  <a:pt x="823912" y="91976"/>
                </a:cubicBezTo>
                <a:cubicBezTo>
                  <a:pt x="845344" y="95548"/>
                  <a:pt x="856952" y="112216"/>
                  <a:pt x="858738" y="141982"/>
                </a:cubicBezTo>
                <a:cubicBezTo>
                  <a:pt x="857547" y="175319"/>
                  <a:pt x="844451" y="192286"/>
                  <a:pt x="819447" y="192881"/>
                </a:cubicBezTo>
                <a:cubicBezTo>
                  <a:pt x="793849" y="192881"/>
                  <a:pt x="781050" y="168176"/>
                  <a:pt x="781050" y="118765"/>
                </a:cubicBezTo>
                <a:cubicBezTo>
                  <a:pt x="782240" y="63401"/>
                  <a:pt x="796826" y="34230"/>
                  <a:pt x="824805" y="31254"/>
                </a:cubicBezTo>
                <a:close/>
                <a:moveTo>
                  <a:pt x="329505" y="31254"/>
                </a:moveTo>
                <a:cubicBezTo>
                  <a:pt x="347960" y="32444"/>
                  <a:pt x="358080" y="41076"/>
                  <a:pt x="359866" y="57150"/>
                </a:cubicBezTo>
                <a:cubicBezTo>
                  <a:pt x="359866" y="66675"/>
                  <a:pt x="355699" y="71437"/>
                  <a:pt x="347365" y="71437"/>
                </a:cubicBezTo>
                <a:cubicBezTo>
                  <a:pt x="336649" y="70247"/>
                  <a:pt x="333672" y="62805"/>
                  <a:pt x="338435" y="49113"/>
                </a:cubicBezTo>
                <a:cubicBezTo>
                  <a:pt x="337244" y="41969"/>
                  <a:pt x="333672" y="38695"/>
                  <a:pt x="327719" y="39291"/>
                </a:cubicBezTo>
                <a:cubicBezTo>
                  <a:pt x="314027" y="41076"/>
                  <a:pt x="306883" y="63103"/>
                  <a:pt x="306288" y="105370"/>
                </a:cubicBezTo>
                <a:cubicBezTo>
                  <a:pt x="312241" y="96441"/>
                  <a:pt x="319683" y="91976"/>
                  <a:pt x="328612" y="91976"/>
                </a:cubicBezTo>
                <a:cubicBezTo>
                  <a:pt x="350044" y="95548"/>
                  <a:pt x="361652" y="112216"/>
                  <a:pt x="363438" y="141982"/>
                </a:cubicBezTo>
                <a:cubicBezTo>
                  <a:pt x="362247" y="175319"/>
                  <a:pt x="349151" y="192286"/>
                  <a:pt x="324147" y="192881"/>
                </a:cubicBezTo>
                <a:cubicBezTo>
                  <a:pt x="298549" y="192881"/>
                  <a:pt x="285750" y="168176"/>
                  <a:pt x="285750" y="118765"/>
                </a:cubicBezTo>
                <a:cubicBezTo>
                  <a:pt x="286940" y="63401"/>
                  <a:pt x="301526" y="34230"/>
                  <a:pt x="329505" y="31254"/>
                </a:cubicBezTo>
                <a:close/>
                <a:moveTo>
                  <a:pt x="39290" y="31254"/>
                </a:moveTo>
                <a:cubicBezTo>
                  <a:pt x="64294" y="32444"/>
                  <a:pt x="77390" y="45839"/>
                  <a:pt x="78581" y="71437"/>
                </a:cubicBezTo>
                <a:cubicBezTo>
                  <a:pt x="79176" y="93464"/>
                  <a:pt x="67865" y="111323"/>
                  <a:pt x="44648" y="125016"/>
                </a:cubicBezTo>
                <a:cubicBezTo>
                  <a:pt x="27980" y="133350"/>
                  <a:pt x="17264" y="147042"/>
                  <a:pt x="12501" y="166092"/>
                </a:cubicBezTo>
                <a:lnTo>
                  <a:pt x="58043" y="166092"/>
                </a:lnTo>
                <a:cubicBezTo>
                  <a:pt x="65782" y="167878"/>
                  <a:pt x="71140" y="158948"/>
                  <a:pt x="74116" y="139303"/>
                </a:cubicBezTo>
                <a:lnTo>
                  <a:pt x="80367" y="141089"/>
                </a:lnTo>
                <a:lnTo>
                  <a:pt x="76795" y="190202"/>
                </a:lnTo>
                <a:lnTo>
                  <a:pt x="0" y="190202"/>
                </a:lnTo>
                <a:cubicBezTo>
                  <a:pt x="1786" y="159246"/>
                  <a:pt x="13692" y="133945"/>
                  <a:pt x="35719" y="114300"/>
                </a:cubicBezTo>
                <a:cubicBezTo>
                  <a:pt x="50006" y="101798"/>
                  <a:pt x="57150" y="87511"/>
                  <a:pt x="57150" y="71437"/>
                </a:cubicBezTo>
                <a:cubicBezTo>
                  <a:pt x="57150" y="49411"/>
                  <a:pt x="50899" y="38398"/>
                  <a:pt x="38397" y="38398"/>
                </a:cubicBezTo>
                <a:cubicBezTo>
                  <a:pt x="29468" y="39588"/>
                  <a:pt x="24110" y="45541"/>
                  <a:pt x="22324" y="56257"/>
                </a:cubicBezTo>
                <a:cubicBezTo>
                  <a:pt x="30063" y="69949"/>
                  <a:pt x="27384" y="78581"/>
                  <a:pt x="14287" y="82153"/>
                </a:cubicBezTo>
                <a:cubicBezTo>
                  <a:pt x="5953" y="81558"/>
                  <a:pt x="1786" y="76200"/>
                  <a:pt x="1786" y="66080"/>
                </a:cubicBezTo>
                <a:cubicBezTo>
                  <a:pt x="3572" y="44053"/>
                  <a:pt x="16073" y="32444"/>
                  <a:pt x="39290" y="31254"/>
                </a:cubicBezTo>
                <a:close/>
                <a:moveTo>
                  <a:pt x="952797" y="6251"/>
                </a:moveTo>
                <a:lnTo>
                  <a:pt x="970657" y="19645"/>
                </a:lnTo>
                <a:lnTo>
                  <a:pt x="1032272" y="17859"/>
                </a:lnTo>
                <a:lnTo>
                  <a:pt x="1040308" y="6251"/>
                </a:lnTo>
                <a:lnTo>
                  <a:pt x="1060847" y="16966"/>
                </a:lnTo>
                <a:cubicBezTo>
                  <a:pt x="1062037" y="17562"/>
                  <a:pt x="1062037" y="18157"/>
                  <a:pt x="1060847" y="18752"/>
                </a:cubicBezTo>
                <a:lnTo>
                  <a:pt x="1054596" y="26789"/>
                </a:lnTo>
                <a:lnTo>
                  <a:pt x="1056382" y="167878"/>
                </a:lnTo>
                <a:cubicBezTo>
                  <a:pt x="1058168" y="192881"/>
                  <a:pt x="1047452" y="209252"/>
                  <a:pt x="1024235" y="216991"/>
                </a:cubicBezTo>
                <a:cubicBezTo>
                  <a:pt x="1025426" y="205680"/>
                  <a:pt x="1022747" y="198537"/>
                  <a:pt x="1016198" y="195560"/>
                </a:cubicBezTo>
                <a:cubicBezTo>
                  <a:pt x="1015008" y="194369"/>
                  <a:pt x="1015305" y="193476"/>
                  <a:pt x="1017091" y="192881"/>
                </a:cubicBezTo>
                <a:cubicBezTo>
                  <a:pt x="1030783" y="194072"/>
                  <a:pt x="1036439" y="188714"/>
                  <a:pt x="1034058" y="176808"/>
                </a:cubicBezTo>
                <a:lnTo>
                  <a:pt x="1033165" y="23217"/>
                </a:lnTo>
                <a:lnTo>
                  <a:pt x="970657" y="25003"/>
                </a:lnTo>
                <a:lnTo>
                  <a:pt x="970657" y="66973"/>
                </a:lnTo>
                <a:lnTo>
                  <a:pt x="1023342" y="65187"/>
                </a:lnTo>
                <a:cubicBezTo>
                  <a:pt x="1026319" y="66377"/>
                  <a:pt x="1026319" y="68163"/>
                  <a:pt x="1023342" y="70544"/>
                </a:cubicBezTo>
                <a:lnTo>
                  <a:pt x="970657" y="71437"/>
                </a:lnTo>
                <a:lnTo>
                  <a:pt x="970657" y="94655"/>
                </a:lnTo>
                <a:cubicBezTo>
                  <a:pt x="970657" y="104775"/>
                  <a:pt x="970359" y="111919"/>
                  <a:pt x="969764" y="116086"/>
                </a:cubicBezTo>
                <a:lnTo>
                  <a:pt x="1025128" y="114300"/>
                </a:lnTo>
                <a:cubicBezTo>
                  <a:pt x="1026319" y="114300"/>
                  <a:pt x="1026914" y="115193"/>
                  <a:pt x="1026914" y="116979"/>
                </a:cubicBezTo>
                <a:cubicBezTo>
                  <a:pt x="1026914" y="118169"/>
                  <a:pt x="1026021" y="119062"/>
                  <a:pt x="1024235" y="119658"/>
                </a:cubicBezTo>
                <a:lnTo>
                  <a:pt x="968871" y="121444"/>
                </a:lnTo>
                <a:cubicBezTo>
                  <a:pt x="967680" y="158948"/>
                  <a:pt x="940296" y="192583"/>
                  <a:pt x="886718" y="222349"/>
                </a:cubicBezTo>
                <a:cubicBezTo>
                  <a:pt x="885527" y="222349"/>
                  <a:pt x="884932" y="221754"/>
                  <a:pt x="884932" y="220563"/>
                </a:cubicBezTo>
                <a:cubicBezTo>
                  <a:pt x="884337" y="219968"/>
                  <a:pt x="884634" y="219373"/>
                  <a:pt x="885825" y="218777"/>
                </a:cubicBezTo>
                <a:cubicBezTo>
                  <a:pt x="912019" y="201513"/>
                  <a:pt x="929283" y="184547"/>
                  <a:pt x="937617" y="167878"/>
                </a:cubicBezTo>
                <a:cubicBezTo>
                  <a:pt x="947142" y="150614"/>
                  <a:pt x="951904" y="126206"/>
                  <a:pt x="951904" y="94655"/>
                </a:cubicBezTo>
                <a:lnTo>
                  <a:pt x="951904" y="33040"/>
                </a:lnTo>
                <a:lnTo>
                  <a:pt x="951011" y="8037"/>
                </a:lnTo>
                <a:cubicBezTo>
                  <a:pt x="951011" y="6251"/>
                  <a:pt x="951607" y="5655"/>
                  <a:pt x="952797" y="6251"/>
                </a:cubicBezTo>
                <a:close/>
                <a:moveTo>
                  <a:pt x="447675" y="0"/>
                </a:moveTo>
                <a:lnTo>
                  <a:pt x="468213" y="15180"/>
                </a:lnTo>
                <a:cubicBezTo>
                  <a:pt x="469404" y="15180"/>
                  <a:pt x="469999" y="15478"/>
                  <a:pt x="469999" y="16073"/>
                </a:cubicBezTo>
                <a:cubicBezTo>
                  <a:pt x="469999" y="16073"/>
                  <a:pt x="469404" y="16669"/>
                  <a:pt x="468213" y="17859"/>
                </a:cubicBezTo>
                <a:lnTo>
                  <a:pt x="464641" y="21431"/>
                </a:lnTo>
                <a:cubicBezTo>
                  <a:pt x="463451" y="22622"/>
                  <a:pt x="461962" y="24705"/>
                  <a:pt x="460176" y="27682"/>
                </a:cubicBezTo>
                <a:cubicBezTo>
                  <a:pt x="457200" y="32444"/>
                  <a:pt x="454521" y="36016"/>
                  <a:pt x="452140" y="38398"/>
                </a:cubicBezTo>
                <a:lnTo>
                  <a:pt x="549473" y="36612"/>
                </a:lnTo>
                <a:lnTo>
                  <a:pt x="563761" y="24110"/>
                </a:lnTo>
                <a:lnTo>
                  <a:pt x="578941" y="38398"/>
                </a:lnTo>
                <a:cubicBezTo>
                  <a:pt x="579537" y="39588"/>
                  <a:pt x="578941" y="40481"/>
                  <a:pt x="577155" y="41076"/>
                </a:cubicBezTo>
                <a:lnTo>
                  <a:pt x="502146" y="42862"/>
                </a:lnTo>
                <a:lnTo>
                  <a:pt x="511969" y="46434"/>
                </a:lnTo>
                <a:cubicBezTo>
                  <a:pt x="513754" y="46434"/>
                  <a:pt x="514350" y="47923"/>
                  <a:pt x="513754" y="50899"/>
                </a:cubicBezTo>
                <a:lnTo>
                  <a:pt x="513754" y="68758"/>
                </a:lnTo>
                <a:lnTo>
                  <a:pt x="513754" y="83046"/>
                </a:lnTo>
                <a:lnTo>
                  <a:pt x="542329" y="82153"/>
                </a:lnTo>
                <a:lnTo>
                  <a:pt x="555724" y="69651"/>
                </a:lnTo>
                <a:lnTo>
                  <a:pt x="570012" y="83939"/>
                </a:lnTo>
                <a:cubicBezTo>
                  <a:pt x="571202" y="85130"/>
                  <a:pt x="571202" y="85725"/>
                  <a:pt x="570012" y="85725"/>
                </a:cubicBezTo>
                <a:lnTo>
                  <a:pt x="513754" y="87511"/>
                </a:lnTo>
                <a:lnTo>
                  <a:pt x="513754" y="132159"/>
                </a:lnTo>
                <a:lnTo>
                  <a:pt x="570012" y="131266"/>
                </a:lnTo>
                <a:lnTo>
                  <a:pt x="582513" y="116979"/>
                </a:lnTo>
                <a:lnTo>
                  <a:pt x="599479" y="133052"/>
                </a:lnTo>
                <a:cubicBezTo>
                  <a:pt x="600075" y="134243"/>
                  <a:pt x="599479" y="134838"/>
                  <a:pt x="597694" y="134838"/>
                </a:cubicBezTo>
                <a:lnTo>
                  <a:pt x="513754" y="137517"/>
                </a:lnTo>
                <a:lnTo>
                  <a:pt x="513754" y="152698"/>
                </a:lnTo>
                <a:lnTo>
                  <a:pt x="514647" y="189309"/>
                </a:lnTo>
                <a:cubicBezTo>
                  <a:pt x="514052" y="198834"/>
                  <a:pt x="508397" y="208359"/>
                  <a:pt x="497681" y="217884"/>
                </a:cubicBezTo>
                <a:cubicBezTo>
                  <a:pt x="494109" y="219670"/>
                  <a:pt x="492026" y="218777"/>
                  <a:pt x="491430" y="215205"/>
                </a:cubicBezTo>
                <a:lnTo>
                  <a:pt x="492323" y="166985"/>
                </a:lnTo>
                <a:lnTo>
                  <a:pt x="492323" y="137517"/>
                </a:lnTo>
                <a:lnTo>
                  <a:pt x="422672" y="139303"/>
                </a:lnTo>
                <a:cubicBezTo>
                  <a:pt x="416123" y="139303"/>
                  <a:pt x="408384" y="140196"/>
                  <a:pt x="399455" y="141982"/>
                </a:cubicBezTo>
                <a:lnTo>
                  <a:pt x="391418" y="133945"/>
                </a:lnTo>
                <a:lnTo>
                  <a:pt x="435173" y="133945"/>
                </a:lnTo>
                <a:lnTo>
                  <a:pt x="436066" y="76795"/>
                </a:lnTo>
                <a:cubicBezTo>
                  <a:pt x="436066" y="75009"/>
                  <a:pt x="436959" y="74414"/>
                  <a:pt x="438745" y="75009"/>
                </a:cubicBezTo>
                <a:lnTo>
                  <a:pt x="453926" y="83939"/>
                </a:lnTo>
                <a:lnTo>
                  <a:pt x="492323" y="83046"/>
                </a:lnTo>
                <a:lnTo>
                  <a:pt x="492323" y="75902"/>
                </a:lnTo>
                <a:cubicBezTo>
                  <a:pt x="492323" y="62805"/>
                  <a:pt x="492026" y="51792"/>
                  <a:pt x="491430" y="42862"/>
                </a:cubicBezTo>
                <a:lnTo>
                  <a:pt x="448568" y="43755"/>
                </a:lnTo>
                <a:cubicBezTo>
                  <a:pt x="430708" y="65187"/>
                  <a:pt x="413742" y="83939"/>
                  <a:pt x="397669" y="100012"/>
                </a:cubicBezTo>
                <a:cubicBezTo>
                  <a:pt x="395883" y="100608"/>
                  <a:pt x="395287" y="100012"/>
                  <a:pt x="395883" y="98226"/>
                </a:cubicBezTo>
                <a:cubicBezTo>
                  <a:pt x="416719" y="70247"/>
                  <a:pt x="433983" y="37505"/>
                  <a:pt x="44767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B4C38CE7-5C41-4C35-995F-FE7369E21C65}"/>
              </a:ext>
            </a:extLst>
          </p:cNvPr>
          <p:cNvSpPr txBox="1"/>
          <p:nvPr/>
        </p:nvSpPr>
        <p:spPr>
          <a:xfrm>
            <a:off x="3733242" y="3015618"/>
            <a:ext cx="1033164" cy="222349"/>
          </a:xfrm>
          <a:custGeom>
            <a:avLst/>
            <a:gdLst/>
            <a:ahLst/>
            <a:cxnLst/>
            <a:rect l="l" t="t" r="r" b="b"/>
            <a:pathLst>
              <a:path w="1033164" h="222349">
                <a:moveTo>
                  <a:pt x="325040" y="100905"/>
                </a:moveTo>
                <a:cubicBezTo>
                  <a:pt x="313729" y="102691"/>
                  <a:pt x="307479" y="115193"/>
                  <a:pt x="306288" y="138410"/>
                </a:cubicBezTo>
                <a:cubicBezTo>
                  <a:pt x="306883" y="169366"/>
                  <a:pt x="312836" y="185737"/>
                  <a:pt x="324147" y="187523"/>
                </a:cubicBezTo>
                <a:cubicBezTo>
                  <a:pt x="336649" y="186928"/>
                  <a:pt x="342900" y="172045"/>
                  <a:pt x="342900" y="142875"/>
                </a:cubicBezTo>
                <a:cubicBezTo>
                  <a:pt x="342304" y="116681"/>
                  <a:pt x="336351" y="102691"/>
                  <a:pt x="325040" y="100905"/>
                </a:cubicBezTo>
                <a:close/>
                <a:moveTo>
                  <a:pt x="492323" y="87511"/>
                </a:moveTo>
                <a:lnTo>
                  <a:pt x="454819" y="89297"/>
                </a:lnTo>
                <a:lnTo>
                  <a:pt x="454819" y="133052"/>
                </a:lnTo>
                <a:lnTo>
                  <a:pt x="492323" y="132159"/>
                </a:lnTo>
                <a:close/>
                <a:moveTo>
                  <a:pt x="791765" y="39291"/>
                </a:moveTo>
                <a:cubicBezTo>
                  <a:pt x="779264" y="38695"/>
                  <a:pt x="773013" y="63401"/>
                  <a:pt x="773013" y="113407"/>
                </a:cubicBezTo>
                <a:cubicBezTo>
                  <a:pt x="773013" y="164604"/>
                  <a:pt x="779264" y="189309"/>
                  <a:pt x="791765" y="187523"/>
                </a:cubicBezTo>
                <a:cubicBezTo>
                  <a:pt x="804267" y="188714"/>
                  <a:pt x="810518" y="164008"/>
                  <a:pt x="810518" y="113407"/>
                </a:cubicBezTo>
                <a:cubicBezTo>
                  <a:pt x="811113" y="62210"/>
                  <a:pt x="804862" y="37505"/>
                  <a:pt x="791765" y="39291"/>
                </a:cubicBezTo>
                <a:close/>
                <a:moveTo>
                  <a:pt x="144065" y="39291"/>
                </a:moveTo>
                <a:cubicBezTo>
                  <a:pt x="131564" y="38695"/>
                  <a:pt x="125313" y="63401"/>
                  <a:pt x="125313" y="113407"/>
                </a:cubicBezTo>
                <a:cubicBezTo>
                  <a:pt x="125313" y="164604"/>
                  <a:pt x="131564" y="189309"/>
                  <a:pt x="144065" y="187523"/>
                </a:cubicBezTo>
                <a:cubicBezTo>
                  <a:pt x="156567" y="188714"/>
                  <a:pt x="162818" y="164008"/>
                  <a:pt x="162818" y="113407"/>
                </a:cubicBezTo>
                <a:cubicBezTo>
                  <a:pt x="163413" y="62210"/>
                  <a:pt x="157162" y="37505"/>
                  <a:pt x="144065" y="39291"/>
                </a:cubicBezTo>
                <a:close/>
                <a:moveTo>
                  <a:pt x="791765" y="32147"/>
                </a:moveTo>
                <a:cubicBezTo>
                  <a:pt x="817959" y="32742"/>
                  <a:pt x="831056" y="59829"/>
                  <a:pt x="831056" y="113407"/>
                </a:cubicBezTo>
                <a:cubicBezTo>
                  <a:pt x="831056" y="166985"/>
                  <a:pt x="817959" y="193476"/>
                  <a:pt x="791765" y="192881"/>
                </a:cubicBezTo>
                <a:cubicBezTo>
                  <a:pt x="764381" y="193476"/>
                  <a:pt x="750987" y="166985"/>
                  <a:pt x="751582" y="113407"/>
                </a:cubicBezTo>
                <a:cubicBezTo>
                  <a:pt x="751582" y="59233"/>
                  <a:pt x="764976" y="32147"/>
                  <a:pt x="791765" y="32147"/>
                </a:cubicBezTo>
                <a:close/>
                <a:moveTo>
                  <a:pt x="714672" y="32147"/>
                </a:moveTo>
                <a:lnTo>
                  <a:pt x="714672" y="159841"/>
                </a:lnTo>
                <a:cubicBezTo>
                  <a:pt x="713482" y="177701"/>
                  <a:pt x="719733" y="186035"/>
                  <a:pt x="733425" y="184844"/>
                </a:cubicBezTo>
                <a:lnTo>
                  <a:pt x="733425" y="190202"/>
                </a:lnTo>
                <a:lnTo>
                  <a:pt x="674489" y="190202"/>
                </a:lnTo>
                <a:lnTo>
                  <a:pt x="674489" y="184844"/>
                </a:lnTo>
                <a:cubicBezTo>
                  <a:pt x="688181" y="185440"/>
                  <a:pt x="694729" y="177403"/>
                  <a:pt x="694134" y="160734"/>
                </a:cubicBezTo>
                <a:lnTo>
                  <a:pt x="694134" y="70544"/>
                </a:lnTo>
                <a:cubicBezTo>
                  <a:pt x="694729" y="55662"/>
                  <a:pt x="688776" y="48220"/>
                  <a:pt x="676275" y="48220"/>
                </a:cubicBezTo>
                <a:lnTo>
                  <a:pt x="676275" y="42862"/>
                </a:lnTo>
                <a:close/>
                <a:moveTo>
                  <a:pt x="247947" y="32147"/>
                </a:moveTo>
                <a:lnTo>
                  <a:pt x="247947" y="159841"/>
                </a:lnTo>
                <a:cubicBezTo>
                  <a:pt x="246757" y="177701"/>
                  <a:pt x="253008" y="186035"/>
                  <a:pt x="266700" y="184844"/>
                </a:cubicBezTo>
                <a:lnTo>
                  <a:pt x="266700" y="190202"/>
                </a:lnTo>
                <a:lnTo>
                  <a:pt x="207764" y="190202"/>
                </a:lnTo>
                <a:lnTo>
                  <a:pt x="207764" y="184844"/>
                </a:lnTo>
                <a:cubicBezTo>
                  <a:pt x="221456" y="185440"/>
                  <a:pt x="228004" y="177403"/>
                  <a:pt x="227409" y="160734"/>
                </a:cubicBezTo>
                <a:lnTo>
                  <a:pt x="227409" y="70544"/>
                </a:lnTo>
                <a:cubicBezTo>
                  <a:pt x="228004" y="55662"/>
                  <a:pt x="222051" y="48220"/>
                  <a:pt x="209550" y="48220"/>
                </a:cubicBezTo>
                <a:lnTo>
                  <a:pt x="209550" y="42862"/>
                </a:lnTo>
                <a:close/>
                <a:moveTo>
                  <a:pt x="144065" y="32147"/>
                </a:moveTo>
                <a:cubicBezTo>
                  <a:pt x="170259" y="32742"/>
                  <a:pt x="183356" y="59829"/>
                  <a:pt x="183356" y="113407"/>
                </a:cubicBezTo>
                <a:cubicBezTo>
                  <a:pt x="183356" y="166985"/>
                  <a:pt x="170259" y="193476"/>
                  <a:pt x="144065" y="192881"/>
                </a:cubicBezTo>
                <a:cubicBezTo>
                  <a:pt x="116681" y="193476"/>
                  <a:pt x="103286" y="166985"/>
                  <a:pt x="103882" y="113407"/>
                </a:cubicBezTo>
                <a:cubicBezTo>
                  <a:pt x="103882" y="59233"/>
                  <a:pt x="117276" y="32147"/>
                  <a:pt x="144065" y="32147"/>
                </a:cubicBezTo>
                <a:close/>
                <a:moveTo>
                  <a:pt x="329505" y="31254"/>
                </a:moveTo>
                <a:cubicBezTo>
                  <a:pt x="347960" y="32444"/>
                  <a:pt x="358080" y="41076"/>
                  <a:pt x="359866" y="57150"/>
                </a:cubicBezTo>
                <a:cubicBezTo>
                  <a:pt x="359866" y="66675"/>
                  <a:pt x="355699" y="71437"/>
                  <a:pt x="347365" y="71437"/>
                </a:cubicBezTo>
                <a:cubicBezTo>
                  <a:pt x="336649" y="70247"/>
                  <a:pt x="333672" y="62805"/>
                  <a:pt x="338435" y="49113"/>
                </a:cubicBezTo>
                <a:cubicBezTo>
                  <a:pt x="337244" y="41969"/>
                  <a:pt x="333672" y="38695"/>
                  <a:pt x="327719" y="39291"/>
                </a:cubicBezTo>
                <a:cubicBezTo>
                  <a:pt x="314027" y="41076"/>
                  <a:pt x="306883" y="63103"/>
                  <a:pt x="306288" y="105370"/>
                </a:cubicBezTo>
                <a:cubicBezTo>
                  <a:pt x="312241" y="96441"/>
                  <a:pt x="319683" y="91976"/>
                  <a:pt x="328612" y="91976"/>
                </a:cubicBezTo>
                <a:cubicBezTo>
                  <a:pt x="350043" y="95548"/>
                  <a:pt x="361652" y="112216"/>
                  <a:pt x="363438" y="141982"/>
                </a:cubicBezTo>
                <a:cubicBezTo>
                  <a:pt x="362247" y="175319"/>
                  <a:pt x="349151" y="192286"/>
                  <a:pt x="324147" y="192881"/>
                </a:cubicBezTo>
                <a:cubicBezTo>
                  <a:pt x="298549" y="192881"/>
                  <a:pt x="285750" y="168176"/>
                  <a:pt x="285750" y="118765"/>
                </a:cubicBezTo>
                <a:cubicBezTo>
                  <a:pt x="286940" y="63401"/>
                  <a:pt x="301526" y="34230"/>
                  <a:pt x="329505" y="31254"/>
                </a:cubicBezTo>
                <a:close/>
                <a:moveTo>
                  <a:pt x="39290" y="31254"/>
                </a:moveTo>
                <a:cubicBezTo>
                  <a:pt x="64293" y="32444"/>
                  <a:pt x="77390" y="45839"/>
                  <a:pt x="78581" y="71437"/>
                </a:cubicBezTo>
                <a:cubicBezTo>
                  <a:pt x="79176" y="93464"/>
                  <a:pt x="67865" y="111323"/>
                  <a:pt x="44648" y="125016"/>
                </a:cubicBezTo>
                <a:cubicBezTo>
                  <a:pt x="27979" y="133350"/>
                  <a:pt x="17264" y="147042"/>
                  <a:pt x="12501" y="166092"/>
                </a:cubicBezTo>
                <a:lnTo>
                  <a:pt x="58043" y="166092"/>
                </a:lnTo>
                <a:cubicBezTo>
                  <a:pt x="65782" y="167878"/>
                  <a:pt x="71140" y="158948"/>
                  <a:pt x="74116" y="139303"/>
                </a:cubicBezTo>
                <a:lnTo>
                  <a:pt x="80367" y="141089"/>
                </a:lnTo>
                <a:lnTo>
                  <a:pt x="76795" y="190202"/>
                </a:lnTo>
                <a:lnTo>
                  <a:pt x="0" y="190202"/>
                </a:lnTo>
                <a:cubicBezTo>
                  <a:pt x="1786" y="159246"/>
                  <a:pt x="13692" y="133945"/>
                  <a:pt x="35718" y="114300"/>
                </a:cubicBezTo>
                <a:cubicBezTo>
                  <a:pt x="50006" y="101798"/>
                  <a:pt x="57150" y="87511"/>
                  <a:pt x="57150" y="71437"/>
                </a:cubicBezTo>
                <a:cubicBezTo>
                  <a:pt x="57150" y="49411"/>
                  <a:pt x="50899" y="38398"/>
                  <a:pt x="38397" y="38398"/>
                </a:cubicBezTo>
                <a:cubicBezTo>
                  <a:pt x="29468" y="39588"/>
                  <a:pt x="24110" y="45541"/>
                  <a:pt x="22324" y="56257"/>
                </a:cubicBezTo>
                <a:cubicBezTo>
                  <a:pt x="30063" y="69949"/>
                  <a:pt x="27384" y="78581"/>
                  <a:pt x="14287" y="82153"/>
                </a:cubicBezTo>
                <a:cubicBezTo>
                  <a:pt x="5953" y="81558"/>
                  <a:pt x="1786" y="76200"/>
                  <a:pt x="1786" y="66080"/>
                </a:cubicBezTo>
                <a:cubicBezTo>
                  <a:pt x="3572" y="44053"/>
                  <a:pt x="16073" y="32444"/>
                  <a:pt x="39290" y="31254"/>
                </a:cubicBezTo>
                <a:close/>
                <a:moveTo>
                  <a:pt x="924222" y="6251"/>
                </a:moveTo>
                <a:lnTo>
                  <a:pt x="942082" y="19645"/>
                </a:lnTo>
                <a:lnTo>
                  <a:pt x="1003697" y="17859"/>
                </a:lnTo>
                <a:lnTo>
                  <a:pt x="1011733" y="6251"/>
                </a:lnTo>
                <a:lnTo>
                  <a:pt x="1032272" y="16966"/>
                </a:lnTo>
                <a:cubicBezTo>
                  <a:pt x="1033462" y="17562"/>
                  <a:pt x="1033462" y="18157"/>
                  <a:pt x="1032272" y="18752"/>
                </a:cubicBezTo>
                <a:lnTo>
                  <a:pt x="1026021" y="26789"/>
                </a:lnTo>
                <a:lnTo>
                  <a:pt x="1027807" y="167878"/>
                </a:lnTo>
                <a:cubicBezTo>
                  <a:pt x="1029593" y="192881"/>
                  <a:pt x="1018877" y="209252"/>
                  <a:pt x="995660" y="216991"/>
                </a:cubicBezTo>
                <a:cubicBezTo>
                  <a:pt x="996851" y="205680"/>
                  <a:pt x="994172" y="198537"/>
                  <a:pt x="987623" y="195560"/>
                </a:cubicBezTo>
                <a:cubicBezTo>
                  <a:pt x="986433" y="194369"/>
                  <a:pt x="986730" y="193476"/>
                  <a:pt x="988516" y="192881"/>
                </a:cubicBezTo>
                <a:cubicBezTo>
                  <a:pt x="1002208" y="194072"/>
                  <a:pt x="1007864" y="188714"/>
                  <a:pt x="1005483" y="176808"/>
                </a:cubicBezTo>
                <a:lnTo>
                  <a:pt x="1004590" y="23217"/>
                </a:lnTo>
                <a:lnTo>
                  <a:pt x="942082" y="25003"/>
                </a:lnTo>
                <a:lnTo>
                  <a:pt x="942082" y="66973"/>
                </a:lnTo>
                <a:lnTo>
                  <a:pt x="994767" y="65187"/>
                </a:lnTo>
                <a:cubicBezTo>
                  <a:pt x="997744" y="66377"/>
                  <a:pt x="997744" y="68163"/>
                  <a:pt x="994767" y="70544"/>
                </a:cubicBezTo>
                <a:lnTo>
                  <a:pt x="942082" y="71437"/>
                </a:lnTo>
                <a:lnTo>
                  <a:pt x="942082" y="94655"/>
                </a:lnTo>
                <a:cubicBezTo>
                  <a:pt x="942082" y="104775"/>
                  <a:pt x="941784" y="111919"/>
                  <a:pt x="941189" y="116086"/>
                </a:cubicBezTo>
                <a:lnTo>
                  <a:pt x="996553" y="114300"/>
                </a:lnTo>
                <a:cubicBezTo>
                  <a:pt x="997744" y="114300"/>
                  <a:pt x="998339" y="115193"/>
                  <a:pt x="998339" y="116979"/>
                </a:cubicBezTo>
                <a:cubicBezTo>
                  <a:pt x="998339" y="118169"/>
                  <a:pt x="997446" y="119062"/>
                  <a:pt x="995660" y="119658"/>
                </a:cubicBezTo>
                <a:lnTo>
                  <a:pt x="940296" y="121444"/>
                </a:lnTo>
                <a:cubicBezTo>
                  <a:pt x="939105" y="158948"/>
                  <a:pt x="911721" y="192583"/>
                  <a:pt x="858143" y="222349"/>
                </a:cubicBezTo>
                <a:cubicBezTo>
                  <a:pt x="856952" y="222349"/>
                  <a:pt x="856357" y="221754"/>
                  <a:pt x="856357" y="220563"/>
                </a:cubicBezTo>
                <a:cubicBezTo>
                  <a:pt x="855762" y="219968"/>
                  <a:pt x="856059" y="219373"/>
                  <a:pt x="857250" y="218777"/>
                </a:cubicBezTo>
                <a:cubicBezTo>
                  <a:pt x="883444" y="201513"/>
                  <a:pt x="900708" y="184547"/>
                  <a:pt x="909042" y="167878"/>
                </a:cubicBezTo>
                <a:cubicBezTo>
                  <a:pt x="918567" y="150614"/>
                  <a:pt x="923329" y="126206"/>
                  <a:pt x="923329" y="94655"/>
                </a:cubicBezTo>
                <a:lnTo>
                  <a:pt x="923329" y="33040"/>
                </a:lnTo>
                <a:lnTo>
                  <a:pt x="922437" y="8037"/>
                </a:lnTo>
                <a:cubicBezTo>
                  <a:pt x="922437" y="6251"/>
                  <a:pt x="923032" y="5655"/>
                  <a:pt x="924222" y="6251"/>
                </a:cubicBezTo>
                <a:close/>
                <a:moveTo>
                  <a:pt x="447675" y="0"/>
                </a:moveTo>
                <a:lnTo>
                  <a:pt x="468213" y="15180"/>
                </a:lnTo>
                <a:cubicBezTo>
                  <a:pt x="469404" y="15180"/>
                  <a:pt x="469999" y="15478"/>
                  <a:pt x="469999" y="16073"/>
                </a:cubicBezTo>
                <a:cubicBezTo>
                  <a:pt x="469999" y="16073"/>
                  <a:pt x="469404" y="16669"/>
                  <a:pt x="468213" y="17859"/>
                </a:cubicBezTo>
                <a:lnTo>
                  <a:pt x="464641" y="21431"/>
                </a:lnTo>
                <a:cubicBezTo>
                  <a:pt x="463451" y="22622"/>
                  <a:pt x="461962" y="24705"/>
                  <a:pt x="460176" y="27682"/>
                </a:cubicBezTo>
                <a:cubicBezTo>
                  <a:pt x="457200" y="32444"/>
                  <a:pt x="454521" y="36016"/>
                  <a:pt x="452140" y="38398"/>
                </a:cubicBezTo>
                <a:lnTo>
                  <a:pt x="549473" y="36612"/>
                </a:lnTo>
                <a:lnTo>
                  <a:pt x="563761" y="24110"/>
                </a:lnTo>
                <a:lnTo>
                  <a:pt x="578941" y="38398"/>
                </a:lnTo>
                <a:cubicBezTo>
                  <a:pt x="579537" y="39588"/>
                  <a:pt x="578941" y="40481"/>
                  <a:pt x="577155" y="41076"/>
                </a:cubicBezTo>
                <a:lnTo>
                  <a:pt x="502146" y="42862"/>
                </a:lnTo>
                <a:lnTo>
                  <a:pt x="511969" y="46434"/>
                </a:lnTo>
                <a:cubicBezTo>
                  <a:pt x="513754" y="46434"/>
                  <a:pt x="514350" y="47923"/>
                  <a:pt x="513754" y="50899"/>
                </a:cubicBezTo>
                <a:lnTo>
                  <a:pt x="513754" y="68758"/>
                </a:lnTo>
                <a:lnTo>
                  <a:pt x="513754" y="83046"/>
                </a:lnTo>
                <a:lnTo>
                  <a:pt x="542329" y="82153"/>
                </a:lnTo>
                <a:lnTo>
                  <a:pt x="555724" y="69651"/>
                </a:lnTo>
                <a:lnTo>
                  <a:pt x="570012" y="83939"/>
                </a:lnTo>
                <a:cubicBezTo>
                  <a:pt x="571202" y="85130"/>
                  <a:pt x="571202" y="85725"/>
                  <a:pt x="570012" y="85725"/>
                </a:cubicBezTo>
                <a:lnTo>
                  <a:pt x="513754" y="87511"/>
                </a:lnTo>
                <a:lnTo>
                  <a:pt x="513754" y="132159"/>
                </a:lnTo>
                <a:lnTo>
                  <a:pt x="570012" y="131266"/>
                </a:lnTo>
                <a:lnTo>
                  <a:pt x="582513" y="116979"/>
                </a:lnTo>
                <a:lnTo>
                  <a:pt x="599479" y="133052"/>
                </a:lnTo>
                <a:cubicBezTo>
                  <a:pt x="600075" y="134243"/>
                  <a:pt x="599479" y="134838"/>
                  <a:pt x="597694" y="134838"/>
                </a:cubicBezTo>
                <a:lnTo>
                  <a:pt x="513754" y="137517"/>
                </a:lnTo>
                <a:lnTo>
                  <a:pt x="513754" y="152698"/>
                </a:lnTo>
                <a:lnTo>
                  <a:pt x="514647" y="189309"/>
                </a:lnTo>
                <a:cubicBezTo>
                  <a:pt x="514052" y="198834"/>
                  <a:pt x="508397" y="208359"/>
                  <a:pt x="497681" y="217884"/>
                </a:cubicBezTo>
                <a:cubicBezTo>
                  <a:pt x="494109" y="219670"/>
                  <a:pt x="492026" y="218777"/>
                  <a:pt x="491430" y="215205"/>
                </a:cubicBezTo>
                <a:lnTo>
                  <a:pt x="492323" y="166985"/>
                </a:lnTo>
                <a:lnTo>
                  <a:pt x="492323" y="137517"/>
                </a:lnTo>
                <a:lnTo>
                  <a:pt x="422672" y="139303"/>
                </a:lnTo>
                <a:cubicBezTo>
                  <a:pt x="416123" y="139303"/>
                  <a:pt x="408384" y="140196"/>
                  <a:pt x="399454" y="141982"/>
                </a:cubicBezTo>
                <a:lnTo>
                  <a:pt x="391418" y="133945"/>
                </a:lnTo>
                <a:lnTo>
                  <a:pt x="435173" y="133945"/>
                </a:lnTo>
                <a:lnTo>
                  <a:pt x="436066" y="76795"/>
                </a:lnTo>
                <a:cubicBezTo>
                  <a:pt x="436066" y="75009"/>
                  <a:pt x="436959" y="74414"/>
                  <a:pt x="438745" y="75009"/>
                </a:cubicBezTo>
                <a:lnTo>
                  <a:pt x="453926" y="83939"/>
                </a:lnTo>
                <a:lnTo>
                  <a:pt x="492323" y="83046"/>
                </a:lnTo>
                <a:lnTo>
                  <a:pt x="492323" y="75902"/>
                </a:lnTo>
                <a:cubicBezTo>
                  <a:pt x="492323" y="62805"/>
                  <a:pt x="492026" y="51792"/>
                  <a:pt x="491430" y="42862"/>
                </a:cubicBezTo>
                <a:lnTo>
                  <a:pt x="448568" y="43755"/>
                </a:lnTo>
                <a:cubicBezTo>
                  <a:pt x="430708" y="65187"/>
                  <a:pt x="413742" y="83939"/>
                  <a:pt x="397669" y="100012"/>
                </a:cubicBezTo>
                <a:cubicBezTo>
                  <a:pt x="395883" y="100608"/>
                  <a:pt x="395287" y="100012"/>
                  <a:pt x="395883" y="98226"/>
                </a:cubicBezTo>
                <a:cubicBezTo>
                  <a:pt x="416718" y="70247"/>
                  <a:pt x="433983" y="37505"/>
                  <a:pt x="44767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B4C38CE7-5C41-4C35-995F-FE7369E21C65}"/>
              </a:ext>
            </a:extLst>
          </p:cNvPr>
          <p:cNvSpPr txBox="1"/>
          <p:nvPr/>
        </p:nvSpPr>
        <p:spPr>
          <a:xfrm>
            <a:off x="1290252" y="3340187"/>
            <a:ext cx="3429160" cy="193774"/>
          </a:xfrm>
          <a:custGeom>
            <a:avLst/>
            <a:gdLst/>
            <a:ahLst/>
            <a:cxnLst/>
            <a:rect l="l" t="t" r="r" b="b"/>
            <a:pathLst>
              <a:path w="3429160" h="193774">
                <a:moveTo>
                  <a:pt x="2478026" y="151581"/>
                </a:moveTo>
                <a:cubicBezTo>
                  <a:pt x="2483235" y="159916"/>
                  <a:pt x="2483755" y="169032"/>
                  <a:pt x="2479588" y="178929"/>
                </a:cubicBezTo>
                <a:cubicBezTo>
                  <a:pt x="2475942" y="187784"/>
                  <a:pt x="2470993" y="191430"/>
                  <a:pt x="2464743" y="189868"/>
                </a:cubicBezTo>
                <a:cubicBezTo>
                  <a:pt x="2460575" y="185700"/>
                  <a:pt x="2460575" y="180491"/>
                  <a:pt x="2464743" y="174241"/>
                </a:cubicBezTo>
                <a:cubicBezTo>
                  <a:pt x="2472035" y="169552"/>
                  <a:pt x="2475942" y="162260"/>
                  <a:pt x="2476463" y="152363"/>
                </a:cubicBezTo>
                <a:cubicBezTo>
                  <a:pt x="2476463" y="151321"/>
                  <a:pt x="2476984" y="151061"/>
                  <a:pt x="2478026" y="151581"/>
                </a:cubicBezTo>
                <a:close/>
                <a:moveTo>
                  <a:pt x="2511624" y="150800"/>
                </a:moveTo>
                <a:cubicBezTo>
                  <a:pt x="2512144" y="150800"/>
                  <a:pt x="2512665" y="151061"/>
                  <a:pt x="2513186" y="151581"/>
                </a:cubicBezTo>
                <a:cubicBezTo>
                  <a:pt x="2522041" y="161479"/>
                  <a:pt x="2526469" y="168511"/>
                  <a:pt x="2526469" y="172678"/>
                </a:cubicBezTo>
                <a:cubicBezTo>
                  <a:pt x="2524906" y="177366"/>
                  <a:pt x="2522041" y="181012"/>
                  <a:pt x="2517874" y="183617"/>
                </a:cubicBezTo>
                <a:cubicBezTo>
                  <a:pt x="2515270" y="184659"/>
                  <a:pt x="2513447" y="184659"/>
                  <a:pt x="2512405" y="183617"/>
                </a:cubicBezTo>
                <a:cubicBezTo>
                  <a:pt x="2510842" y="183096"/>
                  <a:pt x="2510321" y="181533"/>
                  <a:pt x="2510842" y="178929"/>
                </a:cubicBezTo>
                <a:cubicBezTo>
                  <a:pt x="2511884" y="166948"/>
                  <a:pt x="2511884" y="158093"/>
                  <a:pt x="2510842" y="152363"/>
                </a:cubicBezTo>
                <a:cubicBezTo>
                  <a:pt x="2510842" y="151321"/>
                  <a:pt x="2511103" y="150800"/>
                  <a:pt x="2511624" y="150800"/>
                </a:cubicBezTo>
                <a:close/>
                <a:moveTo>
                  <a:pt x="2548347" y="150019"/>
                </a:moveTo>
                <a:cubicBezTo>
                  <a:pt x="2559286" y="158353"/>
                  <a:pt x="2565276" y="164864"/>
                  <a:pt x="2566318" y="169552"/>
                </a:cubicBezTo>
                <a:cubicBezTo>
                  <a:pt x="2566318" y="174761"/>
                  <a:pt x="2563713" y="178929"/>
                  <a:pt x="2558504" y="182054"/>
                </a:cubicBezTo>
                <a:cubicBezTo>
                  <a:pt x="2553816" y="184138"/>
                  <a:pt x="2551212" y="182835"/>
                  <a:pt x="2550691" y="178147"/>
                </a:cubicBezTo>
                <a:cubicBezTo>
                  <a:pt x="2549649" y="168250"/>
                  <a:pt x="2548086" y="159135"/>
                  <a:pt x="2546003" y="150800"/>
                </a:cubicBezTo>
                <a:cubicBezTo>
                  <a:pt x="2546003" y="149758"/>
                  <a:pt x="2546784" y="149498"/>
                  <a:pt x="2548347" y="150019"/>
                </a:cubicBezTo>
                <a:close/>
                <a:moveTo>
                  <a:pt x="2581163" y="145331"/>
                </a:moveTo>
                <a:cubicBezTo>
                  <a:pt x="2596790" y="152102"/>
                  <a:pt x="2607208" y="158353"/>
                  <a:pt x="2612417" y="164083"/>
                </a:cubicBezTo>
                <a:cubicBezTo>
                  <a:pt x="2617626" y="167729"/>
                  <a:pt x="2617887" y="172678"/>
                  <a:pt x="2613199" y="178929"/>
                </a:cubicBezTo>
                <a:cubicBezTo>
                  <a:pt x="2612157" y="180491"/>
                  <a:pt x="2610594" y="182575"/>
                  <a:pt x="2608511" y="185179"/>
                </a:cubicBezTo>
                <a:cubicBezTo>
                  <a:pt x="2607469" y="185700"/>
                  <a:pt x="2606948" y="185961"/>
                  <a:pt x="2606948" y="185961"/>
                </a:cubicBezTo>
                <a:cubicBezTo>
                  <a:pt x="2600697" y="190128"/>
                  <a:pt x="2596530" y="188826"/>
                  <a:pt x="2594446" y="182054"/>
                </a:cubicBezTo>
                <a:cubicBezTo>
                  <a:pt x="2590800" y="164343"/>
                  <a:pt x="2585852" y="152623"/>
                  <a:pt x="2579601" y="146893"/>
                </a:cubicBezTo>
                <a:cubicBezTo>
                  <a:pt x="2579080" y="145852"/>
                  <a:pt x="2579601" y="145331"/>
                  <a:pt x="2581163" y="145331"/>
                </a:cubicBezTo>
                <a:close/>
                <a:moveTo>
                  <a:pt x="3326569" y="135955"/>
                </a:moveTo>
                <a:cubicBezTo>
                  <a:pt x="3327611" y="135434"/>
                  <a:pt x="3328392" y="135694"/>
                  <a:pt x="3328913" y="136736"/>
                </a:cubicBezTo>
                <a:cubicBezTo>
                  <a:pt x="3329434" y="137257"/>
                  <a:pt x="3329174" y="137778"/>
                  <a:pt x="3328132" y="138299"/>
                </a:cubicBezTo>
                <a:lnTo>
                  <a:pt x="3292190" y="157832"/>
                </a:lnTo>
                <a:cubicBezTo>
                  <a:pt x="3280730" y="164083"/>
                  <a:pt x="3272396" y="169032"/>
                  <a:pt x="3267187" y="172678"/>
                </a:cubicBezTo>
                <a:cubicBezTo>
                  <a:pt x="3266666" y="173720"/>
                  <a:pt x="3265884" y="173720"/>
                  <a:pt x="3264843" y="172678"/>
                </a:cubicBezTo>
                <a:lnTo>
                  <a:pt x="3254685" y="153144"/>
                </a:lnTo>
                <a:cubicBezTo>
                  <a:pt x="3260415" y="152623"/>
                  <a:pt x="3267447" y="151581"/>
                  <a:pt x="3275782" y="150019"/>
                </a:cubicBezTo>
                <a:cubicBezTo>
                  <a:pt x="3277865" y="149498"/>
                  <a:pt x="3279688" y="148977"/>
                  <a:pt x="3281251" y="148456"/>
                </a:cubicBezTo>
                <a:close/>
                <a:moveTo>
                  <a:pt x="1025910" y="123453"/>
                </a:moveTo>
                <a:lnTo>
                  <a:pt x="998562" y="124234"/>
                </a:lnTo>
                <a:lnTo>
                  <a:pt x="998562" y="150800"/>
                </a:lnTo>
                <a:lnTo>
                  <a:pt x="1025910" y="149237"/>
                </a:lnTo>
                <a:close/>
                <a:moveTo>
                  <a:pt x="1458776" y="119546"/>
                </a:moveTo>
                <a:lnTo>
                  <a:pt x="1423616" y="120328"/>
                </a:lnTo>
                <a:lnTo>
                  <a:pt x="1422834" y="163302"/>
                </a:lnTo>
                <a:lnTo>
                  <a:pt x="1459558" y="162520"/>
                </a:lnTo>
                <a:close/>
                <a:moveTo>
                  <a:pt x="1206401" y="116421"/>
                </a:moveTo>
                <a:lnTo>
                  <a:pt x="1206401" y="139861"/>
                </a:lnTo>
                <a:lnTo>
                  <a:pt x="1227497" y="139080"/>
                </a:lnTo>
                <a:lnTo>
                  <a:pt x="1227497" y="116421"/>
                </a:lnTo>
                <a:close/>
                <a:moveTo>
                  <a:pt x="1242343" y="115639"/>
                </a:moveTo>
                <a:lnTo>
                  <a:pt x="1242343" y="139080"/>
                </a:lnTo>
                <a:lnTo>
                  <a:pt x="1265783" y="138299"/>
                </a:lnTo>
                <a:lnTo>
                  <a:pt x="1265783" y="115639"/>
                </a:lnTo>
                <a:close/>
                <a:moveTo>
                  <a:pt x="2927300" y="113295"/>
                </a:moveTo>
                <a:lnTo>
                  <a:pt x="2950741" y="118765"/>
                </a:lnTo>
                <a:cubicBezTo>
                  <a:pt x="2952304" y="119286"/>
                  <a:pt x="2952564" y="120328"/>
                  <a:pt x="2951522" y="121890"/>
                </a:cubicBezTo>
                <a:cubicBezTo>
                  <a:pt x="2948918" y="124495"/>
                  <a:pt x="2947355" y="127099"/>
                  <a:pt x="2946834" y="129704"/>
                </a:cubicBezTo>
                <a:lnTo>
                  <a:pt x="2946834" y="140643"/>
                </a:lnTo>
                <a:lnTo>
                  <a:pt x="2974181" y="139861"/>
                </a:lnTo>
                <a:lnTo>
                  <a:pt x="2985120" y="128922"/>
                </a:lnTo>
                <a:lnTo>
                  <a:pt x="2999966" y="141424"/>
                </a:lnTo>
                <a:cubicBezTo>
                  <a:pt x="3001008" y="142987"/>
                  <a:pt x="3000747" y="143768"/>
                  <a:pt x="2999184" y="143768"/>
                </a:cubicBezTo>
                <a:lnTo>
                  <a:pt x="2946834" y="145331"/>
                </a:lnTo>
                <a:lnTo>
                  <a:pt x="2946834" y="176585"/>
                </a:lnTo>
                <a:lnTo>
                  <a:pt x="3000747" y="176585"/>
                </a:lnTo>
                <a:lnTo>
                  <a:pt x="3012467" y="165646"/>
                </a:lnTo>
                <a:lnTo>
                  <a:pt x="3028094" y="178147"/>
                </a:lnTo>
                <a:cubicBezTo>
                  <a:pt x="3028615" y="179189"/>
                  <a:pt x="3028355" y="179970"/>
                  <a:pt x="3027313" y="180491"/>
                </a:cubicBezTo>
                <a:lnTo>
                  <a:pt x="2878076" y="182835"/>
                </a:lnTo>
                <a:cubicBezTo>
                  <a:pt x="2872867" y="182835"/>
                  <a:pt x="2867137" y="183356"/>
                  <a:pt x="2860886" y="184398"/>
                </a:cubicBezTo>
                <a:cubicBezTo>
                  <a:pt x="2859323" y="184919"/>
                  <a:pt x="2858021" y="185179"/>
                  <a:pt x="2856979" y="185179"/>
                </a:cubicBezTo>
                <a:lnTo>
                  <a:pt x="2851510" y="178147"/>
                </a:lnTo>
                <a:lnTo>
                  <a:pt x="2928082" y="177366"/>
                </a:lnTo>
                <a:lnTo>
                  <a:pt x="2928082" y="145331"/>
                </a:lnTo>
                <a:lnTo>
                  <a:pt x="2903860" y="146112"/>
                </a:lnTo>
                <a:cubicBezTo>
                  <a:pt x="2894484" y="146633"/>
                  <a:pt x="2887191" y="147414"/>
                  <a:pt x="2881982" y="148456"/>
                </a:cubicBezTo>
                <a:lnTo>
                  <a:pt x="2876513" y="142205"/>
                </a:lnTo>
                <a:lnTo>
                  <a:pt x="2927300" y="141424"/>
                </a:lnTo>
                <a:close/>
                <a:moveTo>
                  <a:pt x="1032160" y="110170"/>
                </a:moveTo>
                <a:lnTo>
                  <a:pt x="1048569" y="119546"/>
                </a:lnTo>
                <a:cubicBezTo>
                  <a:pt x="1049610" y="120067"/>
                  <a:pt x="1049610" y="120848"/>
                  <a:pt x="1048569" y="121890"/>
                </a:cubicBezTo>
                <a:lnTo>
                  <a:pt x="1043881" y="127360"/>
                </a:lnTo>
                <a:lnTo>
                  <a:pt x="1044662" y="150800"/>
                </a:lnTo>
                <a:lnTo>
                  <a:pt x="1045443" y="153144"/>
                </a:lnTo>
                <a:cubicBezTo>
                  <a:pt x="1045964" y="153665"/>
                  <a:pt x="1045704" y="154186"/>
                  <a:pt x="1044662" y="154707"/>
                </a:cubicBezTo>
                <a:cubicBezTo>
                  <a:pt x="1042578" y="154707"/>
                  <a:pt x="1039453" y="154707"/>
                  <a:pt x="1035286" y="154707"/>
                </a:cubicBezTo>
                <a:cubicBezTo>
                  <a:pt x="1022784" y="154186"/>
                  <a:pt x="1010283" y="154186"/>
                  <a:pt x="997781" y="154707"/>
                </a:cubicBezTo>
                <a:cubicBezTo>
                  <a:pt x="996218" y="160437"/>
                  <a:pt x="992832" y="165125"/>
                  <a:pt x="987624" y="168771"/>
                </a:cubicBezTo>
                <a:cubicBezTo>
                  <a:pt x="986582" y="169813"/>
                  <a:pt x="985540" y="170073"/>
                  <a:pt x="984498" y="169552"/>
                </a:cubicBezTo>
                <a:cubicBezTo>
                  <a:pt x="983977" y="169552"/>
                  <a:pt x="983717" y="169292"/>
                  <a:pt x="983717" y="168771"/>
                </a:cubicBezTo>
                <a:lnTo>
                  <a:pt x="984498" y="146112"/>
                </a:lnTo>
                <a:lnTo>
                  <a:pt x="984498" y="132048"/>
                </a:lnTo>
                <a:cubicBezTo>
                  <a:pt x="984498" y="129443"/>
                  <a:pt x="984238" y="125537"/>
                  <a:pt x="983717" y="120328"/>
                </a:cubicBezTo>
                <a:cubicBezTo>
                  <a:pt x="983717" y="117202"/>
                  <a:pt x="983717" y="115119"/>
                  <a:pt x="983717" y="114077"/>
                </a:cubicBezTo>
                <a:cubicBezTo>
                  <a:pt x="983717" y="113035"/>
                  <a:pt x="984238" y="112775"/>
                  <a:pt x="985279" y="113295"/>
                </a:cubicBezTo>
                <a:lnTo>
                  <a:pt x="997781" y="120328"/>
                </a:lnTo>
                <a:lnTo>
                  <a:pt x="1025128" y="119546"/>
                </a:lnTo>
                <a:close/>
                <a:moveTo>
                  <a:pt x="1466590" y="104701"/>
                </a:moveTo>
                <a:lnTo>
                  <a:pt x="1483779" y="114077"/>
                </a:lnTo>
                <a:cubicBezTo>
                  <a:pt x="1484821" y="114598"/>
                  <a:pt x="1485342" y="114858"/>
                  <a:pt x="1485342" y="114858"/>
                </a:cubicBezTo>
                <a:cubicBezTo>
                  <a:pt x="1485342" y="115379"/>
                  <a:pt x="1484821" y="115900"/>
                  <a:pt x="1483779" y="116421"/>
                </a:cubicBezTo>
                <a:lnTo>
                  <a:pt x="1479091" y="123453"/>
                </a:lnTo>
                <a:lnTo>
                  <a:pt x="1479873" y="162520"/>
                </a:lnTo>
                <a:lnTo>
                  <a:pt x="1481435" y="165646"/>
                </a:lnTo>
                <a:cubicBezTo>
                  <a:pt x="1481956" y="167208"/>
                  <a:pt x="1481435" y="167990"/>
                  <a:pt x="1479873" y="167990"/>
                </a:cubicBezTo>
                <a:cubicBezTo>
                  <a:pt x="1473101" y="167469"/>
                  <a:pt x="1463204" y="167469"/>
                  <a:pt x="1450181" y="167990"/>
                </a:cubicBezTo>
                <a:cubicBezTo>
                  <a:pt x="1439763" y="167990"/>
                  <a:pt x="1430908" y="167990"/>
                  <a:pt x="1423616" y="167990"/>
                </a:cubicBezTo>
                <a:cubicBezTo>
                  <a:pt x="1422053" y="173720"/>
                  <a:pt x="1418146" y="180231"/>
                  <a:pt x="1411895" y="187523"/>
                </a:cubicBezTo>
                <a:cubicBezTo>
                  <a:pt x="1409291" y="189086"/>
                  <a:pt x="1407989" y="188826"/>
                  <a:pt x="1407989" y="186742"/>
                </a:cubicBezTo>
                <a:lnTo>
                  <a:pt x="1408770" y="150800"/>
                </a:lnTo>
                <a:lnTo>
                  <a:pt x="1408770" y="123453"/>
                </a:lnTo>
                <a:lnTo>
                  <a:pt x="1407989" y="107045"/>
                </a:lnTo>
                <a:cubicBezTo>
                  <a:pt x="1407989" y="106003"/>
                  <a:pt x="1408510" y="106003"/>
                  <a:pt x="1409551" y="107045"/>
                </a:cubicBezTo>
                <a:lnTo>
                  <a:pt x="1423616" y="115639"/>
                </a:lnTo>
                <a:lnTo>
                  <a:pt x="1458776" y="114858"/>
                </a:lnTo>
                <a:close/>
                <a:moveTo>
                  <a:pt x="865733" y="96106"/>
                </a:moveTo>
                <a:cubicBezTo>
                  <a:pt x="888132" y="110691"/>
                  <a:pt x="900894" y="122151"/>
                  <a:pt x="904019" y="130485"/>
                </a:cubicBezTo>
                <a:cubicBezTo>
                  <a:pt x="904540" y="136215"/>
                  <a:pt x="901675" y="141424"/>
                  <a:pt x="895424" y="146112"/>
                </a:cubicBezTo>
                <a:cubicBezTo>
                  <a:pt x="893341" y="148196"/>
                  <a:pt x="891518" y="148977"/>
                  <a:pt x="889955" y="148456"/>
                </a:cubicBezTo>
                <a:cubicBezTo>
                  <a:pt x="888392" y="147414"/>
                  <a:pt x="887351" y="145331"/>
                  <a:pt x="886830" y="142205"/>
                </a:cubicBezTo>
                <a:cubicBezTo>
                  <a:pt x="883183" y="127620"/>
                  <a:pt x="875630" y="112775"/>
                  <a:pt x="864171" y="97668"/>
                </a:cubicBezTo>
                <a:cubicBezTo>
                  <a:pt x="863650" y="96106"/>
                  <a:pt x="864171" y="95585"/>
                  <a:pt x="865733" y="96106"/>
                </a:cubicBezTo>
                <a:close/>
                <a:moveTo>
                  <a:pt x="1227497" y="92980"/>
                </a:moveTo>
                <a:lnTo>
                  <a:pt x="1206401" y="93762"/>
                </a:lnTo>
                <a:lnTo>
                  <a:pt x="1206401" y="112514"/>
                </a:lnTo>
                <a:lnTo>
                  <a:pt x="1227497" y="112514"/>
                </a:lnTo>
                <a:close/>
                <a:moveTo>
                  <a:pt x="1265783" y="92199"/>
                </a:moveTo>
                <a:lnTo>
                  <a:pt x="1242343" y="92980"/>
                </a:lnTo>
                <a:lnTo>
                  <a:pt x="1242343" y="111733"/>
                </a:lnTo>
                <a:lnTo>
                  <a:pt x="1265783" y="111733"/>
                </a:lnTo>
                <a:close/>
                <a:moveTo>
                  <a:pt x="813383" y="89074"/>
                </a:moveTo>
                <a:lnTo>
                  <a:pt x="830573" y="96106"/>
                </a:lnTo>
                <a:cubicBezTo>
                  <a:pt x="831614" y="96627"/>
                  <a:pt x="832135" y="97148"/>
                  <a:pt x="832135" y="97668"/>
                </a:cubicBezTo>
                <a:cubicBezTo>
                  <a:pt x="832656" y="97668"/>
                  <a:pt x="832396" y="98189"/>
                  <a:pt x="831354" y="99231"/>
                </a:cubicBezTo>
                <a:cubicBezTo>
                  <a:pt x="818852" y="123193"/>
                  <a:pt x="804007" y="144810"/>
                  <a:pt x="786817" y="164083"/>
                </a:cubicBezTo>
                <a:cubicBezTo>
                  <a:pt x="785775" y="164604"/>
                  <a:pt x="784994" y="164864"/>
                  <a:pt x="784473" y="164864"/>
                </a:cubicBezTo>
                <a:cubicBezTo>
                  <a:pt x="783952" y="164343"/>
                  <a:pt x="783952" y="163562"/>
                  <a:pt x="784473" y="162520"/>
                </a:cubicBezTo>
                <a:cubicBezTo>
                  <a:pt x="798016" y="141684"/>
                  <a:pt x="807653" y="117202"/>
                  <a:pt x="813383" y="89074"/>
                </a:cubicBezTo>
                <a:close/>
                <a:moveTo>
                  <a:pt x="1070446" y="88292"/>
                </a:moveTo>
                <a:lnTo>
                  <a:pt x="1089980" y="98450"/>
                </a:lnTo>
                <a:cubicBezTo>
                  <a:pt x="1091022" y="98971"/>
                  <a:pt x="1091282" y="100013"/>
                  <a:pt x="1090761" y="101575"/>
                </a:cubicBezTo>
                <a:lnTo>
                  <a:pt x="1084511" y="109389"/>
                </a:lnTo>
                <a:lnTo>
                  <a:pt x="1086073" y="155488"/>
                </a:lnTo>
                <a:cubicBezTo>
                  <a:pt x="1086073" y="170594"/>
                  <a:pt x="1077999" y="182835"/>
                  <a:pt x="1061852" y="192212"/>
                </a:cubicBezTo>
                <a:cubicBezTo>
                  <a:pt x="1059768" y="192732"/>
                  <a:pt x="1058726" y="192212"/>
                  <a:pt x="1058726" y="190649"/>
                </a:cubicBezTo>
                <a:cubicBezTo>
                  <a:pt x="1058726" y="183877"/>
                  <a:pt x="1056382" y="179450"/>
                  <a:pt x="1051694" y="177366"/>
                </a:cubicBezTo>
                <a:cubicBezTo>
                  <a:pt x="1051173" y="177366"/>
                  <a:pt x="1050913" y="177106"/>
                  <a:pt x="1050913" y="176585"/>
                </a:cubicBezTo>
                <a:cubicBezTo>
                  <a:pt x="1050913" y="175543"/>
                  <a:pt x="1051173" y="175022"/>
                  <a:pt x="1051694" y="175022"/>
                </a:cubicBezTo>
                <a:cubicBezTo>
                  <a:pt x="1061591" y="176064"/>
                  <a:pt x="1066019" y="173980"/>
                  <a:pt x="1064977" y="168771"/>
                </a:cubicBezTo>
                <a:lnTo>
                  <a:pt x="1063414" y="103138"/>
                </a:lnTo>
                <a:lnTo>
                  <a:pt x="963402" y="104701"/>
                </a:lnTo>
                <a:lnTo>
                  <a:pt x="963402" y="168771"/>
                </a:lnTo>
                <a:cubicBezTo>
                  <a:pt x="962360" y="176585"/>
                  <a:pt x="958974" y="183356"/>
                  <a:pt x="953244" y="189086"/>
                </a:cubicBezTo>
                <a:cubicBezTo>
                  <a:pt x="951161" y="191170"/>
                  <a:pt x="949598" y="192212"/>
                  <a:pt x="948556" y="192212"/>
                </a:cubicBezTo>
                <a:cubicBezTo>
                  <a:pt x="946993" y="192212"/>
                  <a:pt x="946212" y="191170"/>
                  <a:pt x="946212" y="189086"/>
                </a:cubicBezTo>
                <a:lnTo>
                  <a:pt x="947775" y="119546"/>
                </a:lnTo>
                <a:lnTo>
                  <a:pt x="946993" y="90636"/>
                </a:lnTo>
                <a:lnTo>
                  <a:pt x="965746" y="100013"/>
                </a:lnTo>
                <a:lnTo>
                  <a:pt x="1063414" y="98450"/>
                </a:lnTo>
                <a:close/>
                <a:moveTo>
                  <a:pt x="432085" y="82042"/>
                </a:moveTo>
                <a:lnTo>
                  <a:pt x="432085" y="111733"/>
                </a:lnTo>
                <a:lnTo>
                  <a:pt x="449275" y="110951"/>
                </a:lnTo>
                <a:lnTo>
                  <a:pt x="449275" y="82042"/>
                </a:lnTo>
                <a:close/>
                <a:moveTo>
                  <a:pt x="2571787" y="80479"/>
                </a:moveTo>
                <a:lnTo>
                  <a:pt x="2505373" y="82042"/>
                </a:lnTo>
                <a:lnTo>
                  <a:pt x="2505373" y="124234"/>
                </a:lnTo>
                <a:lnTo>
                  <a:pt x="2571787" y="123453"/>
                </a:lnTo>
                <a:close/>
                <a:moveTo>
                  <a:pt x="1272815" y="80479"/>
                </a:moveTo>
                <a:lnTo>
                  <a:pt x="1287661" y="89074"/>
                </a:lnTo>
                <a:cubicBezTo>
                  <a:pt x="1288703" y="89595"/>
                  <a:pt x="1288703" y="90376"/>
                  <a:pt x="1287661" y="91418"/>
                </a:cubicBezTo>
                <a:lnTo>
                  <a:pt x="1283754" y="97668"/>
                </a:lnTo>
                <a:lnTo>
                  <a:pt x="1283754" y="115639"/>
                </a:lnTo>
                <a:lnTo>
                  <a:pt x="1283754" y="131266"/>
                </a:lnTo>
                <a:cubicBezTo>
                  <a:pt x="1283754" y="140643"/>
                  <a:pt x="1280368" y="148456"/>
                  <a:pt x="1273597" y="154707"/>
                </a:cubicBezTo>
                <a:cubicBezTo>
                  <a:pt x="1270471" y="157311"/>
                  <a:pt x="1268648" y="157051"/>
                  <a:pt x="1268127" y="153926"/>
                </a:cubicBezTo>
                <a:cubicBezTo>
                  <a:pt x="1266565" y="149237"/>
                  <a:pt x="1265002" y="145331"/>
                  <a:pt x="1263439" y="142205"/>
                </a:cubicBezTo>
                <a:lnTo>
                  <a:pt x="1206401" y="142987"/>
                </a:lnTo>
                <a:lnTo>
                  <a:pt x="1206401" y="146112"/>
                </a:lnTo>
                <a:cubicBezTo>
                  <a:pt x="1204317" y="151842"/>
                  <a:pt x="1200931" y="155749"/>
                  <a:pt x="1196243" y="157832"/>
                </a:cubicBezTo>
                <a:cubicBezTo>
                  <a:pt x="1193639" y="158874"/>
                  <a:pt x="1192337" y="158614"/>
                  <a:pt x="1192337" y="157051"/>
                </a:cubicBezTo>
                <a:lnTo>
                  <a:pt x="1193118" y="126578"/>
                </a:lnTo>
                <a:lnTo>
                  <a:pt x="1193118" y="104701"/>
                </a:lnTo>
                <a:lnTo>
                  <a:pt x="1192337" y="84386"/>
                </a:lnTo>
                <a:cubicBezTo>
                  <a:pt x="1192337" y="83344"/>
                  <a:pt x="1192597" y="83083"/>
                  <a:pt x="1193118" y="83604"/>
                </a:cubicBezTo>
                <a:lnTo>
                  <a:pt x="1207182" y="89855"/>
                </a:lnTo>
                <a:lnTo>
                  <a:pt x="1266565" y="88292"/>
                </a:lnTo>
                <a:close/>
                <a:moveTo>
                  <a:pt x="482873" y="80479"/>
                </a:moveTo>
                <a:lnTo>
                  <a:pt x="463339" y="81260"/>
                </a:lnTo>
                <a:lnTo>
                  <a:pt x="463339" y="110951"/>
                </a:lnTo>
                <a:lnTo>
                  <a:pt x="482092" y="110170"/>
                </a:lnTo>
                <a:close/>
                <a:moveTo>
                  <a:pt x="2964024" y="75009"/>
                </a:moveTo>
                <a:lnTo>
                  <a:pt x="2909329" y="76572"/>
                </a:lnTo>
                <a:lnTo>
                  <a:pt x="2908548" y="107045"/>
                </a:lnTo>
                <a:lnTo>
                  <a:pt x="2963242" y="106263"/>
                </a:lnTo>
                <a:close/>
                <a:moveTo>
                  <a:pt x="663364" y="66415"/>
                </a:moveTo>
                <a:lnTo>
                  <a:pt x="643831" y="67977"/>
                </a:lnTo>
                <a:cubicBezTo>
                  <a:pt x="641747" y="71624"/>
                  <a:pt x="639143" y="75530"/>
                  <a:pt x="636017" y="79698"/>
                </a:cubicBezTo>
                <a:cubicBezTo>
                  <a:pt x="639663" y="95845"/>
                  <a:pt x="644612" y="109910"/>
                  <a:pt x="650863" y="121890"/>
                </a:cubicBezTo>
                <a:cubicBezTo>
                  <a:pt x="656072" y="106263"/>
                  <a:pt x="660239" y="87771"/>
                  <a:pt x="663364" y="66415"/>
                </a:cubicBezTo>
                <a:close/>
                <a:moveTo>
                  <a:pt x="1164208" y="65633"/>
                </a:moveTo>
                <a:lnTo>
                  <a:pt x="1179835" y="76572"/>
                </a:lnTo>
                <a:cubicBezTo>
                  <a:pt x="1180877" y="77614"/>
                  <a:pt x="1181398" y="78135"/>
                  <a:pt x="1181398" y="78135"/>
                </a:cubicBezTo>
                <a:cubicBezTo>
                  <a:pt x="1181398" y="78656"/>
                  <a:pt x="1180877" y="79437"/>
                  <a:pt x="1179835" y="80479"/>
                </a:cubicBezTo>
                <a:lnTo>
                  <a:pt x="1174366" y="86730"/>
                </a:lnTo>
                <a:lnTo>
                  <a:pt x="1172022" y="149237"/>
                </a:lnTo>
                <a:cubicBezTo>
                  <a:pt x="1175668" y="171636"/>
                  <a:pt x="1219423" y="174241"/>
                  <a:pt x="1303288" y="157051"/>
                </a:cubicBezTo>
                <a:cubicBezTo>
                  <a:pt x="1304851" y="157051"/>
                  <a:pt x="1305111" y="157832"/>
                  <a:pt x="1304069" y="159395"/>
                </a:cubicBezTo>
                <a:cubicBezTo>
                  <a:pt x="1294693" y="164083"/>
                  <a:pt x="1287661" y="172678"/>
                  <a:pt x="1282973" y="185179"/>
                </a:cubicBezTo>
                <a:cubicBezTo>
                  <a:pt x="1247552" y="185700"/>
                  <a:pt x="1218902" y="184398"/>
                  <a:pt x="1197025" y="181273"/>
                </a:cubicBezTo>
                <a:cubicBezTo>
                  <a:pt x="1187128" y="179710"/>
                  <a:pt x="1178012" y="172678"/>
                  <a:pt x="1169678" y="160176"/>
                </a:cubicBezTo>
                <a:cubicBezTo>
                  <a:pt x="1168636" y="156530"/>
                  <a:pt x="1166292" y="156530"/>
                  <a:pt x="1162645" y="160176"/>
                </a:cubicBezTo>
                <a:cubicBezTo>
                  <a:pt x="1156916" y="165385"/>
                  <a:pt x="1150144" y="174501"/>
                  <a:pt x="1142330" y="187523"/>
                </a:cubicBezTo>
                <a:cubicBezTo>
                  <a:pt x="1141810" y="189086"/>
                  <a:pt x="1140768" y="189347"/>
                  <a:pt x="1139205" y="188305"/>
                </a:cubicBezTo>
                <a:lnTo>
                  <a:pt x="1130610" y="172678"/>
                </a:lnTo>
                <a:cubicBezTo>
                  <a:pt x="1130089" y="171636"/>
                  <a:pt x="1130089" y="171115"/>
                  <a:pt x="1130610" y="171115"/>
                </a:cubicBezTo>
                <a:lnTo>
                  <a:pt x="1155613" y="153144"/>
                </a:lnTo>
                <a:lnTo>
                  <a:pt x="1157957" y="79698"/>
                </a:lnTo>
                <a:lnTo>
                  <a:pt x="1129829" y="81260"/>
                </a:lnTo>
                <a:cubicBezTo>
                  <a:pt x="1126703" y="80218"/>
                  <a:pt x="1126443" y="78395"/>
                  <a:pt x="1129048" y="75791"/>
                </a:cubicBezTo>
                <a:lnTo>
                  <a:pt x="1157957" y="74228"/>
                </a:lnTo>
                <a:close/>
                <a:moveTo>
                  <a:pt x="2970275" y="61727"/>
                </a:moveTo>
                <a:lnTo>
                  <a:pt x="2988246" y="70321"/>
                </a:lnTo>
                <a:cubicBezTo>
                  <a:pt x="2988246" y="70321"/>
                  <a:pt x="2988246" y="70582"/>
                  <a:pt x="2988246" y="71103"/>
                </a:cubicBezTo>
                <a:cubicBezTo>
                  <a:pt x="2988766" y="71624"/>
                  <a:pt x="2988766" y="71884"/>
                  <a:pt x="2988246" y="71884"/>
                </a:cubicBezTo>
                <a:lnTo>
                  <a:pt x="2985120" y="78135"/>
                </a:lnTo>
                <a:lnTo>
                  <a:pt x="2984339" y="107045"/>
                </a:lnTo>
                <a:lnTo>
                  <a:pt x="2986683" y="110170"/>
                </a:lnTo>
                <a:cubicBezTo>
                  <a:pt x="2987204" y="111733"/>
                  <a:pt x="2986422" y="112514"/>
                  <a:pt x="2984339" y="112514"/>
                </a:cubicBezTo>
                <a:cubicBezTo>
                  <a:pt x="2961419" y="111472"/>
                  <a:pt x="2935895" y="111212"/>
                  <a:pt x="2907767" y="111733"/>
                </a:cubicBezTo>
                <a:cubicBezTo>
                  <a:pt x="2907246" y="113295"/>
                  <a:pt x="2904381" y="116160"/>
                  <a:pt x="2899172" y="120328"/>
                </a:cubicBezTo>
                <a:cubicBezTo>
                  <a:pt x="2895526" y="122411"/>
                  <a:pt x="2893703" y="122151"/>
                  <a:pt x="2893703" y="119546"/>
                </a:cubicBezTo>
                <a:lnTo>
                  <a:pt x="2894484" y="100013"/>
                </a:lnTo>
                <a:lnTo>
                  <a:pt x="2894484" y="83604"/>
                </a:lnTo>
                <a:lnTo>
                  <a:pt x="2894484" y="64852"/>
                </a:lnTo>
                <a:lnTo>
                  <a:pt x="2910892" y="72665"/>
                </a:lnTo>
                <a:lnTo>
                  <a:pt x="2962461" y="71103"/>
                </a:lnTo>
                <a:close/>
                <a:moveTo>
                  <a:pt x="2153766" y="59382"/>
                </a:moveTo>
                <a:lnTo>
                  <a:pt x="2176425" y="65633"/>
                </a:lnTo>
                <a:cubicBezTo>
                  <a:pt x="2176946" y="65633"/>
                  <a:pt x="2177467" y="65894"/>
                  <a:pt x="2177988" y="66415"/>
                </a:cubicBezTo>
                <a:cubicBezTo>
                  <a:pt x="2177467" y="66935"/>
                  <a:pt x="2176946" y="67456"/>
                  <a:pt x="2176425" y="67977"/>
                </a:cubicBezTo>
                <a:cubicBezTo>
                  <a:pt x="2174863" y="69540"/>
                  <a:pt x="2173821" y="72144"/>
                  <a:pt x="2173300" y="75791"/>
                </a:cubicBezTo>
                <a:lnTo>
                  <a:pt x="2172519" y="106263"/>
                </a:lnTo>
                <a:lnTo>
                  <a:pt x="2188146" y="105482"/>
                </a:lnTo>
                <a:lnTo>
                  <a:pt x="2198303" y="94543"/>
                </a:lnTo>
                <a:lnTo>
                  <a:pt x="2210805" y="107045"/>
                </a:lnTo>
                <a:cubicBezTo>
                  <a:pt x="2211846" y="108086"/>
                  <a:pt x="2211846" y="108868"/>
                  <a:pt x="2210805" y="109389"/>
                </a:cubicBezTo>
                <a:lnTo>
                  <a:pt x="2172519" y="110951"/>
                </a:lnTo>
                <a:lnTo>
                  <a:pt x="2172519" y="171115"/>
                </a:lnTo>
                <a:lnTo>
                  <a:pt x="2202991" y="170334"/>
                </a:lnTo>
                <a:lnTo>
                  <a:pt x="2214711" y="160176"/>
                </a:lnTo>
                <a:lnTo>
                  <a:pt x="2227213" y="171897"/>
                </a:lnTo>
                <a:cubicBezTo>
                  <a:pt x="2228255" y="172938"/>
                  <a:pt x="2228255" y="173459"/>
                  <a:pt x="2227213" y="173459"/>
                </a:cubicBezTo>
                <a:lnTo>
                  <a:pt x="2136577" y="175803"/>
                </a:lnTo>
                <a:cubicBezTo>
                  <a:pt x="2129284" y="176324"/>
                  <a:pt x="2122252" y="177106"/>
                  <a:pt x="2115480" y="178147"/>
                </a:cubicBezTo>
                <a:lnTo>
                  <a:pt x="2109229" y="171897"/>
                </a:lnTo>
                <a:lnTo>
                  <a:pt x="2155329" y="171115"/>
                </a:lnTo>
                <a:lnTo>
                  <a:pt x="2155329" y="110951"/>
                </a:lnTo>
                <a:lnTo>
                  <a:pt x="2124075" y="112514"/>
                </a:lnTo>
                <a:cubicBezTo>
                  <a:pt x="2122512" y="112514"/>
                  <a:pt x="2121731" y="111733"/>
                  <a:pt x="2121731" y="110170"/>
                </a:cubicBezTo>
                <a:cubicBezTo>
                  <a:pt x="2121210" y="108607"/>
                  <a:pt x="2121731" y="107826"/>
                  <a:pt x="2123294" y="107826"/>
                </a:cubicBezTo>
                <a:lnTo>
                  <a:pt x="2155329" y="106263"/>
                </a:lnTo>
                <a:lnTo>
                  <a:pt x="2155329" y="93762"/>
                </a:lnTo>
                <a:close/>
                <a:moveTo>
                  <a:pt x="837995" y="58406"/>
                </a:moveTo>
                <a:cubicBezTo>
                  <a:pt x="838256" y="58015"/>
                  <a:pt x="838647" y="58080"/>
                  <a:pt x="839167" y="58601"/>
                </a:cubicBezTo>
                <a:lnTo>
                  <a:pt x="858701" y="64071"/>
                </a:lnTo>
                <a:cubicBezTo>
                  <a:pt x="860264" y="64591"/>
                  <a:pt x="860524" y="65633"/>
                  <a:pt x="859482" y="67196"/>
                </a:cubicBezTo>
                <a:lnTo>
                  <a:pt x="857920" y="72665"/>
                </a:lnTo>
                <a:lnTo>
                  <a:pt x="857138" y="132829"/>
                </a:lnTo>
                <a:lnTo>
                  <a:pt x="857138" y="158614"/>
                </a:lnTo>
                <a:cubicBezTo>
                  <a:pt x="857659" y="171115"/>
                  <a:pt x="850106" y="181533"/>
                  <a:pt x="834479" y="189868"/>
                </a:cubicBezTo>
                <a:cubicBezTo>
                  <a:pt x="833438" y="190388"/>
                  <a:pt x="832656" y="190128"/>
                  <a:pt x="832135" y="189086"/>
                </a:cubicBezTo>
                <a:cubicBezTo>
                  <a:pt x="832135" y="181273"/>
                  <a:pt x="829791" y="176324"/>
                  <a:pt x="825103" y="174241"/>
                </a:cubicBezTo>
                <a:cubicBezTo>
                  <a:pt x="824061" y="174241"/>
                  <a:pt x="824061" y="173459"/>
                  <a:pt x="825103" y="171897"/>
                </a:cubicBezTo>
                <a:cubicBezTo>
                  <a:pt x="835521" y="172417"/>
                  <a:pt x="839949" y="171115"/>
                  <a:pt x="838386" y="167990"/>
                </a:cubicBezTo>
                <a:lnTo>
                  <a:pt x="839167" y="82042"/>
                </a:lnTo>
                <a:lnTo>
                  <a:pt x="837605" y="60945"/>
                </a:lnTo>
                <a:cubicBezTo>
                  <a:pt x="837605" y="59643"/>
                  <a:pt x="837735" y="58796"/>
                  <a:pt x="837995" y="58406"/>
                </a:cubicBezTo>
                <a:close/>
                <a:moveTo>
                  <a:pt x="1034504" y="51569"/>
                </a:moveTo>
                <a:lnTo>
                  <a:pt x="986842" y="52350"/>
                </a:lnTo>
                <a:lnTo>
                  <a:pt x="986842" y="78135"/>
                </a:lnTo>
                <a:lnTo>
                  <a:pt x="1034504" y="76572"/>
                </a:lnTo>
                <a:close/>
                <a:moveTo>
                  <a:pt x="463339" y="50006"/>
                </a:moveTo>
                <a:lnTo>
                  <a:pt x="463339" y="78135"/>
                </a:lnTo>
                <a:lnTo>
                  <a:pt x="482873" y="77353"/>
                </a:lnTo>
                <a:lnTo>
                  <a:pt x="482873" y="55476"/>
                </a:lnTo>
                <a:cubicBezTo>
                  <a:pt x="483394" y="51309"/>
                  <a:pt x="481310" y="49485"/>
                  <a:pt x="476622" y="50006"/>
                </a:cubicBezTo>
                <a:close/>
                <a:moveTo>
                  <a:pt x="449275" y="50006"/>
                </a:moveTo>
                <a:lnTo>
                  <a:pt x="432085" y="50788"/>
                </a:lnTo>
                <a:lnTo>
                  <a:pt x="432085" y="78916"/>
                </a:lnTo>
                <a:lnTo>
                  <a:pt x="449275" y="78135"/>
                </a:lnTo>
                <a:close/>
                <a:moveTo>
                  <a:pt x="2686645" y="49225"/>
                </a:moveTo>
                <a:lnTo>
                  <a:pt x="2701491" y="59382"/>
                </a:lnTo>
                <a:cubicBezTo>
                  <a:pt x="2702533" y="59382"/>
                  <a:pt x="2702533" y="59903"/>
                  <a:pt x="2701491" y="60945"/>
                </a:cubicBezTo>
                <a:lnTo>
                  <a:pt x="2697584" y="67196"/>
                </a:lnTo>
                <a:lnTo>
                  <a:pt x="2693678" y="135955"/>
                </a:lnTo>
                <a:lnTo>
                  <a:pt x="2717899" y="117202"/>
                </a:lnTo>
                <a:cubicBezTo>
                  <a:pt x="2718941" y="116681"/>
                  <a:pt x="2719202" y="117202"/>
                  <a:pt x="2718681" y="118765"/>
                </a:cubicBezTo>
                <a:lnTo>
                  <a:pt x="2692115" y="154707"/>
                </a:lnTo>
                <a:cubicBezTo>
                  <a:pt x="2690552" y="156270"/>
                  <a:pt x="2688469" y="159135"/>
                  <a:pt x="2685864" y="163302"/>
                </a:cubicBezTo>
                <a:cubicBezTo>
                  <a:pt x="2682218" y="167469"/>
                  <a:pt x="2679874" y="170334"/>
                  <a:pt x="2678832" y="171897"/>
                </a:cubicBezTo>
                <a:cubicBezTo>
                  <a:pt x="2678311" y="173459"/>
                  <a:pt x="2677530" y="173720"/>
                  <a:pt x="2676488" y="172678"/>
                </a:cubicBezTo>
                <a:lnTo>
                  <a:pt x="2662424" y="160958"/>
                </a:lnTo>
                <a:cubicBezTo>
                  <a:pt x="2661382" y="159395"/>
                  <a:pt x="2661642" y="158353"/>
                  <a:pt x="2663205" y="157832"/>
                </a:cubicBezTo>
                <a:cubicBezTo>
                  <a:pt x="2664247" y="157311"/>
                  <a:pt x="2665549" y="156270"/>
                  <a:pt x="2667112" y="154707"/>
                </a:cubicBezTo>
                <a:cubicBezTo>
                  <a:pt x="2671800" y="151581"/>
                  <a:pt x="2676488" y="148456"/>
                  <a:pt x="2681176" y="145331"/>
                </a:cubicBezTo>
                <a:lnTo>
                  <a:pt x="2680395" y="64071"/>
                </a:lnTo>
                <a:lnTo>
                  <a:pt x="2663986" y="64852"/>
                </a:lnTo>
                <a:cubicBezTo>
                  <a:pt x="2660340" y="64852"/>
                  <a:pt x="2656433" y="65373"/>
                  <a:pt x="2652266" y="66415"/>
                </a:cubicBezTo>
                <a:lnTo>
                  <a:pt x="2645234" y="60945"/>
                </a:lnTo>
                <a:lnTo>
                  <a:pt x="2678832" y="59382"/>
                </a:lnTo>
                <a:close/>
                <a:moveTo>
                  <a:pt x="2735089" y="46881"/>
                </a:moveTo>
                <a:lnTo>
                  <a:pt x="2734308" y="71884"/>
                </a:lnTo>
                <a:lnTo>
                  <a:pt x="2755404" y="71884"/>
                </a:lnTo>
                <a:lnTo>
                  <a:pt x="2756185" y="47662"/>
                </a:lnTo>
                <a:lnTo>
                  <a:pt x="2756185" y="46881"/>
                </a:lnTo>
                <a:close/>
                <a:moveTo>
                  <a:pt x="1255626" y="39849"/>
                </a:moveTo>
                <a:lnTo>
                  <a:pt x="1214214" y="41411"/>
                </a:lnTo>
                <a:lnTo>
                  <a:pt x="1214214" y="64071"/>
                </a:lnTo>
                <a:lnTo>
                  <a:pt x="1255626" y="63289"/>
                </a:lnTo>
                <a:close/>
                <a:moveTo>
                  <a:pt x="1657313" y="36723"/>
                </a:moveTo>
                <a:lnTo>
                  <a:pt x="1657313" y="103919"/>
                </a:lnTo>
                <a:lnTo>
                  <a:pt x="1667470" y="103919"/>
                </a:lnTo>
                <a:cubicBezTo>
                  <a:pt x="1686223" y="103398"/>
                  <a:pt x="1695859" y="91678"/>
                  <a:pt x="1696380" y="68759"/>
                </a:cubicBezTo>
                <a:cubicBezTo>
                  <a:pt x="1696380" y="47402"/>
                  <a:pt x="1686744" y="36723"/>
                  <a:pt x="1667470" y="36723"/>
                </a:cubicBezTo>
                <a:close/>
                <a:moveTo>
                  <a:pt x="1552538" y="36723"/>
                </a:moveTo>
                <a:lnTo>
                  <a:pt x="1552538" y="103919"/>
                </a:lnTo>
                <a:lnTo>
                  <a:pt x="1562695" y="103919"/>
                </a:lnTo>
                <a:cubicBezTo>
                  <a:pt x="1581448" y="103398"/>
                  <a:pt x="1591084" y="91678"/>
                  <a:pt x="1591605" y="68759"/>
                </a:cubicBezTo>
                <a:cubicBezTo>
                  <a:pt x="1591605" y="47402"/>
                  <a:pt x="1581969" y="36723"/>
                  <a:pt x="1562695" y="36723"/>
                </a:cubicBezTo>
                <a:close/>
                <a:moveTo>
                  <a:pt x="1042318" y="36723"/>
                </a:moveTo>
                <a:lnTo>
                  <a:pt x="1061070" y="46881"/>
                </a:lnTo>
                <a:cubicBezTo>
                  <a:pt x="1062112" y="47402"/>
                  <a:pt x="1062633" y="47662"/>
                  <a:pt x="1062633" y="47662"/>
                </a:cubicBezTo>
                <a:cubicBezTo>
                  <a:pt x="1062633" y="48183"/>
                  <a:pt x="1062112" y="48704"/>
                  <a:pt x="1061070" y="49225"/>
                </a:cubicBezTo>
                <a:lnTo>
                  <a:pt x="1056382" y="56257"/>
                </a:lnTo>
                <a:lnTo>
                  <a:pt x="1057164" y="75791"/>
                </a:lnTo>
                <a:lnTo>
                  <a:pt x="1057945" y="79698"/>
                </a:lnTo>
                <a:cubicBezTo>
                  <a:pt x="1058466" y="80739"/>
                  <a:pt x="1058205" y="81260"/>
                  <a:pt x="1057164" y="81260"/>
                </a:cubicBezTo>
                <a:cubicBezTo>
                  <a:pt x="1037890" y="81260"/>
                  <a:pt x="1014189" y="81521"/>
                  <a:pt x="986061" y="82042"/>
                </a:cubicBezTo>
                <a:cubicBezTo>
                  <a:pt x="984498" y="85167"/>
                  <a:pt x="980852" y="89074"/>
                  <a:pt x="975122" y="93762"/>
                </a:cubicBezTo>
                <a:cubicBezTo>
                  <a:pt x="973038" y="94804"/>
                  <a:pt x="971476" y="94543"/>
                  <a:pt x="970434" y="92980"/>
                </a:cubicBezTo>
                <a:lnTo>
                  <a:pt x="971215" y="41411"/>
                </a:lnTo>
                <a:cubicBezTo>
                  <a:pt x="971215" y="40370"/>
                  <a:pt x="971476" y="39588"/>
                  <a:pt x="971997" y="39067"/>
                </a:cubicBezTo>
                <a:cubicBezTo>
                  <a:pt x="971997" y="39067"/>
                  <a:pt x="972778" y="39328"/>
                  <a:pt x="974341" y="39849"/>
                </a:cubicBezTo>
                <a:lnTo>
                  <a:pt x="986842" y="48444"/>
                </a:lnTo>
                <a:lnTo>
                  <a:pt x="1033723" y="46881"/>
                </a:lnTo>
                <a:close/>
                <a:moveTo>
                  <a:pt x="1735522" y="30473"/>
                </a:moveTo>
                <a:lnTo>
                  <a:pt x="1828502" y="30473"/>
                </a:lnTo>
                <a:lnTo>
                  <a:pt x="1830847" y="77353"/>
                </a:lnTo>
                <a:lnTo>
                  <a:pt x="1826158" y="78916"/>
                </a:lnTo>
                <a:cubicBezTo>
                  <a:pt x="1820429" y="50788"/>
                  <a:pt x="1808448" y="36723"/>
                  <a:pt x="1790216" y="36723"/>
                </a:cubicBezTo>
                <a:lnTo>
                  <a:pt x="1790216" y="141424"/>
                </a:lnTo>
                <a:cubicBezTo>
                  <a:pt x="1789175" y="154967"/>
                  <a:pt x="1794644" y="161218"/>
                  <a:pt x="1806625" y="160176"/>
                </a:cubicBezTo>
                <a:lnTo>
                  <a:pt x="1806625" y="166427"/>
                </a:lnTo>
                <a:lnTo>
                  <a:pt x="1755837" y="166427"/>
                </a:lnTo>
                <a:lnTo>
                  <a:pt x="1755837" y="160176"/>
                </a:lnTo>
                <a:cubicBezTo>
                  <a:pt x="1767297" y="161739"/>
                  <a:pt x="1772766" y="155749"/>
                  <a:pt x="1772245" y="142205"/>
                </a:cubicBezTo>
                <a:lnTo>
                  <a:pt x="1772245" y="36723"/>
                </a:lnTo>
                <a:cubicBezTo>
                  <a:pt x="1753493" y="36202"/>
                  <a:pt x="1741773" y="50267"/>
                  <a:pt x="1737085" y="78916"/>
                </a:cubicBezTo>
                <a:lnTo>
                  <a:pt x="1731615" y="77353"/>
                </a:lnTo>
                <a:close/>
                <a:moveTo>
                  <a:pt x="1626059" y="30473"/>
                </a:moveTo>
                <a:lnTo>
                  <a:pt x="1672159" y="30473"/>
                </a:lnTo>
                <a:cubicBezTo>
                  <a:pt x="1700808" y="30473"/>
                  <a:pt x="1715133" y="42974"/>
                  <a:pt x="1715133" y="67977"/>
                </a:cubicBezTo>
                <a:cubicBezTo>
                  <a:pt x="1715654" y="96106"/>
                  <a:pt x="1701589" y="109910"/>
                  <a:pt x="1672940" y="109389"/>
                </a:cubicBezTo>
                <a:lnTo>
                  <a:pt x="1657313" y="109389"/>
                </a:lnTo>
                <a:lnTo>
                  <a:pt x="1657313" y="139861"/>
                </a:lnTo>
                <a:cubicBezTo>
                  <a:pt x="1656792" y="154446"/>
                  <a:pt x="1661741" y="161218"/>
                  <a:pt x="1672159" y="160176"/>
                </a:cubicBezTo>
                <a:lnTo>
                  <a:pt x="1672159" y="166427"/>
                </a:lnTo>
                <a:lnTo>
                  <a:pt x="1626059" y="166427"/>
                </a:lnTo>
                <a:lnTo>
                  <a:pt x="1626059" y="160176"/>
                </a:lnTo>
                <a:cubicBezTo>
                  <a:pt x="1635435" y="161218"/>
                  <a:pt x="1639863" y="154707"/>
                  <a:pt x="1639342" y="140643"/>
                </a:cubicBezTo>
                <a:lnTo>
                  <a:pt x="1639342" y="56257"/>
                </a:lnTo>
                <a:cubicBezTo>
                  <a:pt x="1639863" y="42193"/>
                  <a:pt x="1635435" y="35682"/>
                  <a:pt x="1626059" y="36723"/>
                </a:cubicBezTo>
                <a:close/>
                <a:moveTo>
                  <a:pt x="1521284" y="30473"/>
                </a:moveTo>
                <a:lnTo>
                  <a:pt x="1567384" y="30473"/>
                </a:lnTo>
                <a:cubicBezTo>
                  <a:pt x="1596033" y="30473"/>
                  <a:pt x="1610358" y="42974"/>
                  <a:pt x="1610358" y="67977"/>
                </a:cubicBezTo>
                <a:cubicBezTo>
                  <a:pt x="1610879" y="96106"/>
                  <a:pt x="1596814" y="109910"/>
                  <a:pt x="1568165" y="109389"/>
                </a:cubicBezTo>
                <a:lnTo>
                  <a:pt x="1552538" y="109389"/>
                </a:lnTo>
                <a:lnTo>
                  <a:pt x="1552538" y="139861"/>
                </a:lnTo>
                <a:cubicBezTo>
                  <a:pt x="1552017" y="154446"/>
                  <a:pt x="1556966" y="161218"/>
                  <a:pt x="1567384" y="160176"/>
                </a:cubicBezTo>
                <a:lnTo>
                  <a:pt x="1567384" y="166427"/>
                </a:lnTo>
                <a:lnTo>
                  <a:pt x="1521284" y="166427"/>
                </a:lnTo>
                <a:lnTo>
                  <a:pt x="1521284" y="160176"/>
                </a:lnTo>
                <a:cubicBezTo>
                  <a:pt x="1530660" y="161218"/>
                  <a:pt x="1535088" y="154707"/>
                  <a:pt x="1534567" y="140643"/>
                </a:cubicBezTo>
                <a:lnTo>
                  <a:pt x="1534567" y="56257"/>
                </a:lnTo>
                <a:cubicBezTo>
                  <a:pt x="1535088" y="42193"/>
                  <a:pt x="1530660" y="35682"/>
                  <a:pt x="1521284" y="36723"/>
                </a:cubicBezTo>
                <a:close/>
                <a:moveTo>
                  <a:pt x="1261095" y="28129"/>
                </a:moveTo>
                <a:lnTo>
                  <a:pt x="1276722" y="35942"/>
                </a:lnTo>
                <a:cubicBezTo>
                  <a:pt x="1277764" y="36463"/>
                  <a:pt x="1277764" y="37244"/>
                  <a:pt x="1276722" y="38286"/>
                </a:cubicBezTo>
                <a:lnTo>
                  <a:pt x="1272815" y="44537"/>
                </a:lnTo>
                <a:lnTo>
                  <a:pt x="1273597" y="56257"/>
                </a:lnTo>
                <a:cubicBezTo>
                  <a:pt x="1274118" y="61987"/>
                  <a:pt x="1271253" y="67977"/>
                  <a:pt x="1265002" y="74228"/>
                </a:cubicBezTo>
                <a:cubicBezTo>
                  <a:pt x="1262918" y="76312"/>
                  <a:pt x="1261095" y="76572"/>
                  <a:pt x="1259533" y="75009"/>
                </a:cubicBezTo>
                <a:cubicBezTo>
                  <a:pt x="1256928" y="70842"/>
                  <a:pt x="1254844" y="67977"/>
                  <a:pt x="1253282" y="66415"/>
                </a:cubicBezTo>
                <a:lnTo>
                  <a:pt x="1214214" y="67196"/>
                </a:lnTo>
                <a:cubicBezTo>
                  <a:pt x="1213173" y="70321"/>
                  <a:pt x="1210308" y="73447"/>
                  <a:pt x="1205620" y="76572"/>
                </a:cubicBezTo>
                <a:cubicBezTo>
                  <a:pt x="1204057" y="78135"/>
                  <a:pt x="1202755" y="77874"/>
                  <a:pt x="1201713" y="75791"/>
                </a:cubicBezTo>
                <a:lnTo>
                  <a:pt x="1202494" y="56257"/>
                </a:lnTo>
                <a:lnTo>
                  <a:pt x="1202494" y="46881"/>
                </a:lnTo>
                <a:cubicBezTo>
                  <a:pt x="1202494" y="40630"/>
                  <a:pt x="1202494" y="35682"/>
                  <a:pt x="1202494" y="32035"/>
                </a:cubicBezTo>
                <a:cubicBezTo>
                  <a:pt x="1201973" y="30473"/>
                  <a:pt x="1202494" y="30212"/>
                  <a:pt x="1204057" y="31254"/>
                </a:cubicBezTo>
                <a:lnTo>
                  <a:pt x="1214996" y="37505"/>
                </a:lnTo>
                <a:lnTo>
                  <a:pt x="1254844" y="36723"/>
                </a:lnTo>
                <a:close/>
                <a:moveTo>
                  <a:pt x="2735870" y="17971"/>
                </a:moveTo>
                <a:lnTo>
                  <a:pt x="2735089" y="43756"/>
                </a:lnTo>
                <a:lnTo>
                  <a:pt x="2756185" y="42974"/>
                </a:lnTo>
                <a:cubicBezTo>
                  <a:pt x="2756185" y="33077"/>
                  <a:pt x="2755925" y="24743"/>
                  <a:pt x="2755404" y="17971"/>
                </a:cubicBezTo>
                <a:close/>
                <a:moveTo>
                  <a:pt x="2786658" y="17190"/>
                </a:moveTo>
                <a:lnTo>
                  <a:pt x="2762436" y="17971"/>
                </a:lnTo>
                <a:lnTo>
                  <a:pt x="2771031" y="21096"/>
                </a:lnTo>
                <a:cubicBezTo>
                  <a:pt x="2772594" y="21617"/>
                  <a:pt x="2773115" y="22920"/>
                  <a:pt x="2772594" y="25003"/>
                </a:cubicBezTo>
                <a:lnTo>
                  <a:pt x="2771812" y="41411"/>
                </a:lnTo>
                <a:lnTo>
                  <a:pt x="2771812" y="42193"/>
                </a:lnTo>
                <a:lnTo>
                  <a:pt x="2788221" y="42193"/>
                </a:lnTo>
                <a:cubicBezTo>
                  <a:pt x="2789262" y="42193"/>
                  <a:pt x="2789783" y="42714"/>
                  <a:pt x="2789783" y="43756"/>
                </a:cubicBezTo>
                <a:cubicBezTo>
                  <a:pt x="2789783" y="44797"/>
                  <a:pt x="2789262" y="45318"/>
                  <a:pt x="2788221" y="45318"/>
                </a:cubicBezTo>
                <a:lnTo>
                  <a:pt x="2771812" y="46100"/>
                </a:lnTo>
                <a:lnTo>
                  <a:pt x="2771031" y="71103"/>
                </a:lnTo>
                <a:lnTo>
                  <a:pt x="2792127" y="70321"/>
                </a:lnTo>
                <a:lnTo>
                  <a:pt x="2792909" y="23440"/>
                </a:lnTo>
                <a:cubicBezTo>
                  <a:pt x="2793430" y="19794"/>
                  <a:pt x="2791346" y="17711"/>
                  <a:pt x="2786658" y="17190"/>
                </a:cubicBezTo>
                <a:close/>
                <a:moveTo>
                  <a:pt x="2894484" y="15627"/>
                </a:moveTo>
                <a:cubicBezTo>
                  <a:pt x="2913236" y="23961"/>
                  <a:pt x="2921831" y="30733"/>
                  <a:pt x="2920268" y="35942"/>
                </a:cubicBezTo>
                <a:cubicBezTo>
                  <a:pt x="2918706" y="41151"/>
                  <a:pt x="2915059" y="45058"/>
                  <a:pt x="2909329" y="47662"/>
                </a:cubicBezTo>
                <a:cubicBezTo>
                  <a:pt x="2904120" y="48183"/>
                  <a:pt x="2901516" y="46620"/>
                  <a:pt x="2901516" y="42974"/>
                </a:cubicBezTo>
                <a:cubicBezTo>
                  <a:pt x="2901516" y="32035"/>
                  <a:pt x="2898912" y="23440"/>
                  <a:pt x="2893703" y="17190"/>
                </a:cubicBezTo>
                <a:cubicBezTo>
                  <a:pt x="2892661" y="15627"/>
                  <a:pt x="2892921" y="15106"/>
                  <a:pt x="2894484" y="15627"/>
                </a:cubicBezTo>
                <a:close/>
                <a:moveTo>
                  <a:pt x="1888889" y="14064"/>
                </a:moveTo>
                <a:lnTo>
                  <a:pt x="1935770" y="98450"/>
                </a:lnTo>
                <a:lnTo>
                  <a:pt x="1888889" y="182835"/>
                </a:lnTo>
                <a:lnTo>
                  <a:pt x="1881857" y="178929"/>
                </a:lnTo>
                <a:lnTo>
                  <a:pt x="1926394" y="98450"/>
                </a:lnTo>
                <a:lnTo>
                  <a:pt x="1881857" y="18752"/>
                </a:lnTo>
                <a:close/>
                <a:moveTo>
                  <a:pt x="64070" y="14064"/>
                </a:moveTo>
                <a:lnTo>
                  <a:pt x="71884" y="18752"/>
                </a:lnTo>
                <a:lnTo>
                  <a:pt x="27347" y="98450"/>
                </a:lnTo>
                <a:lnTo>
                  <a:pt x="71884" y="178929"/>
                </a:lnTo>
                <a:lnTo>
                  <a:pt x="64070" y="182835"/>
                </a:lnTo>
                <a:lnTo>
                  <a:pt x="17971" y="98450"/>
                </a:lnTo>
                <a:close/>
                <a:moveTo>
                  <a:pt x="1906860" y="13283"/>
                </a:moveTo>
                <a:lnTo>
                  <a:pt x="1952960" y="98450"/>
                </a:lnTo>
                <a:lnTo>
                  <a:pt x="1906860" y="183617"/>
                </a:lnTo>
                <a:lnTo>
                  <a:pt x="1899047" y="179710"/>
                </a:lnTo>
                <a:lnTo>
                  <a:pt x="1943584" y="98450"/>
                </a:lnTo>
                <a:lnTo>
                  <a:pt x="1899047" y="17971"/>
                </a:lnTo>
                <a:close/>
                <a:moveTo>
                  <a:pt x="46881" y="13283"/>
                </a:moveTo>
                <a:lnTo>
                  <a:pt x="53913" y="17971"/>
                </a:lnTo>
                <a:lnTo>
                  <a:pt x="9376" y="98450"/>
                </a:lnTo>
                <a:lnTo>
                  <a:pt x="53913" y="179710"/>
                </a:lnTo>
                <a:lnTo>
                  <a:pt x="46881" y="183617"/>
                </a:lnTo>
                <a:lnTo>
                  <a:pt x="0" y="98450"/>
                </a:lnTo>
                <a:close/>
                <a:moveTo>
                  <a:pt x="3380482" y="9376"/>
                </a:moveTo>
                <a:cubicBezTo>
                  <a:pt x="3394025" y="13022"/>
                  <a:pt x="3400537" y="16669"/>
                  <a:pt x="3400016" y="20315"/>
                </a:cubicBezTo>
                <a:cubicBezTo>
                  <a:pt x="3400016" y="23961"/>
                  <a:pt x="3397932" y="27087"/>
                  <a:pt x="3393765" y="29691"/>
                </a:cubicBezTo>
                <a:cubicBezTo>
                  <a:pt x="3390119" y="31254"/>
                  <a:pt x="3388296" y="30733"/>
                  <a:pt x="3388296" y="28129"/>
                </a:cubicBezTo>
                <a:cubicBezTo>
                  <a:pt x="3387254" y="20315"/>
                  <a:pt x="3384389" y="14325"/>
                  <a:pt x="3379701" y="10158"/>
                </a:cubicBezTo>
                <a:cubicBezTo>
                  <a:pt x="3379180" y="9116"/>
                  <a:pt x="3379440" y="8855"/>
                  <a:pt x="3380482" y="9376"/>
                </a:cubicBezTo>
                <a:close/>
                <a:moveTo>
                  <a:pt x="1143112" y="7032"/>
                </a:moveTo>
                <a:cubicBezTo>
                  <a:pt x="1161343" y="12762"/>
                  <a:pt x="1170980" y="19013"/>
                  <a:pt x="1172022" y="25785"/>
                </a:cubicBezTo>
                <a:cubicBezTo>
                  <a:pt x="1172022" y="33077"/>
                  <a:pt x="1168896" y="38026"/>
                  <a:pt x="1162645" y="40630"/>
                </a:cubicBezTo>
                <a:cubicBezTo>
                  <a:pt x="1158478" y="42193"/>
                  <a:pt x="1155874" y="41411"/>
                  <a:pt x="1154832" y="38286"/>
                </a:cubicBezTo>
                <a:cubicBezTo>
                  <a:pt x="1153790" y="24743"/>
                  <a:pt x="1149363" y="15106"/>
                  <a:pt x="1141549" y="9376"/>
                </a:cubicBezTo>
                <a:cubicBezTo>
                  <a:pt x="1141028" y="7814"/>
                  <a:pt x="1141549" y="7032"/>
                  <a:pt x="1143112" y="7032"/>
                </a:cubicBezTo>
                <a:close/>
                <a:moveTo>
                  <a:pt x="3289846" y="5469"/>
                </a:moveTo>
                <a:lnTo>
                  <a:pt x="3307035" y="17190"/>
                </a:lnTo>
                <a:cubicBezTo>
                  <a:pt x="3308077" y="18231"/>
                  <a:pt x="3307556" y="20055"/>
                  <a:pt x="3305473" y="22659"/>
                </a:cubicBezTo>
                <a:cubicBezTo>
                  <a:pt x="3294534" y="36723"/>
                  <a:pt x="3282293" y="50527"/>
                  <a:pt x="3268749" y="64071"/>
                </a:cubicBezTo>
                <a:lnTo>
                  <a:pt x="3296097" y="62508"/>
                </a:lnTo>
                <a:cubicBezTo>
                  <a:pt x="3301306" y="52090"/>
                  <a:pt x="3304431" y="45318"/>
                  <a:pt x="3305473" y="42193"/>
                </a:cubicBezTo>
                <a:lnTo>
                  <a:pt x="3320318" y="57820"/>
                </a:lnTo>
                <a:cubicBezTo>
                  <a:pt x="3321360" y="57820"/>
                  <a:pt x="3321100" y="58862"/>
                  <a:pt x="3319537" y="60945"/>
                </a:cubicBezTo>
                <a:cubicBezTo>
                  <a:pt x="3310682" y="71884"/>
                  <a:pt x="3294534" y="89074"/>
                  <a:pt x="3271093" y="112514"/>
                </a:cubicBezTo>
                <a:lnTo>
                  <a:pt x="3321881" y="108607"/>
                </a:lnTo>
                <a:cubicBezTo>
                  <a:pt x="3322402" y="108086"/>
                  <a:pt x="3322923" y="108347"/>
                  <a:pt x="3323444" y="109389"/>
                </a:cubicBezTo>
                <a:cubicBezTo>
                  <a:pt x="3322923" y="109910"/>
                  <a:pt x="3322402" y="110431"/>
                  <a:pt x="3321881" y="110951"/>
                </a:cubicBezTo>
                <a:cubicBezTo>
                  <a:pt x="3286981" y="121890"/>
                  <a:pt x="3267447" y="128662"/>
                  <a:pt x="3263280" y="131266"/>
                </a:cubicBezTo>
                <a:cubicBezTo>
                  <a:pt x="3261196" y="132829"/>
                  <a:pt x="3260155" y="132829"/>
                  <a:pt x="3260155" y="131266"/>
                </a:cubicBezTo>
                <a:lnTo>
                  <a:pt x="3254685" y="112514"/>
                </a:lnTo>
                <a:cubicBezTo>
                  <a:pt x="3259373" y="113035"/>
                  <a:pt x="3263801" y="110951"/>
                  <a:pt x="3267968" y="106263"/>
                </a:cubicBezTo>
                <a:cubicBezTo>
                  <a:pt x="3274740" y="98971"/>
                  <a:pt x="3282814" y="86730"/>
                  <a:pt x="3292190" y="69540"/>
                </a:cubicBezTo>
                <a:cubicBezTo>
                  <a:pt x="3278646" y="73186"/>
                  <a:pt x="3268228" y="77093"/>
                  <a:pt x="3260936" y="81260"/>
                </a:cubicBezTo>
                <a:cubicBezTo>
                  <a:pt x="3258852" y="82302"/>
                  <a:pt x="3257811" y="82042"/>
                  <a:pt x="3257811" y="80479"/>
                </a:cubicBezTo>
                <a:lnTo>
                  <a:pt x="3253122" y="65633"/>
                </a:lnTo>
                <a:cubicBezTo>
                  <a:pt x="3253122" y="65633"/>
                  <a:pt x="3253383" y="65633"/>
                  <a:pt x="3253904" y="65633"/>
                </a:cubicBezTo>
                <a:cubicBezTo>
                  <a:pt x="3258592" y="65633"/>
                  <a:pt x="3262499" y="63289"/>
                  <a:pt x="3265624" y="58601"/>
                </a:cubicBezTo>
                <a:cubicBezTo>
                  <a:pt x="3275521" y="42974"/>
                  <a:pt x="3283595" y="25264"/>
                  <a:pt x="3289846" y="5469"/>
                </a:cubicBezTo>
                <a:close/>
                <a:moveTo>
                  <a:pt x="2798378" y="4688"/>
                </a:moveTo>
                <a:lnTo>
                  <a:pt x="2815568" y="15627"/>
                </a:lnTo>
                <a:cubicBezTo>
                  <a:pt x="2817130" y="16148"/>
                  <a:pt x="2817391" y="16929"/>
                  <a:pt x="2816349" y="17971"/>
                </a:cubicBezTo>
                <a:lnTo>
                  <a:pt x="2810880" y="24222"/>
                </a:lnTo>
                <a:lnTo>
                  <a:pt x="2810880" y="69540"/>
                </a:lnTo>
                <a:lnTo>
                  <a:pt x="2813224" y="73447"/>
                </a:lnTo>
                <a:cubicBezTo>
                  <a:pt x="2813745" y="74489"/>
                  <a:pt x="2813484" y="75009"/>
                  <a:pt x="2812442" y="75009"/>
                </a:cubicBezTo>
                <a:cubicBezTo>
                  <a:pt x="2810880" y="75009"/>
                  <a:pt x="2808275" y="75009"/>
                  <a:pt x="2804629" y="75009"/>
                </a:cubicBezTo>
                <a:cubicBezTo>
                  <a:pt x="2794211" y="74489"/>
                  <a:pt x="2786137" y="74489"/>
                  <a:pt x="2780407" y="75009"/>
                </a:cubicBezTo>
                <a:lnTo>
                  <a:pt x="2771031" y="75009"/>
                </a:lnTo>
                <a:lnTo>
                  <a:pt x="2771031" y="98450"/>
                </a:lnTo>
                <a:lnTo>
                  <a:pt x="2804629" y="97668"/>
                </a:lnTo>
                <a:lnTo>
                  <a:pt x="2815568" y="87511"/>
                </a:lnTo>
                <a:lnTo>
                  <a:pt x="2828069" y="99231"/>
                </a:lnTo>
                <a:cubicBezTo>
                  <a:pt x="2829111" y="100273"/>
                  <a:pt x="2829111" y="101054"/>
                  <a:pt x="2828069" y="101575"/>
                </a:cubicBezTo>
                <a:lnTo>
                  <a:pt x="2778844" y="102357"/>
                </a:lnTo>
                <a:cubicBezTo>
                  <a:pt x="2783012" y="125276"/>
                  <a:pt x="2802285" y="147414"/>
                  <a:pt x="2836664" y="168771"/>
                </a:cubicBezTo>
                <a:cubicBezTo>
                  <a:pt x="2838227" y="169813"/>
                  <a:pt x="2838227" y="170594"/>
                  <a:pt x="2836664" y="171115"/>
                </a:cubicBezTo>
                <a:cubicBezTo>
                  <a:pt x="2830934" y="170073"/>
                  <a:pt x="2823381" y="172938"/>
                  <a:pt x="2814005" y="179710"/>
                </a:cubicBezTo>
                <a:cubicBezTo>
                  <a:pt x="2793690" y="163041"/>
                  <a:pt x="2781188" y="137517"/>
                  <a:pt x="2776500" y="103138"/>
                </a:cubicBezTo>
                <a:lnTo>
                  <a:pt x="2771031" y="103138"/>
                </a:lnTo>
                <a:lnTo>
                  <a:pt x="2771031" y="136736"/>
                </a:lnTo>
                <a:lnTo>
                  <a:pt x="2771812" y="164864"/>
                </a:lnTo>
                <a:cubicBezTo>
                  <a:pt x="2771291" y="172678"/>
                  <a:pt x="2767124" y="181273"/>
                  <a:pt x="2759311" y="190649"/>
                </a:cubicBezTo>
                <a:cubicBezTo>
                  <a:pt x="2757748" y="192732"/>
                  <a:pt x="2756185" y="193774"/>
                  <a:pt x="2754623" y="193774"/>
                </a:cubicBezTo>
                <a:cubicBezTo>
                  <a:pt x="2753581" y="193253"/>
                  <a:pt x="2753060" y="191951"/>
                  <a:pt x="2753060" y="189868"/>
                </a:cubicBezTo>
                <a:lnTo>
                  <a:pt x="2754623" y="132829"/>
                </a:lnTo>
                <a:lnTo>
                  <a:pt x="2754623" y="125016"/>
                </a:lnTo>
                <a:cubicBezTo>
                  <a:pt x="2738475" y="146373"/>
                  <a:pt x="2715034" y="166948"/>
                  <a:pt x="2684301" y="186742"/>
                </a:cubicBezTo>
                <a:cubicBezTo>
                  <a:pt x="2683260" y="187263"/>
                  <a:pt x="2682478" y="187263"/>
                  <a:pt x="2681957" y="186742"/>
                </a:cubicBezTo>
                <a:cubicBezTo>
                  <a:pt x="2681957" y="185700"/>
                  <a:pt x="2682218" y="184919"/>
                  <a:pt x="2682739" y="184398"/>
                </a:cubicBezTo>
                <a:cubicBezTo>
                  <a:pt x="2705137" y="169813"/>
                  <a:pt x="2727015" y="142726"/>
                  <a:pt x="2748372" y="103138"/>
                </a:cubicBezTo>
                <a:lnTo>
                  <a:pt x="2737433" y="103138"/>
                </a:lnTo>
                <a:cubicBezTo>
                  <a:pt x="2725973" y="103659"/>
                  <a:pt x="2717639" y="104440"/>
                  <a:pt x="2712430" y="105482"/>
                </a:cubicBezTo>
                <a:lnTo>
                  <a:pt x="2706179" y="100013"/>
                </a:lnTo>
                <a:lnTo>
                  <a:pt x="2754623" y="98450"/>
                </a:lnTo>
                <a:lnTo>
                  <a:pt x="2755404" y="75791"/>
                </a:lnTo>
                <a:lnTo>
                  <a:pt x="2734308" y="76572"/>
                </a:lnTo>
                <a:cubicBezTo>
                  <a:pt x="2732224" y="80739"/>
                  <a:pt x="2729099" y="84386"/>
                  <a:pt x="2724931" y="87511"/>
                </a:cubicBezTo>
                <a:cubicBezTo>
                  <a:pt x="2723369" y="88553"/>
                  <a:pt x="2722327" y="88813"/>
                  <a:pt x="2721806" y="88292"/>
                </a:cubicBezTo>
                <a:cubicBezTo>
                  <a:pt x="2721285" y="88292"/>
                  <a:pt x="2721025" y="87511"/>
                  <a:pt x="2721025" y="85948"/>
                </a:cubicBezTo>
                <a:lnTo>
                  <a:pt x="2721806" y="55476"/>
                </a:lnTo>
                <a:lnTo>
                  <a:pt x="2721806" y="25785"/>
                </a:lnTo>
                <a:lnTo>
                  <a:pt x="2721025" y="6251"/>
                </a:lnTo>
                <a:lnTo>
                  <a:pt x="2736652" y="14064"/>
                </a:lnTo>
                <a:lnTo>
                  <a:pt x="2789783" y="13283"/>
                </a:lnTo>
                <a:close/>
                <a:moveTo>
                  <a:pt x="2668674" y="4688"/>
                </a:moveTo>
                <a:cubicBezTo>
                  <a:pt x="2684822" y="10418"/>
                  <a:pt x="2693678" y="15887"/>
                  <a:pt x="2695240" y="21096"/>
                </a:cubicBezTo>
                <a:cubicBezTo>
                  <a:pt x="2696282" y="26826"/>
                  <a:pt x="2693417" y="32296"/>
                  <a:pt x="2686645" y="37505"/>
                </a:cubicBezTo>
                <a:cubicBezTo>
                  <a:pt x="2683520" y="39067"/>
                  <a:pt x="2680916" y="38286"/>
                  <a:pt x="2678832" y="35161"/>
                </a:cubicBezTo>
                <a:cubicBezTo>
                  <a:pt x="2677269" y="22138"/>
                  <a:pt x="2673362" y="12502"/>
                  <a:pt x="2667112" y="6251"/>
                </a:cubicBezTo>
                <a:cubicBezTo>
                  <a:pt x="2667112" y="4688"/>
                  <a:pt x="2667633" y="4167"/>
                  <a:pt x="2668674" y="4688"/>
                </a:cubicBezTo>
                <a:close/>
                <a:moveTo>
                  <a:pt x="828229" y="4688"/>
                </a:moveTo>
                <a:lnTo>
                  <a:pt x="846200" y="13283"/>
                </a:lnTo>
                <a:cubicBezTo>
                  <a:pt x="847241" y="13804"/>
                  <a:pt x="847241" y="14585"/>
                  <a:pt x="846200" y="15627"/>
                </a:cubicBezTo>
                <a:lnTo>
                  <a:pt x="843856" y="18752"/>
                </a:lnTo>
                <a:cubicBezTo>
                  <a:pt x="842814" y="20315"/>
                  <a:pt x="841251" y="22659"/>
                  <a:pt x="839167" y="25785"/>
                </a:cubicBezTo>
                <a:cubicBezTo>
                  <a:pt x="835521" y="31514"/>
                  <a:pt x="832656" y="35682"/>
                  <a:pt x="830573" y="38286"/>
                </a:cubicBezTo>
                <a:lnTo>
                  <a:pt x="879798" y="37505"/>
                </a:lnTo>
                <a:lnTo>
                  <a:pt x="887611" y="28910"/>
                </a:lnTo>
                <a:lnTo>
                  <a:pt x="907926" y="46100"/>
                </a:lnTo>
                <a:cubicBezTo>
                  <a:pt x="909489" y="47662"/>
                  <a:pt x="909228" y="48964"/>
                  <a:pt x="907145" y="50006"/>
                </a:cubicBezTo>
                <a:cubicBezTo>
                  <a:pt x="898289" y="50006"/>
                  <a:pt x="887871" y="53653"/>
                  <a:pt x="875891" y="60945"/>
                </a:cubicBezTo>
                <a:cubicBezTo>
                  <a:pt x="874328" y="61466"/>
                  <a:pt x="873807" y="60945"/>
                  <a:pt x="874328" y="59382"/>
                </a:cubicBezTo>
                <a:lnTo>
                  <a:pt x="879798" y="41411"/>
                </a:lnTo>
                <a:lnTo>
                  <a:pt x="827447" y="42193"/>
                </a:lnTo>
                <a:cubicBezTo>
                  <a:pt x="818071" y="55736"/>
                  <a:pt x="805309" y="70061"/>
                  <a:pt x="789161" y="85167"/>
                </a:cubicBezTo>
                <a:cubicBezTo>
                  <a:pt x="788640" y="85688"/>
                  <a:pt x="788119" y="85688"/>
                  <a:pt x="787598" y="85167"/>
                </a:cubicBezTo>
                <a:cubicBezTo>
                  <a:pt x="786557" y="84646"/>
                  <a:pt x="786296" y="84125"/>
                  <a:pt x="786817" y="83604"/>
                </a:cubicBezTo>
                <a:cubicBezTo>
                  <a:pt x="806611" y="60164"/>
                  <a:pt x="820415" y="33858"/>
                  <a:pt x="828229" y="4688"/>
                </a:cubicBezTo>
                <a:close/>
                <a:moveTo>
                  <a:pt x="795412" y="4688"/>
                </a:moveTo>
                <a:lnTo>
                  <a:pt x="811039" y="14846"/>
                </a:lnTo>
                <a:cubicBezTo>
                  <a:pt x="812602" y="15367"/>
                  <a:pt x="812602" y="16669"/>
                  <a:pt x="811039" y="18752"/>
                </a:cubicBezTo>
                <a:cubicBezTo>
                  <a:pt x="799058" y="38026"/>
                  <a:pt x="788380" y="52350"/>
                  <a:pt x="779004" y="61727"/>
                </a:cubicBezTo>
                <a:lnTo>
                  <a:pt x="778222" y="167990"/>
                </a:lnTo>
                <a:cubicBezTo>
                  <a:pt x="777180" y="174761"/>
                  <a:pt x="773534" y="181794"/>
                  <a:pt x="767284" y="189086"/>
                </a:cubicBezTo>
                <a:cubicBezTo>
                  <a:pt x="764158" y="191691"/>
                  <a:pt x="762335" y="191691"/>
                  <a:pt x="761814" y="189086"/>
                </a:cubicBezTo>
                <a:lnTo>
                  <a:pt x="763377" y="136736"/>
                </a:lnTo>
                <a:lnTo>
                  <a:pt x="764158" y="75791"/>
                </a:lnTo>
                <a:cubicBezTo>
                  <a:pt x="751656" y="87251"/>
                  <a:pt x="736550" y="99492"/>
                  <a:pt x="718840" y="112514"/>
                </a:cubicBezTo>
                <a:cubicBezTo>
                  <a:pt x="717798" y="113035"/>
                  <a:pt x="717017" y="113035"/>
                  <a:pt x="716496" y="112514"/>
                </a:cubicBezTo>
                <a:cubicBezTo>
                  <a:pt x="716496" y="111472"/>
                  <a:pt x="716756" y="110691"/>
                  <a:pt x="717277" y="110170"/>
                </a:cubicBezTo>
                <a:cubicBezTo>
                  <a:pt x="754261" y="79437"/>
                  <a:pt x="780306" y="44276"/>
                  <a:pt x="795412" y="4688"/>
                </a:cubicBezTo>
                <a:close/>
                <a:moveTo>
                  <a:pt x="1283754" y="3907"/>
                </a:moveTo>
                <a:lnTo>
                  <a:pt x="1296256" y="15627"/>
                </a:lnTo>
                <a:cubicBezTo>
                  <a:pt x="1297298" y="16669"/>
                  <a:pt x="1297037" y="17190"/>
                  <a:pt x="1295475" y="17190"/>
                </a:cubicBezTo>
                <a:lnTo>
                  <a:pt x="1207182" y="19534"/>
                </a:lnTo>
                <a:cubicBezTo>
                  <a:pt x="1199369" y="19534"/>
                  <a:pt x="1192337" y="20055"/>
                  <a:pt x="1186086" y="21096"/>
                </a:cubicBezTo>
                <a:lnTo>
                  <a:pt x="1180616" y="15627"/>
                </a:lnTo>
                <a:lnTo>
                  <a:pt x="1274378" y="14064"/>
                </a:lnTo>
                <a:close/>
                <a:moveTo>
                  <a:pt x="203932" y="3907"/>
                </a:moveTo>
                <a:lnTo>
                  <a:pt x="226591" y="9376"/>
                </a:lnTo>
                <a:cubicBezTo>
                  <a:pt x="227633" y="9897"/>
                  <a:pt x="228154" y="10158"/>
                  <a:pt x="228154" y="10158"/>
                </a:cubicBezTo>
                <a:cubicBezTo>
                  <a:pt x="228154" y="10678"/>
                  <a:pt x="227633" y="11199"/>
                  <a:pt x="226591" y="11720"/>
                </a:cubicBezTo>
                <a:lnTo>
                  <a:pt x="221903" y="17190"/>
                </a:lnTo>
                <a:cubicBezTo>
                  <a:pt x="221903" y="39067"/>
                  <a:pt x="221121" y="58341"/>
                  <a:pt x="219559" y="75009"/>
                </a:cubicBezTo>
                <a:lnTo>
                  <a:pt x="271128" y="73447"/>
                </a:lnTo>
                <a:lnTo>
                  <a:pt x="283629" y="60945"/>
                </a:lnTo>
                <a:lnTo>
                  <a:pt x="297694" y="75791"/>
                </a:lnTo>
                <a:cubicBezTo>
                  <a:pt x="298735" y="77353"/>
                  <a:pt x="298475" y="78135"/>
                  <a:pt x="296912" y="78135"/>
                </a:cubicBezTo>
                <a:lnTo>
                  <a:pt x="227372" y="79698"/>
                </a:lnTo>
                <a:cubicBezTo>
                  <a:pt x="233102" y="124495"/>
                  <a:pt x="258626" y="156009"/>
                  <a:pt x="303944" y="174241"/>
                </a:cubicBezTo>
                <a:cubicBezTo>
                  <a:pt x="304986" y="174761"/>
                  <a:pt x="305507" y="175282"/>
                  <a:pt x="305507" y="175803"/>
                </a:cubicBezTo>
                <a:cubicBezTo>
                  <a:pt x="304986" y="176845"/>
                  <a:pt x="304205" y="177366"/>
                  <a:pt x="303163" y="177366"/>
                </a:cubicBezTo>
                <a:cubicBezTo>
                  <a:pt x="293266" y="177887"/>
                  <a:pt x="284932" y="182054"/>
                  <a:pt x="278160" y="189868"/>
                </a:cubicBezTo>
                <a:cubicBezTo>
                  <a:pt x="244301" y="173720"/>
                  <a:pt x="225809" y="136996"/>
                  <a:pt x="222684" y="79698"/>
                </a:cubicBezTo>
                <a:lnTo>
                  <a:pt x="219559" y="79698"/>
                </a:lnTo>
                <a:cubicBezTo>
                  <a:pt x="220600" y="138038"/>
                  <a:pt x="187003" y="175022"/>
                  <a:pt x="118765" y="190649"/>
                </a:cubicBezTo>
                <a:cubicBezTo>
                  <a:pt x="117723" y="191170"/>
                  <a:pt x="117202" y="191170"/>
                  <a:pt x="117202" y="190649"/>
                </a:cubicBezTo>
                <a:cubicBezTo>
                  <a:pt x="117202" y="189607"/>
                  <a:pt x="117463" y="188826"/>
                  <a:pt x="117984" y="188305"/>
                </a:cubicBezTo>
                <a:cubicBezTo>
                  <a:pt x="173720" y="171636"/>
                  <a:pt x="202109" y="135694"/>
                  <a:pt x="203150" y="80479"/>
                </a:cubicBezTo>
                <a:lnTo>
                  <a:pt x="163302" y="81260"/>
                </a:lnTo>
                <a:cubicBezTo>
                  <a:pt x="153926" y="81260"/>
                  <a:pt x="146633" y="81781"/>
                  <a:pt x="141424" y="82823"/>
                </a:cubicBezTo>
                <a:lnTo>
                  <a:pt x="135173" y="76572"/>
                </a:lnTo>
                <a:lnTo>
                  <a:pt x="203150" y="75009"/>
                </a:lnTo>
                <a:cubicBezTo>
                  <a:pt x="204713" y="55736"/>
                  <a:pt x="204974" y="32035"/>
                  <a:pt x="203932" y="3907"/>
                </a:cubicBezTo>
                <a:close/>
                <a:moveTo>
                  <a:pt x="1428304" y="3125"/>
                </a:moveTo>
                <a:lnTo>
                  <a:pt x="1443931" y="11720"/>
                </a:lnTo>
                <a:cubicBezTo>
                  <a:pt x="1444972" y="12241"/>
                  <a:pt x="1444972" y="13022"/>
                  <a:pt x="1443931" y="14064"/>
                </a:cubicBezTo>
                <a:lnTo>
                  <a:pt x="1440805" y="17190"/>
                </a:lnTo>
                <a:cubicBezTo>
                  <a:pt x="1439763" y="18752"/>
                  <a:pt x="1438461" y="20836"/>
                  <a:pt x="1436898" y="23440"/>
                </a:cubicBezTo>
                <a:cubicBezTo>
                  <a:pt x="1434815" y="26566"/>
                  <a:pt x="1433252" y="28910"/>
                  <a:pt x="1432210" y="30473"/>
                </a:cubicBezTo>
                <a:lnTo>
                  <a:pt x="1461902" y="28910"/>
                </a:lnTo>
                <a:lnTo>
                  <a:pt x="1471278" y="19534"/>
                </a:lnTo>
                <a:lnTo>
                  <a:pt x="1487686" y="32035"/>
                </a:lnTo>
                <a:cubicBezTo>
                  <a:pt x="1488728" y="33077"/>
                  <a:pt x="1488728" y="34119"/>
                  <a:pt x="1487686" y="35161"/>
                </a:cubicBezTo>
                <a:lnTo>
                  <a:pt x="1480654" y="40630"/>
                </a:lnTo>
                <a:cubicBezTo>
                  <a:pt x="1471278" y="52611"/>
                  <a:pt x="1461641" y="63289"/>
                  <a:pt x="1451744" y="72665"/>
                </a:cubicBezTo>
                <a:cubicBezTo>
                  <a:pt x="1465808" y="80479"/>
                  <a:pt x="1485863" y="87771"/>
                  <a:pt x="1511908" y="94543"/>
                </a:cubicBezTo>
                <a:cubicBezTo>
                  <a:pt x="1512950" y="95064"/>
                  <a:pt x="1513471" y="95324"/>
                  <a:pt x="1513471" y="95324"/>
                </a:cubicBezTo>
                <a:cubicBezTo>
                  <a:pt x="1513471" y="96366"/>
                  <a:pt x="1513210" y="96887"/>
                  <a:pt x="1512689" y="96887"/>
                </a:cubicBezTo>
                <a:cubicBezTo>
                  <a:pt x="1503313" y="97408"/>
                  <a:pt x="1495239" y="102357"/>
                  <a:pt x="1488467" y="111733"/>
                </a:cubicBezTo>
                <a:cubicBezTo>
                  <a:pt x="1468673" y="103398"/>
                  <a:pt x="1453307" y="92980"/>
                  <a:pt x="1442368" y="80479"/>
                </a:cubicBezTo>
                <a:cubicBezTo>
                  <a:pt x="1427262" y="93501"/>
                  <a:pt x="1407728" y="106524"/>
                  <a:pt x="1383767" y="119546"/>
                </a:cubicBezTo>
                <a:cubicBezTo>
                  <a:pt x="1382725" y="120067"/>
                  <a:pt x="1382204" y="119807"/>
                  <a:pt x="1382204" y="118765"/>
                </a:cubicBezTo>
                <a:cubicBezTo>
                  <a:pt x="1381683" y="117723"/>
                  <a:pt x="1381944" y="116942"/>
                  <a:pt x="1382985" y="116421"/>
                </a:cubicBezTo>
                <a:cubicBezTo>
                  <a:pt x="1402780" y="102877"/>
                  <a:pt x="1419969" y="87251"/>
                  <a:pt x="1434554" y="69540"/>
                </a:cubicBezTo>
                <a:cubicBezTo>
                  <a:pt x="1429866" y="62247"/>
                  <a:pt x="1425960" y="54173"/>
                  <a:pt x="1422834" y="45318"/>
                </a:cubicBezTo>
                <a:lnTo>
                  <a:pt x="1424397" y="44537"/>
                </a:lnTo>
                <a:cubicBezTo>
                  <a:pt x="1428043" y="52350"/>
                  <a:pt x="1432992" y="58862"/>
                  <a:pt x="1439243" y="64071"/>
                </a:cubicBezTo>
                <a:cubicBezTo>
                  <a:pt x="1447056" y="54173"/>
                  <a:pt x="1454609" y="43756"/>
                  <a:pt x="1461902" y="32817"/>
                </a:cubicBezTo>
                <a:lnTo>
                  <a:pt x="1428304" y="34379"/>
                </a:lnTo>
                <a:cubicBezTo>
                  <a:pt x="1421011" y="44276"/>
                  <a:pt x="1412156" y="54173"/>
                  <a:pt x="1401738" y="64071"/>
                </a:cubicBezTo>
                <a:cubicBezTo>
                  <a:pt x="1400175" y="65112"/>
                  <a:pt x="1399654" y="64852"/>
                  <a:pt x="1400175" y="63289"/>
                </a:cubicBezTo>
                <a:cubicBezTo>
                  <a:pt x="1411114" y="48183"/>
                  <a:pt x="1420490" y="28129"/>
                  <a:pt x="1428304" y="3125"/>
                </a:cubicBezTo>
                <a:close/>
                <a:moveTo>
                  <a:pt x="655551" y="3125"/>
                </a:moveTo>
                <a:lnTo>
                  <a:pt x="674303" y="16408"/>
                </a:lnTo>
                <a:cubicBezTo>
                  <a:pt x="675345" y="17450"/>
                  <a:pt x="675084" y="18752"/>
                  <a:pt x="673522" y="20315"/>
                </a:cubicBezTo>
                <a:cubicBezTo>
                  <a:pt x="670396" y="21878"/>
                  <a:pt x="667792" y="24743"/>
                  <a:pt x="665708" y="28910"/>
                </a:cubicBezTo>
                <a:cubicBezTo>
                  <a:pt x="660499" y="40370"/>
                  <a:pt x="654248" y="51569"/>
                  <a:pt x="646956" y="62508"/>
                </a:cubicBezTo>
                <a:lnTo>
                  <a:pt x="682117" y="60945"/>
                </a:lnTo>
                <a:lnTo>
                  <a:pt x="692274" y="49225"/>
                </a:lnTo>
                <a:lnTo>
                  <a:pt x="707120" y="61727"/>
                </a:lnTo>
                <a:cubicBezTo>
                  <a:pt x="707641" y="62768"/>
                  <a:pt x="707901" y="63289"/>
                  <a:pt x="707901" y="63289"/>
                </a:cubicBezTo>
                <a:cubicBezTo>
                  <a:pt x="707380" y="63810"/>
                  <a:pt x="706859" y="64071"/>
                  <a:pt x="706338" y="64071"/>
                </a:cubicBezTo>
                <a:lnTo>
                  <a:pt x="669615" y="66415"/>
                </a:lnTo>
                <a:lnTo>
                  <a:pt x="681335" y="74228"/>
                </a:lnTo>
                <a:cubicBezTo>
                  <a:pt x="682898" y="75270"/>
                  <a:pt x="682637" y="77614"/>
                  <a:pt x="680554" y="81260"/>
                </a:cubicBezTo>
                <a:cubicBezTo>
                  <a:pt x="673782" y="104701"/>
                  <a:pt x="666490" y="122411"/>
                  <a:pt x="658676" y="134392"/>
                </a:cubicBezTo>
                <a:cubicBezTo>
                  <a:pt x="670136" y="151061"/>
                  <a:pt x="687586" y="163562"/>
                  <a:pt x="711026" y="171897"/>
                </a:cubicBezTo>
                <a:cubicBezTo>
                  <a:pt x="712068" y="172417"/>
                  <a:pt x="712589" y="172938"/>
                  <a:pt x="712589" y="173459"/>
                </a:cubicBezTo>
                <a:cubicBezTo>
                  <a:pt x="712589" y="174501"/>
                  <a:pt x="712068" y="175022"/>
                  <a:pt x="711026" y="175022"/>
                </a:cubicBezTo>
                <a:cubicBezTo>
                  <a:pt x="702171" y="174501"/>
                  <a:pt x="692535" y="178668"/>
                  <a:pt x="682117" y="187523"/>
                </a:cubicBezTo>
                <a:cubicBezTo>
                  <a:pt x="667011" y="174501"/>
                  <a:pt x="656072" y="161218"/>
                  <a:pt x="649300" y="147675"/>
                </a:cubicBezTo>
                <a:cubicBezTo>
                  <a:pt x="641486" y="158093"/>
                  <a:pt x="625339" y="170594"/>
                  <a:pt x="600856" y="185179"/>
                </a:cubicBezTo>
                <a:cubicBezTo>
                  <a:pt x="599815" y="185700"/>
                  <a:pt x="599033" y="185700"/>
                  <a:pt x="598512" y="185179"/>
                </a:cubicBezTo>
                <a:cubicBezTo>
                  <a:pt x="598512" y="184138"/>
                  <a:pt x="598773" y="183356"/>
                  <a:pt x="599294" y="182835"/>
                </a:cubicBezTo>
                <a:cubicBezTo>
                  <a:pt x="620651" y="168250"/>
                  <a:pt x="635757" y="152363"/>
                  <a:pt x="644612" y="135173"/>
                </a:cubicBezTo>
                <a:cubicBezTo>
                  <a:pt x="640966" y="125797"/>
                  <a:pt x="637580" y="109649"/>
                  <a:pt x="634454" y="86730"/>
                </a:cubicBezTo>
                <a:cubicBezTo>
                  <a:pt x="633933" y="85167"/>
                  <a:pt x="633673" y="84125"/>
                  <a:pt x="633673" y="83604"/>
                </a:cubicBezTo>
                <a:cubicBezTo>
                  <a:pt x="631589" y="86730"/>
                  <a:pt x="629245" y="90115"/>
                  <a:pt x="626641" y="93762"/>
                </a:cubicBezTo>
                <a:cubicBezTo>
                  <a:pt x="625078" y="94804"/>
                  <a:pt x="624557" y="94283"/>
                  <a:pt x="625078" y="92199"/>
                </a:cubicBezTo>
                <a:cubicBezTo>
                  <a:pt x="640184" y="58341"/>
                  <a:pt x="649821" y="29170"/>
                  <a:pt x="653988" y="4688"/>
                </a:cubicBezTo>
                <a:cubicBezTo>
                  <a:pt x="653988" y="3125"/>
                  <a:pt x="654509" y="2605"/>
                  <a:pt x="655551" y="3125"/>
                </a:cubicBezTo>
                <a:close/>
                <a:moveTo>
                  <a:pt x="571165" y="3125"/>
                </a:moveTo>
                <a:lnTo>
                  <a:pt x="590699" y="8595"/>
                </a:lnTo>
                <a:cubicBezTo>
                  <a:pt x="592261" y="9116"/>
                  <a:pt x="592261" y="10158"/>
                  <a:pt x="590699" y="11720"/>
                </a:cubicBezTo>
                <a:cubicBezTo>
                  <a:pt x="589136" y="13283"/>
                  <a:pt x="587834" y="15887"/>
                  <a:pt x="586792" y="19534"/>
                </a:cubicBezTo>
                <a:lnTo>
                  <a:pt x="586792" y="33598"/>
                </a:lnTo>
                <a:lnTo>
                  <a:pt x="593043" y="32817"/>
                </a:lnTo>
                <a:lnTo>
                  <a:pt x="600856" y="25003"/>
                </a:lnTo>
                <a:lnTo>
                  <a:pt x="610232" y="35161"/>
                </a:lnTo>
                <a:cubicBezTo>
                  <a:pt x="611274" y="36202"/>
                  <a:pt x="611014" y="36723"/>
                  <a:pt x="609451" y="36723"/>
                </a:cubicBezTo>
                <a:lnTo>
                  <a:pt x="586792" y="37505"/>
                </a:lnTo>
                <a:lnTo>
                  <a:pt x="586011" y="64071"/>
                </a:lnTo>
                <a:lnTo>
                  <a:pt x="590699" y="64071"/>
                </a:lnTo>
                <a:cubicBezTo>
                  <a:pt x="601638" y="51048"/>
                  <a:pt x="612837" y="35161"/>
                  <a:pt x="624297" y="16408"/>
                </a:cubicBezTo>
                <a:lnTo>
                  <a:pt x="636798" y="28129"/>
                </a:lnTo>
                <a:cubicBezTo>
                  <a:pt x="636798" y="28649"/>
                  <a:pt x="636538" y="29431"/>
                  <a:pt x="636017" y="30473"/>
                </a:cubicBezTo>
                <a:lnTo>
                  <a:pt x="632892" y="32035"/>
                </a:lnTo>
                <a:cubicBezTo>
                  <a:pt x="624036" y="44016"/>
                  <a:pt x="615181" y="54694"/>
                  <a:pt x="606326" y="64071"/>
                </a:cubicBezTo>
                <a:lnTo>
                  <a:pt x="612577" y="63289"/>
                </a:lnTo>
                <a:lnTo>
                  <a:pt x="621171" y="53913"/>
                </a:lnTo>
                <a:lnTo>
                  <a:pt x="632892" y="64852"/>
                </a:lnTo>
                <a:cubicBezTo>
                  <a:pt x="633933" y="66415"/>
                  <a:pt x="633673" y="67196"/>
                  <a:pt x="632110" y="67196"/>
                </a:cubicBezTo>
                <a:lnTo>
                  <a:pt x="602419" y="67977"/>
                </a:lnTo>
                <a:cubicBezTo>
                  <a:pt x="599815" y="71103"/>
                  <a:pt x="595387" y="75530"/>
                  <a:pt x="589136" y="81260"/>
                </a:cubicBezTo>
                <a:cubicBezTo>
                  <a:pt x="586532" y="83865"/>
                  <a:pt x="584448" y="85948"/>
                  <a:pt x="582885" y="87511"/>
                </a:cubicBezTo>
                <a:lnTo>
                  <a:pt x="601638" y="85948"/>
                </a:lnTo>
                <a:lnTo>
                  <a:pt x="609451" y="78916"/>
                </a:lnTo>
                <a:lnTo>
                  <a:pt x="620390" y="90636"/>
                </a:lnTo>
                <a:cubicBezTo>
                  <a:pt x="622474" y="92199"/>
                  <a:pt x="621953" y="93762"/>
                  <a:pt x="618827" y="95324"/>
                </a:cubicBezTo>
                <a:cubicBezTo>
                  <a:pt x="609972" y="96887"/>
                  <a:pt x="599033" y="101836"/>
                  <a:pt x="586011" y="110170"/>
                </a:cubicBezTo>
                <a:cubicBezTo>
                  <a:pt x="587573" y="110691"/>
                  <a:pt x="589136" y="110951"/>
                  <a:pt x="590699" y="110951"/>
                </a:cubicBezTo>
                <a:cubicBezTo>
                  <a:pt x="592261" y="110951"/>
                  <a:pt x="592782" y="111472"/>
                  <a:pt x="592261" y="112514"/>
                </a:cubicBezTo>
                <a:cubicBezTo>
                  <a:pt x="592261" y="114598"/>
                  <a:pt x="592261" y="117723"/>
                  <a:pt x="592261" y="121890"/>
                </a:cubicBezTo>
                <a:lnTo>
                  <a:pt x="618046" y="114077"/>
                </a:lnTo>
                <a:cubicBezTo>
                  <a:pt x="619088" y="113556"/>
                  <a:pt x="619348" y="114077"/>
                  <a:pt x="618827" y="115639"/>
                </a:cubicBezTo>
                <a:lnTo>
                  <a:pt x="592261" y="128141"/>
                </a:lnTo>
                <a:cubicBezTo>
                  <a:pt x="592782" y="138038"/>
                  <a:pt x="592522" y="149498"/>
                  <a:pt x="591480" y="162520"/>
                </a:cubicBezTo>
                <a:cubicBezTo>
                  <a:pt x="589918" y="172417"/>
                  <a:pt x="582885" y="181012"/>
                  <a:pt x="570384" y="188305"/>
                </a:cubicBezTo>
                <a:cubicBezTo>
                  <a:pt x="569342" y="188305"/>
                  <a:pt x="568821" y="187523"/>
                  <a:pt x="568821" y="185961"/>
                </a:cubicBezTo>
                <a:cubicBezTo>
                  <a:pt x="568821" y="179189"/>
                  <a:pt x="566477" y="175022"/>
                  <a:pt x="561789" y="173459"/>
                </a:cubicBezTo>
                <a:cubicBezTo>
                  <a:pt x="561268" y="172938"/>
                  <a:pt x="561008" y="172417"/>
                  <a:pt x="561008" y="171897"/>
                </a:cubicBezTo>
                <a:cubicBezTo>
                  <a:pt x="561008" y="171376"/>
                  <a:pt x="561268" y="171115"/>
                  <a:pt x="561789" y="171115"/>
                </a:cubicBezTo>
                <a:cubicBezTo>
                  <a:pt x="571686" y="171636"/>
                  <a:pt x="576114" y="169032"/>
                  <a:pt x="575072" y="163302"/>
                </a:cubicBezTo>
                <a:cubicBezTo>
                  <a:pt x="576114" y="153926"/>
                  <a:pt x="576635" y="144810"/>
                  <a:pt x="576635" y="135955"/>
                </a:cubicBezTo>
                <a:lnTo>
                  <a:pt x="562570" y="142205"/>
                </a:lnTo>
                <a:cubicBezTo>
                  <a:pt x="553194" y="146893"/>
                  <a:pt x="546943" y="151061"/>
                  <a:pt x="543818" y="154707"/>
                </a:cubicBezTo>
                <a:cubicBezTo>
                  <a:pt x="542776" y="155228"/>
                  <a:pt x="542255" y="154967"/>
                  <a:pt x="542255" y="153926"/>
                </a:cubicBezTo>
                <a:lnTo>
                  <a:pt x="533660" y="139861"/>
                </a:lnTo>
                <a:lnTo>
                  <a:pt x="576635" y="126578"/>
                </a:lnTo>
                <a:cubicBezTo>
                  <a:pt x="576114" y="119807"/>
                  <a:pt x="575853" y="113295"/>
                  <a:pt x="575853" y="107045"/>
                </a:cubicBezTo>
                <a:cubicBezTo>
                  <a:pt x="575853" y="106003"/>
                  <a:pt x="576114" y="105742"/>
                  <a:pt x="576635" y="106263"/>
                </a:cubicBezTo>
                <a:cubicBezTo>
                  <a:pt x="577676" y="106263"/>
                  <a:pt x="578718" y="106784"/>
                  <a:pt x="579760" y="107826"/>
                </a:cubicBezTo>
                <a:cubicBezTo>
                  <a:pt x="581323" y="108347"/>
                  <a:pt x="582364" y="108868"/>
                  <a:pt x="582885" y="109389"/>
                </a:cubicBezTo>
                <a:lnTo>
                  <a:pt x="599294" y="90636"/>
                </a:lnTo>
                <a:lnTo>
                  <a:pt x="577416" y="92199"/>
                </a:lnTo>
                <a:cubicBezTo>
                  <a:pt x="560747" y="107305"/>
                  <a:pt x="540953" y="122151"/>
                  <a:pt x="518033" y="136736"/>
                </a:cubicBezTo>
                <a:cubicBezTo>
                  <a:pt x="516992" y="137257"/>
                  <a:pt x="516471" y="136996"/>
                  <a:pt x="516471" y="135955"/>
                </a:cubicBezTo>
                <a:cubicBezTo>
                  <a:pt x="515950" y="134913"/>
                  <a:pt x="516210" y="134131"/>
                  <a:pt x="517252" y="133610"/>
                </a:cubicBezTo>
                <a:cubicBezTo>
                  <a:pt x="537046" y="118504"/>
                  <a:pt x="552673" y="104961"/>
                  <a:pt x="564133" y="92980"/>
                </a:cubicBezTo>
                <a:cubicBezTo>
                  <a:pt x="558924" y="93501"/>
                  <a:pt x="554757" y="94283"/>
                  <a:pt x="551632" y="95324"/>
                </a:cubicBezTo>
                <a:lnTo>
                  <a:pt x="546162" y="89855"/>
                </a:lnTo>
                <a:lnTo>
                  <a:pt x="569602" y="88292"/>
                </a:lnTo>
                <a:cubicBezTo>
                  <a:pt x="570644" y="86730"/>
                  <a:pt x="572467" y="84646"/>
                  <a:pt x="575072" y="82042"/>
                </a:cubicBezTo>
                <a:cubicBezTo>
                  <a:pt x="577156" y="79958"/>
                  <a:pt x="581062" y="75530"/>
                  <a:pt x="586792" y="68759"/>
                </a:cubicBezTo>
                <a:lnTo>
                  <a:pt x="552413" y="69540"/>
                </a:lnTo>
                <a:cubicBezTo>
                  <a:pt x="544078" y="70061"/>
                  <a:pt x="537828" y="70842"/>
                  <a:pt x="533660" y="71884"/>
                </a:cubicBezTo>
                <a:lnTo>
                  <a:pt x="526628" y="66415"/>
                </a:lnTo>
                <a:lnTo>
                  <a:pt x="571165" y="64852"/>
                </a:lnTo>
                <a:lnTo>
                  <a:pt x="571947" y="38286"/>
                </a:lnTo>
                <a:lnTo>
                  <a:pt x="564914" y="38286"/>
                </a:lnTo>
                <a:cubicBezTo>
                  <a:pt x="557622" y="38286"/>
                  <a:pt x="551632" y="39067"/>
                  <a:pt x="546943" y="40630"/>
                </a:cubicBezTo>
                <a:lnTo>
                  <a:pt x="540693" y="34379"/>
                </a:lnTo>
                <a:lnTo>
                  <a:pt x="571947" y="33598"/>
                </a:lnTo>
                <a:close/>
                <a:moveTo>
                  <a:pt x="447712" y="3125"/>
                </a:moveTo>
                <a:lnTo>
                  <a:pt x="465683" y="10158"/>
                </a:lnTo>
                <a:cubicBezTo>
                  <a:pt x="466725" y="10678"/>
                  <a:pt x="466725" y="11460"/>
                  <a:pt x="465683" y="12502"/>
                </a:cubicBezTo>
                <a:lnTo>
                  <a:pt x="463339" y="15627"/>
                </a:lnTo>
                <a:lnTo>
                  <a:pt x="463339" y="46100"/>
                </a:lnTo>
                <a:lnTo>
                  <a:pt x="479748" y="45318"/>
                </a:lnTo>
                <a:lnTo>
                  <a:pt x="487561" y="36723"/>
                </a:lnTo>
                <a:lnTo>
                  <a:pt x="504751" y="48444"/>
                </a:lnTo>
                <a:cubicBezTo>
                  <a:pt x="505792" y="48964"/>
                  <a:pt x="505792" y="49746"/>
                  <a:pt x="504751" y="50788"/>
                </a:cubicBezTo>
                <a:lnTo>
                  <a:pt x="500063" y="57820"/>
                </a:lnTo>
                <a:lnTo>
                  <a:pt x="500063" y="103138"/>
                </a:lnTo>
                <a:cubicBezTo>
                  <a:pt x="500063" y="111993"/>
                  <a:pt x="496677" y="120067"/>
                  <a:pt x="489905" y="127360"/>
                </a:cubicBezTo>
                <a:cubicBezTo>
                  <a:pt x="487821" y="129964"/>
                  <a:pt x="485998" y="129704"/>
                  <a:pt x="484436" y="126578"/>
                </a:cubicBezTo>
                <a:cubicBezTo>
                  <a:pt x="482873" y="122932"/>
                  <a:pt x="481050" y="119025"/>
                  <a:pt x="478966" y="114858"/>
                </a:cubicBezTo>
                <a:cubicBezTo>
                  <a:pt x="478966" y="115379"/>
                  <a:pt x="478706" y="115119"/>
                  <a:pt x="478185" y="114077"/>
                </a:cubicBezTo>
                <a:lnTo>
                  <a:pt x="463339" y="114858"/>
                </a:lnTo>
                <a:lnTo>
                  <a:pt x="463339" y="136736"/>
                </a:lnTo>
                <a:lnTo>
                  <a:pt x="464902" y="171897"/>
                </a:lnTo>
                <a:cubicBezTo>
                  <a:pt x="463339" y="178147"/>
                  <a:pt x="459432" y="184138"/>
                  <a:pt x="453182" y="189868"/>
                </a:cubicBezTo>
                <a:cubicBezTo>
                  <a:pt x="451619" y="190909"/>
                  <a:pt x="450577" y="191170"/>
                  <a:pt x="450056" y="190649"/>
                </a:cubicBezTo>
                <a:cubicBezTo>
                  <a:pt x="449014" y="190649"/>
                  <a:pt x="448494" y="189868"/>
                  <a:pt x="448494" y="188305"/>
                </a:cubicBezTo>
                <a:lnTo>
                  <a:pt x="449275" y="139080"/>
                </a:lnTo>
                <a:lnTo>
                  <a:pt x="449275" y="114858"/>
                </a:lnTo>
                <a:lnTo>
                  <a:pt x="432085" y="115639"/>
                </a:lnTo>
                <a:cubicBezTo>
                  <a:pt x="429481" y="120328"/>
                  <a:pt x="425834" y="124755"/>
                  <a:pt x="421146" y="128922"/>
                </a:cubicBezTo>
                <a:cubicBezTo>
                  <a:pt x="420105" y="129443"/>
                  <a:pt x="419063" y="129704"/>
                  <a:pt x="418021" y="129704"/>
                </a:cubicBezTo>
                <a:cubicBezTo>
                  <a:pt x="417500" y="129183"/>
                  <a:pt x="417240" y="128401"/>
                  <a:pt x="417240" y="127360"/>
                </a:cubicBezTo>
                <a:lnTo>
                  <a:pt x="417240" y="57038"/>
                </a:lnTo>
                <a:lnTo>
                  <a:pt x="416458" y="39067"/>
                </a:lnTo>
                <a:lnTo>
                  <a:pt x="431304" y="46100"/>
                </a:lnTo>
                <a:lnTo>
                  <a:pt x="449275" y="46100"/>
                </a:lnTo>
                <a:lnTo>
                  <a:pt x="449275" y="30473"/>
                </a:lnTo>
                <a:cubicBezTo>
                  <a:pt x="449275" y="20055"/>
                  <a:pt x="448754" y="10939"/>
                  <a:pt x="447712" y="3125"/>
                </a:cubicBezTo>
                <a:close/>
                <a:moveTo>
                  <a:pt x="3121856" y="2344"/>
                </a:moveTo>
                <a:lnTo>
                  <a:pt x="3146859" y="9376"/>
                </a:lnTo>
                <a:cubicBezTo>
                  <a:pt x="3148422" y="9376"/>
                  <a:pt x="3148682" y="10418"/>
                  <a:pt x="3147641" y="12502"/>
                </a:cubicBezTo>
                <a:cubicBezTo>
                  <a:pt x="3145036" y="14064"/>
                  <a:pt x="3143473" y="16669"/>
                  <a:pt x="3142952" y="20315"/>
                </a:cubicBezTo>
                <a:lnTo>
                  <a:pt x="3142171" y="78916"/>
                </a:lnTo>
                <a:lnTo>
                  <a:pt x="3187489" y="78135"/>
                </a:lnTo>
                <a:lnTo>
                  <a:pt x="3199209" y="64852"/>
                </a:lnTo>
                <a:lnTo>
                  <a:pt x="3214055" y="79698"/>
                </a:lnTo>
                <a:cubicBezTo>
                  <a:pt x="3215097" y="80739"/>
                  <a:pt x="3214836" y="81260"/>
                  <a:pt x="3213274" y="81260"/>
                </a:cubicBezTo>
                <a:lnTo>
                  <a:pt x="3142171" y="83604"/>
                </a:lnTo>
                <a:lnTo>
                  <a:pt x="3141390" y="175022"/>
                </a:lnTo>
                <a:lnTo>
                  <a:pt x="3196084" y="174241"/>
                </a:lnTo>
                <a:lnTo>
                  <a:pt x="3210148" y="161739"/>
                </a:lnTo>
                <a:lnTo>
                  <a:pt x="3226557" y="175022"/>
                </a:lnTo>
                <a:cubicBezTo>
                  <a:pt x="3227078" y="176585"/>
                  <a:pt x="3226557" y="177366"/>
                  <a:pt x="3224994" y="177366"/>
                </a:cubicBezTo>
                <a:lnTo>
                  <a:pt x="3085133" y="181273"/>
                </a:lnTo>
                <a:cubicBezTo>
                  <a:pt x="3071589" y="181273"/>
                  <a:pt x="3062213" y="182314"/>
                  <a:pt x="3057004" y="184398"/>
                </a:cubicBezTo>
                <a:lnTo>
                  <a:pt x="3048409" y="177366"/>
                </a:lnTo>
                <a:lnTo>
                  <a:pt x="3122637" y="175022"/>
                </a:lnTo>
                <a:lnTo>
                  <a:pt x="3123419" y="38286"/>
                </a:lnTo>
                <a:close/>
                <a:moveTo>
                  <a:pt x="2128763" y="2344"/>
                </a:moveTo>
                <a:lnTo>
                  <a:pt x="2147516" y="14064"/>
                </a:lnTo>
                <a:cubicBezTo>
                  <a:pt x="2148557" y="15106"/>
                  <a:pt x="2148557" y="16148"/>
                  <a:pt x="2147516" y="17190"/>
                </a:cubicBezTo>
                <a:cubicBezTo>
                  <a:pt x="2143869" y="25524"/>
                  <a:pt x="2139181" y="33858"/>
                  <a:pt x="2133451" y="42193"/>
                </a:cubicBezTo>
                <a:lnTo>
                  <a:pt x="2199866" y="41411"/>
                </a:lnTo>
                <a:lnTo>
                  <a:pt x="2212367" y="28910"/>
                </a:lnTo>
                <a:lnTo>
                  <a:pt x="2227213" y="42974"/>
                </a:lnTo>
                <a:cubicBezTo>
                  <a:pt x="2227734" y="43495"/>
                  <a:pt x="2227994" y="44016"/>
                  <a:pt x="2227994" y="44537"/>
                </a:cubicBezTo>
                <a:cubicBezTo>
                  <a:pt x="2227994" y="45058"/>
                  <a:pt x="2227473" y="45318"/>
                  <a:pt x="2226432" y="45318"/>
                </a:cubicBezTo>
                <a:lnTo>
                  <a:pt x="2131107" y="46881"/>
                </a:lnTo>
                <a:cubicBezTo>
                  <a:pt x="2121731" y="60945"/>
                  <a:pt x="2112094" y="74749"/>
                  <a:pt x="2102197" y="88292"/>
                </a:cubicBezTo>
                <a:lnTo>
                  <a:pt x="2104541" y="89855"/>
                </a:lnTo>
                <a:cubicBezTo>
                  <a:pt x="2106104" y="90376"/>
                  <a:pt x="2106885" y="91939"/>
                  <a:pt x="2106885" y="94543"/>
                </a:cubicBezTo>
                <a:lnTo>
                  <a:pt x="2106104" y="171115"/>
                </a:lnTo>
                <a:cubicBezTo>
                  <a:pt x="2105062" y="178408"/>
                  <a:pt x="2101416" y="185179"/>
                  <a:pt x="2095165" y="191430"/>
                </a:cubicBezTo>
                <a:cubicBezTo>
                  <a:pt x="2092561" y="194035"/>
                  <a:pt x="2090738" y="194035"/>
                  <a:pt x="2089696" y="191430"/>
                </a:cubicBezTo>
                <a:lnTo>
                  <a:pt x="2091258" y="146893"/>
                </a:lnTo>
                <a:lnTo>
                  <a:pt x="2091258" y="101575"/>
                </a:lnTo>
                <a:cubicBezTo>
                  <a:pt x="2076152" y="119807"/>
                  <a:pt x="2060786" y="135955"/>
                  <a:pt x="2045159" y="150019"/>
                </a:cubicBezTo>
                <a:cubicBezTo>
                  <a:pt x="2044117" y="150540"/>
                  <a:pt x="2043336" y="150800"/>
                  <a:pt x="2042815" y="150800"/>
                </a:cubicBezTo>
                <a:cubicBezTo>
                  <a:pt x="2042294" y="150279"/>
                  <a:pt x="2042294" y="149498"/>
                  <a:pt x="2042815" y="148456"/>
                </a:cubicBezTo>
                <a:cubicBezTo>
                  <a:pt x="2066255" y="123974"/>
                  <a:pt x="2088654" y="90115"/>
                  <a:pt x="2110011" y="46881"/>
                </a:cubicBezTo>
                <a:lnTo>
                  <a:pt x="2079538" y="47662"/>
                </a:lnTo>
                <a:cubicBezTo>
                  <a:pt x="2070162" y="47662"/>
                  <a:pt x="2062870" y="48183"/>
                  <a:pt x="2057661" y="49225"/>
                </a:cubicBezTo>
                <a:lnTo>
                  <a:pt x="2052191" y="42974"/>
                </a:lnTo>
                <a:lnTo>
                  <a:pt x="2111574" y="42193"/>
                </a:lnTo>
                <a:cubicBezTo>
                  <a:pt x="2118866" y="27608"/>
                  <a:pt x="2123815" y="14846"/>
                  <a:pt x="2126419" y="3907"/>
                </a:cubicBezTo>
                <a:cubicBezTo>
                  <a:pt x="2127461" y="2344"/>
                  <a:pt x="2128242" y="1823"/>
                  <a:pt x="2128763" y="2344"/>
                </a:cubicBezTo>
                <a:close/>
                <a:moveTo>
                  <a:pt x="370359" y="2344"/>
                </a:moveTo>
                <a:lnTo>
                  <a:pt x="388330" y="7814"/>
                </a:lnTo>
                <a:cubicBezTo>
                  <a:pt x="389893" y="7814"/>
                  <a:pt x="390153" y="8595"/>
                  <a:pt x="389111" y="10158"/>
                </a:cubicBezTo>
                <a:cubicBezTo>
                  <a:pt x="387028" y="13283"/>
                  <a:pt x="385986" y="20836"/>
                  <a:pt x="385986" y="32817"/>
                </a:cubicBezTo>
                <a:lnTo>
                  <a:pt x="391455" y="32817"/>
                </a:lnTo>
                <a:lnTo>
                  <a:pt x="397706" y="25003"/>
                </a:lnTo>
                <a:lnTo>
                  <a:pt x="412552" y="36723"/>
                </a:lnTo>
                <a:cubicBezTo>
                  <a:pt x="413593" y="37244"/>
                  <a:pt x="414114" y="37505"/>
                  <a:pt x="414114" y="37505"/>
                </a:cubicBezTo>
                <a:cubicBezTo>
                  <a:pt x="414114" y="38026"/>
                  <a:pt x="413593" y="38547"/>
                  <a:pt x="412552" y="39067"/>
                </a:cubicBezTo>
                <a:lnTo>
                  <a:pt x="407082" y="44537"/>
                </a:lnTo>
                <a:cubicBezTo>
                  <a:pt x="399790" y="54955"/>
                  <a:pt x="392237" y="64852"/>
                  <a:pt x="384423" y="74228"/>
                </a:cubicBezTo>
                <a:lnTo>
                  <a:pt x="384423" y="79698"/>
                </a:lnTo>
                <a:cubicBezTo>
                  <a:pt x="398487" y="85427"/>
                  <a:pt x="406561" y="90376"/>
                  <a:pt x="408645" y="94543"/>
                </a:cubicBezTo>
                <a:cubicBezTo>
                  <a:pt x="408645" y="100273"/>
                  <a:pt x="406301" y="104701"/>
                  <a:pt x="401613" y="107826"/>
                </a:cubicBezTo>
                <a:cubicBezTo>
                  <a:pt x="397446" y="109910"/>
                  <a:pt x="395102" y="109128"/>
                  <a:pt x="394581" y="105482"/>
                </a:cubicBezTo>
                <a:cubicBezTo>
                  <a:pt x="393018" y="96106"/>
                  <a:pt x="389632" y="88553"/>
                  <a:pt x="384423" y="82823"/>
                </a:cubicBezTo>
                <a:lnTo>
                  <a:pt x="383642" y="138299"/>
                </a:lnTo>
                <a:lnTo>
                  <a:pt x="384423" y="166427"/>
                </a:lnTo>
                <a:cubicBezTo>
                  <a:pt x="382860" y="175282"/>
                  <a:pt x="378433" y="183356"/>
                  <a:pt x="371140" y="190649"/>
                </a:cubicBezTo>
                <a:cubicBezTo>
                  <a:pt x="370099" y="191691"/>
                  <a:pt x="369057" y="192212"/>
                  <a:pt x="368015" y="192212"/>
                </a:cubicBezTo>
                <a:cubicBezTo>
                  <a:pt x="366973" y="191691"/>
                  <a:pt x="366452" y="190649"/>
                  <a:pt x="366452" y="189086"/>
                </a:cubicBezTo>
                <a:lnTo>
                  <a:pt x="368015" y="144549"/>
                </a:lnTo>
                <a:lnTo>
                  <a:pt x="369577" y="89855"/>
                </a:lnTo>
                <a:cubicBezTo>
                  <a:pt x="358639" y="100273"/>
                  <a:pt x="341449" y="114337"/>
                  <a:pt x="318008" y="132048"/>
                </a:cubicBezTo>
                <a:cubicBezTo>
                  <a:pt x="316446" y="132048"/>
                  <a:pt x="315925" y="131266"/>
                  <a:pt x="316446" y="129704"/>
                </a:cubicBezTo>
                <a:cubicBezTo>
                  <a:pt x="346658" y="104180"/>
                  <a:pt x="371140" y="73186"/>
                  <a:pt x="389893" y="36723"/>
                </a:cubicBezTo>
                <a:lnTo>
                  <a:pt x="360201" y="38286"/>
                </a:lnTo>
                <a:cubicBezTo>
                  <a:pt x="354471" y="38807"/>
                  <a:pt x="349262" y="39588"/>
                  <a:pt x="344575" y="40630"/>
                </a:cubicBezTo>
                <a:lnTo>
                  <a:pt x="337542" y="35161"/>
                </a:lnTo>
                <a:lnTo>
                  <a:pt x="369577" y="33598"/>
                </a:lnTo>
                <a:close/>
                <a:moveTo>
                  <a:pt x="3345321" y="1563"/>
                </a:moveTo>
                <a:lnTo>
                  <a:pt x="3366418" y="10939"/>
                </a:lnTo>
                <a:cubicBezTo>
                  <a:pt x="3367981" y="11981"/>
                  <a:pt x="3367981" y="13022"/>
                  <a:pt x="3366418" y="14064"/>
                </a:cubicBezTo>
                <a:lnTo>
                  <a:pt x="3362511" y="17971"/>
                </a:lnTo>
                <a:cubicBezTo>
                  <a:pt x="3362511" y="28910"/>
                  <a:pt x="3362511" y="39067"/>
                  <a:pt x="3362511" y="48444"/>
                </a:cubicBezTo>
                <a:lnTo>
                  <a:pt x="3388296" y="46100"/>
                </a:lnTo>
                <a:lnTo>
                  <a:pt x="3397672" y="34379"/>
                </a:lnTo>
                <a:lnTo>
                  <a:pt x="3411736" y="46100"/>
                </a:lnTo>
                <a:cubicBezTo>
                  <a:pt x="3412778" y="47662"/>
                  <a:pt x="3412517" y="48444"/>
                  <a:pt x="3410955" y="48444"/>
                </a:cubicBezTo>
                <a:lnTo>
                  <a:pt x="3362511" y="53132"/>
                </a:lnTo>
                <a:cubicBezTo>
                  <a:pt x="3363032" y="64071"/>
                  <a:pt x="3364074" y="74489"/>
                  <a:pt x="3365637" y="84386"/>
                </a:cubicBezTo>
                <a:lnTo>
                  <a:pt x="3401578" y="80479"/>
                </a:lnTo>
                <a:lnTo>
                  <a:pt x="3410955" y="67196"/>
                </a:lnTo>
                <a:lnTo>
                  <a:pt x="3426582" y="79698"/>
                </a:lnTo>
                <a:cubicBezTo>
                  <a:pt x="3427103" y="80218"/>
                  <a:pt x="3426582" y="81000"/>
                  <a:pt x="3425019" y="82042"/>
                </a:cubicBezTo>
                <a:lnTo>
                  <a:pt x="3366418" y="89855"/>
                </a:lnTo>
                <a:cubicBezTo>
                  <a:pt x="3369022" y="102357"/>
                  <a:pt x="3372148" y="113556"/>
                  <a:pt x="3375794" y="123453"/>
                </a:cubicBezTo>
                <a:cubicBezTo>
                  <a:pt x="3385691" y="113035"/>
                  <a:pt x="3393765" y="102617"/>
                  <a:pt x="3400016" y="92199"/>
                </a:cubicBezTo>
                <a:cubicBezTo>
                  <a:pt x="3400537" y="91678"/>
                  <a:pt x="3401058" y="91418"/>
                  <a:pt x="3401578" y="91418"/>
                </a:cubicBezTo>
                <a:lnTo>
                  <a:pt x="3414080" y="103919"/>
                </a:lnTo>
                <a:cubicBezTo>
                  <a:pt x="3415643" y="104961"/>
                  <a:pt x="3415382" y="106263"/>
                  <a:pt x="3413299" y="107826"/>
                </a:cubicBezTo>
                <a:cubicBezTo>
                  <a:pt x="3404964" y="118244"/>
                  <a:pt x="3394807" y="128141"/>
                  <a:pt x="3382826" y="137517"/>
                </a:cubicBezTo>
                <a:cubicBezTo>
                  <a:pt x="3390119" y="148977"/>
                  <a:pt x="3398714" y="157311"/>
                  <a:pt x="3408611" y="162520"/>
                </a:cubicBezTo>
                <a:cubicBezTo>
                  <a:pt x="3411736" y="164604"/>
                  <a:pt x="3414080" y="164604"/>
                  <a:pt x="3415643" y="162520"/>
                </a:cubicBezTo>
                <a:lnTo>
                  <a:pt x="3424238" y="152363"/>
                </a:lnTo>
                <a:cubicBezTo>
                  <a:pt x="3424758" y="151321"/>
                  <a:pt x="3425540" y="151061"/>
                  <a:pt x="3426582" y="151581"/>
                </a:cubicBezTo>
                <a:cubicBezTo>
                  <a:pt x="3427623" y="152102"/>
                  <a:pt x="3427884" y="152884"/>
                  <a:pt x="3427363" y="153926"/>
                </a:cubicBezTo>
                <a:cubicBezTo>
                  <a:pt x="3424238" y="160697"/>
                  <a:pt x="3424498" y="167990"/>
                  <a:pt x="3428144" y="175803"/>
                </a:cubicBezTo>
                <a:cubicBezTo>
                  <a:pt x="3428665" y="176845"/>
                  <a:pt x="3428926" y="177626"/>
                  <a:pt x="3428926" y="178147"/>
                </a:cubicBezTo>
                <a:cubicBezTo>
                  <a:pt x="3430488" y="188044"/>
                  <a:pt x="3424238" y="190909"/>
                  <a:pt x="3410173" y="186742"/>
                </a:cubicBezTo>
                <a:cubicBezTo>
                  <a:pt x="3392463" y="179450"/>
                  <a:pt x="3378399" y="166688"/>
                  <a:pt x="3367981" y="148456"/>
                </a:cubicBezTo>
                <a:cubicBezTo>
                  <a:pt x="3347666" y="163562"/>
                  <a:pt x="3321881" y="177106"/>
                  <a:pt x="3290627" y="189086"/>
                </a:cubicBezTo>
                <a:cubicBezTo>
                  <a:pt x="3289585" y="189086"/>
                  <a:pt x="3288804" y="188826"/>
                  <a:pt x="3288283" y="188305"/>
                </a:cubicBezTo>
                <a:cubicBezTo>
                  <a:pt x="3288283" y="187263"/>
                  <a:pt x="3288544" y="186482"/>
                  <a:pt x="3289064" y="185961"/>
                </a:cubicBezTo>
                <a:cubicBezTo>
                  <a:pt x="3318235" y="171897"/>
                  <a:pt x="3342717" y="155488"/>
                  <a:pt x="3362511" y="136736"/>
                </a:cubicBezTo>
                <a:cubicBezTo>
                  <a:pt x="3357302" y="123713"/>
                  <a:pt x="3353395" y="108607"/>
                  <a:pt x="3350791" y="91418"/>
                </a:cubicBezTo>
                <a:lnTo>
                  <a:pt x="3339071" y="92980"/>
                </a:lnTo>
                <a:cubicBezTo>
                  <a:pt x="3331257" y="94022"/>
                  <a:pt x="3324486" y="95585"/>
                  <a:pt x="3318756" y="97668"/>
                </a:cubicBezTo>
                <a:lnTo>
                  <a:pt x="3311724" y="91418"/>
                </a:lnTo>
                <a:lnTo>
                  <a:pt x="3350010" y="86730"/>
                </a:lnTo>
                <a:cubicBezTo>
                  <a:pt x="3348447" y="76312"/>
                  <a:pt x="3347405" y="65633"/>
                  <a:pt x="3346884" y="54694"/>
                </a:cubicBezTo>
                <a:cubicBezTo>
                  <a:pt x="3338550" y="55215"/>
                  <a:pt x="3331518" y="56257"/>
                  <a:pt x="3325788" y="57820"/>
                </a:cubicBezTo>
                <a:lnTo>
                  <a:pt x="3319537" y="51569"/>
                </a:lnTo>
                <a:lnTo>
                  <a:pt x="3346103" y="50006"/>
                </a:lnTo>
                <a:cubicBezTo>
                  <a:pt x="3346103" y="46360"/>
                  <a:pt x="3346103" y="42974"/>
                  <a:pt x="3346103" y="39849"/>
                </a:cubicBezTo>
                <a:cubicBezTo>
                  <a:pt x="3345061" y="23701"/>
                  <a:pt x="3344801" y="10939"/>
                  <a:pt x="3345321" y="1563"/>
                </a:cubicBezTo>
                <a:close/>
                <a:moveTo>
                  <a:pt x="2928863" y="1563"/>
                </a:moveTo>
                <a:lnTo>
                  <a:pt x="2951522" y="7032"/>
                </a:lnTo>
                <a:cubicBezTo>
                  <a:pt x="2952564" y="7553"/>
                  <a:pt x="2952564" y="8334"/>
                  <a:pt x="2951522" y="9376"/>
                </a:cubicBezTo>
                <a:lnTo>
                  <a:pt x="2949960" y="14064"/>
                </a:lnTo>
                <a:lnTo>
                  <a:pt x="2947616" y="49225"/>
                </a:lnTo>
                <a:lnTo>
                  <a:pt x="2952304" y="49225"/>
                </a:lnTo>
                <a:cubicBezTo>
                  <a:pt x="2962201" y="35161"/>
                  <a:pt x="2970275" y="22399"/>
                  <a:pt x="2976525" y="10939"/>
                </a:cubicBezTo>
                <a:lnTo>
                  <a:pt x="2993715" y="21878"/>
                </a:lnTo>
                <a:cubicBezTo>
                  <a:pt x="2994236" y="22399"/>
                  <a:pt x="2994236" y="22920"/>
                  <a:pt x="2993715" y="23440"/>
                </a:cubicBezTo>
                <a:cubicBezTo>
                  <a:pt x="2993715" y="23961"/>
                  <a:pt x="2993715" y="24222"/>
                  <a:pt x="2993715" y="24222"/>
                </a:cubicBezTo>
                <a:cubicBezTo>
                  <a:pt x="2980693" y="32035"/>
                  <a:pt x="2968451" y="40370"/>
                  <a:pt x="2956992" y="49225"/>
                </a:cubicBezTo>
                <a:lnTo>
                  <a:pt x="2996840" y="47662"/>
                </a:lnTo>
                <a:lnTo>
                  <a:pt x="3006217" y="40630"/>
                </a:lnTo>
                <a:lnTo>
                  <a:pt x="3026532" y="60945"/>
                </a:lnTo>
                <a:cubicBezTo>
                  <a:pt x="3028094" y="62508"/>
                  <a:pt x="3027313" y="63810"/>
                  <a:pt x="3024188" y="64852"/>
                </a:cubicBezTo>
                <a:cubicBezTo>
                  <a:pt x="3014811" y="64852"/>
                  <a:pt x="3004654" y="67717"/>
                  <a:pt x="2993715" y="73447"/>
                </a:cubicBezTo>
                <a:cubicBezTo>
                  <a:pt x="2992673" y="73968"/>
                  <a:pt x="2992152" y="73447"/>
                  <a:pt x="2992152" y="71884"/>
                </a:cubicBezTo>
                <a:lnTo>
                  <a:pt x="2998403" y="51569"/>
                </a:lnTo>
                <a:lnTo>
                  <a:pt x="2884326" y="55476"/>
                </a:lnTo>
                <a:cubicBezTo>
                  <a:pt x="2881201" y="70582"/>
                  <a:pt x="2873387" y="82042"/>
                  <a:pt x="2860886" y="89855"/>
                </a:cubicBezTo>
                <a:cubicBezTo>
                  <a:pt x="2858281" y="90897"/>
                  <a:pt x="2856979" y="90636"/>
                  <a:pt x="2856979" y="89074"/>
                </a:cubicBezTo>
                <a:cubicBezTo>
                  <a:pt x="2853854" y="82823"/>
                  <a:pt x="2853854" y="78395"/>
                  <a:pt x="2856979" y="75791"/>
                </a:cubicBezTo>
                <a:cubicBezTo>
                  <a:pt x="2866355" y="66935"/>
                  <a:pt x="2871304" y="57038"/>
                  <a:pt x="2871825" y="46100"/>
                </a:cubicBezTo>
                <a:cubicBezTo>
                  <a:pt x="2871825" y="44016"/>
                  <a:pt x="2873127" y="43495"/>
                  <a:pt x="2875732" y="44537"/>
                </a:cubicBezTo>
                <a:cubicBezTo>
                  <a:pt x="2878857" y="46620"/>
                  <a:pt x="2881461" y="48964"/>
                  <a:pt x="2883545" y="51569"/>
                </a:cubicBezTo>
                <a:lnTo>
                  <a:pt x="2929645" y="50006"/>
                </a:lnTo>
                <a:close/>
                <a:moveTo>
                  <a:pt x="1364233" y="1563"/>
                </a:moveTo>
                <a:lnTo>
                  <a:pt x="1382204" y="10158"/>
                </a:lnTo>
                <a:cubicBezTo>
                  <a:pt x="1383246" y="11199"/>
                  <a:pt x="1383246" y="11720"/>
                  <a:pt x="1382204" y="11720"/>
                </a:cubicBezTo>
                <a:lnTo>
                  <a:pt x="1379079" y="17971"/>
                </a:lnTo>
                <a:lnTo>
                  <a:pt x="1379079" y="48444"/>
                </a:lnTo>
                <a:lnTo>
                  <a:pt x="1384548" y="47662"/>
                </a:lnTo>
                <a:lnTo>
                  <a:pt x="1393924" y="39067"/>
                </a:lnTo>
                <a:lnTo>
                  <a:pt x="1404863" y="49225"/>
                </a:lnTo>
                <a:cubicBezTo>
                  <a:pt x="1405384" y="50267"/>
                  <a:pt x="1405124" y="51048"/>
                  <a:pt x="1404082" y="51569"/>
                </a:cubicBezTo>
                <a:lnTo>
                  <a:pt x="1379079" y="52350"/>
                </a:lnTo>
                <a:lnTo>
                  <a:pt x="1379079" y="75009"/>
                </a:lnTo>
                <a:cubicBezTo>
                  <a:pt x="1392101" y="80218"/>
                  <a:pt x="1398873" y="84386"/>
                  <a:pt x="1399394" y="87511"/>
                </a:cubicBezTo>
                <a:cubicBezTo>
                  <a:pt x="1399394" y="90636"/>
                  <a:pt x="1397310" y="94283"/>
                  <a:pt x="1393143" y="98450"/>
                </a:cubicBezTo>
                <a:cubicBezTo>
                  <a:pt x="1389497" y="100013"/>
                  <a:pt x="1387413" y="99492"/>
                  <a:pt x="1386892" y="96887"/>
                </a:cubicBezTo>
                <a:cubicBezTo>
                  <a:pt x="1384809" y="89595"/>
                  <a:pt x="1382204" y="83865"/>
                  <a:pt x="1379079" y="79698"/>
                </a:cubicBezTo>
                <a:lnTo>
                  <a:pt x="1378297" y="131266"/>
                </a:lnTo>
                <a:lnTo>
                  <a:pt x="1379079" y="164864"/>
                </a:lnTo>
                <a:cubicBezTo>
                  <a:pt x="1378558" y="172157"/>
                  <a:pt x="1374651" y="179189"/>
                  <a:pt x="1367359" y="185961"/>
                </a:cubicBezTo>
                <a:cubicBezTo>
                  <a:pt x="1365796" y="187003"/>
                  <a:pt x="1364494" y="187523"/>
                  <a:pt x="1363452" y="187523"/>
                </a:cubicBezTo>
                <a:cubicBezTo>
                  <a:pt x="1362410" y="187003"/>
                  <a:pt x="1361889" y="185961"/>
                  <a:pt x="1361889" y="184398"/>
                </a:cubicBezTo>
                <a:lnTo>
                  <a:pt x="1363452" y="129704"/>
                </a:lnTo>
                <a:lnTo>
                  <a:pt x="1363452" y="95324"/>
                </a:lnTo>
                <a:cubicBezTo>
                  <a:pt x="1349908" y="115119"/>
                  <a:pt x="1335323" y="132829"/>
                  <a:pt x="1319696" y="148456"/>
                </a:cubicBezTo>
                <a:cubicBezTo>
                  <a:pt x="1318655" y="150019"/>
                  <a:pt x="1318134" y="149498"/>
                  <a:pt x="1318134" y="146893"/>
                </a:cubicBezTo>
                <a:cubicBezTo>
                  <a:pt x="1334281" y="124495"/>
                  <a:pt x="1349388" y="93501"/>
                  <a:pt x="1363452" y="53913"/>
                </a:cubicBezTo>
                <a:lnTo>
                  <a:pt x="1363452" y="52350"/>
                </a:lnTo>
                <a:lnTo>
                  <a:pt x="1357982" y="52350"/>
                </a:lnTo>
                <a:cubicBezTo>
                  <a:pt x="1348606" y="52350"/>
                  <a:pt x="1341314" y="53132"/>
                  <a:pt x="1336105" y="54694"/>
                </a:cubicBezTo>
                <a:lnTo>
                  <a:pt x="1329854" y="48444"/>
                </a:lnTo>
                <a:lnTo>
                  <a:pt x="1363452" y="48444"/>
                </a:lnTo>
                <a:lnTo>
                  <a:pt x="1363452" y="28910"/>
                </a:lnTo>
                <a:cubicBezTo>
                  <a:pt x="1363452" y="16929"/>
                  <a:pt x="1363191" y="8074"/>
                  <a:pt x="1362670" y="2344"/>
                </a:cubicBezTo>
                <a:cubicBezTo>
                  <a:pt x="1362670" y="1302"/>
                  <a:pt x="1363191" y="1042"/>
                  <a:pt x="1364233" y="1563"/>
                </a:cubicBezTo>
                <a:close/>
                <a:moveTo>
                  <a:pt x="1002469" y="1563"/>
                </a:moveTo>
                <a:lnTo>
                  <a:pt x="1025128" y="9376"/>
                </a:lnTo>
                <a:cubicBezTo>
                  <a:pt x="1026691" y="9897"/>
                  <a:pt x="1026951" y="10939"/>
                  <a:pt x="1025910" y="12502"/>
                </a:cubicBezTo>
                <a:lnTo>
                  <a:pt x="1023565" y="18752"/>
                </a:lnTo>
                <a:lnTo>
                  <a:pt x="1022784" y="27347"/>
                </a:lnTo>
                <a:lnTo>
                  <a:pt x="1072790" y="26566"/>
                </a:lnTo>
                <a:lnTo>
                  <a:pt x="1084511" y="14846"/>
                </a:lnTo>
                <a:lnTo>
                  <a:pt x="1097794" y="28129"/>
                </a:lnTo>
                <a:cubicBezTo>
                  <a:pt x="1098314" y="28649"/>
                  <a:pt x="1098575" y="29170"/>
                  <a:pt x="1098575" y="29691"/>
                </a:cubicBezTo>
                <a:cubicBezTo>
                  <a:pt x="1098575" y="30212"/>
                  <a:pt x="1098054" y="30473"/>
                  <a:pt x="1097012" y="30473"/>
                </a:cubicBezTo>
                <a:lnTo>
                  <a:pt x="960276" y="32817"/>
                </a:lnTo>
                <a:cubicBezTo>
                  <a:pt x="951942" y="32817"/>
                  <a:pt x="944389" y="33338"/>
                  <a:pt x="937617" y="34379"/>
                </a:cubicBezTo>
                <a:lnTo>
                  <a:pt x="931366" y="28910"/>
                </a:lnTo>
                <a:lnTo>
                  <a:pt x="1002469" y="28129"/>
                </a:lnTo>
                <a:close/>
                <a:moveTo>
                  <a:pt x="2328007" y="781"/>
                </a:moveTo>
                <a:lnTo>
                  <a:pt x="2353010" y="7032"/>
                </a:lnTo>
                <a:cubicBezTo>
                  <a:pt x="2354052" y="7553"/>
                  <a:pt x="2354052" y="8334"/>
                  <a:pt x="2353010" y="9376"/>
                </a:cubicBezTo>
                <a:cubicBezTo>
                  <a:pt x="2351447" y="10939"/>
                  <a:pt x="2350145" y="13543"/>
                  <a:pt x="2349103" y="17190"/>
                </a:cubicBezTo>
                <a:lnTo>
                  <a:pt x="2349103" y="75009"/>
                </a:lnTo>
                <a:lnTo>
                  <a:pt x="2398328" y="73447"/>
                </a:lnTo>
                <a:lnTo>
                  <a:pt x="2410830" y="59382"/>
                </a:lnTo>
                <a:lnTo>
                  <a:pt x="2427238" y="75791"/>
                </a:lnTo>
                <a:cubicBezTo>
                  <a:pt x="2428280" y="77353"/>
                  <a:pt x="2428019" y="78135"/>
                  <a:pt x="2426457" y="78135"/>
                </a:cubicBezTo>
                <a:lnTo>
                  <a:pt x="2349103" y="79698"/>
                </a:lnTo>
                <a:lnTo>
                  <a:pt x="2349103" y="138299"/>
                </a:lnTo>
                <a:lnTo>
                  <a:pt x="2349885" y="169552"/>
                </a:lnTo>
                <a:cubicBezTo>
                  <a:pt x="2347280" y="178929"/>
                  <a:pt x="2341290" y="186742"/>
                  <a:pt x="2331914" y="192993"/>
                </a:cubicBezTo>
                <a:cubicBezTo>
                  <a:pt x="2329830" y="193514"/>
                  <a:pt x="2328528" y="192472"/>
                  <a:pt x="2328007" y="189868"/>
                </a:cubicBezTo>
                <a:lnTo>
                  <a:pt x="2329570" y="142987"/>
                </a:lnTo>
                <a:lnTo>
                  <a:pt x="2328788" y="80479"/>
                </a:lnTo>
                <a:lnTo>
                  <a:pt x="2281907" y="81260"/>
                </a:lnTo>
                <a:cubicBezTo>
                  <a:pt x="2280345" y="81260"/>
                  <a:pt x="2278001" y="81521"/>
                  <a:pt x="2274875" y="82042"/>
                </a:cubicBezTo>
                <a:cubicBezTo>
                  <a:pt x="2267583" y="82042"/>
                  <a:pt x="2262634" y="82562"/>
                  <a:pt x="2260030" y="83604"/>
                </a:cubicBezTo>
                <a:lnTo>
                  <a:pt x="2252997" y="76572"/>
                </a:lnTo>
                <a:lnTo>
                  <a:pt x="2328788" y="75009"/>
                </a:lnTo>
                <a:lnTo>
                  <a:pt x="2328788" y="35942"/>
                </a:lnTo>
                <a:close/>
                <a:moveTo>
                  <a:pt x="2527250" y="0"/>
                </a:moveTo>
                <a:lnTo>
                  <a:pt x="2550691" y="5469"/>
                </a:lnTo>
                <a:cubicBezTo>
                  <a:pt x="2552254" y="5469"/>
                  <a:pt x="2552514" y="6251"/>
                  <a:pt x="2551472" y="7814"/>
                </a:cubicBezTo>
                <a:cubicBezTo>
                  <a:pt x="2549910" y="9376"/>
                  <a:pt x="2548607" y="11981"/>
                  <a:pt x="2547566" y="15627"/>
                </a:cubicBezTo>
                <a:lnTo>
                  <a:pt x="2547566" y="36723"/>
                </a:lnTo>
                <a:lnTo>
                  <a:pt x="2588196" y="35942"/>
                </a:lnTo>
                <a:lnTo>
                  <a:pt x="2599916" y="24222"/>
                </a:lnTo>
                <a:lnTo>
                  <a:pt x="2612417" y="37505"/>
                </a:lnTo>
                <a:cubicBezTo>
                  <a:pt x="2613459" y="38547"/>
                  <a:pt x="2613459" y="39067"/>
                  <a:pt x="2612417" y="39067"/>
                </a:cubicBezTo>
                <a:lnTo>
                  <a:pt x="2547566" y="40630"/>
                </a:lnTo>
                <a:lnTo>
                  <a:pt x="2547566" y="76572"/>
                </a:lnTo>
                <a:lnTo>
                  <a:pt x="2570225" y="76572"/>
                </a:lnTo>
                <a:lnTo>
                  <a:pt x="2579601" y="65633"/>
                </a:lnTo>
                <a:lnTo>
                  <a:pt x="2597572" y="76572"/>
                </a:lnTo>
                <a:cubicBezTo>
                  <a:pt x="2599134" y="77093"/>
                  <a:pt x="2599395" y="77874"/>
                  <a:pt x="2598353" y="78916"/>
                </a:cubicBezTo>
                <a:lnTo>
                  <a:pt x="2593665" y="85167"/>
                </a:lnTo>
                <a:lnTo>
                  <a:pt x="2594446" y="122672"/>
                </a:lnTo>
                <a:lnTo>
                  <a:pt x="2596009" y="128141"/>
                </a:lnTo>
                <a:cubicBezTo>
                  <a:pt x="2596530" y="129704"/>
                  <a:pt x="2596530" y="130485"/>
                  <a:pt x="2596009" y="130485"/>
                </a:cubicBezTo>
                <a:cubicBezTo>
                  <a:pt x="2596009" y="131006"/>
                  <a:pt x="2595228" y="131266"/>
                  <a:pt x="2593665" y="131266"/>
                </a:cubicBezTo>
                <a:cubicBezTo>
                  <a:pt x="2579080" y="129704"/>
                  <a:pt x="2553035" y="128922"/>
                  <a:pt x="2515530" y="128922"/>
                </a:cubicBezTo>
                <a:cubicBezTo>
                  <a:pt x="2510842" y="128922"/>
                  <a:pt x="2507456" y="128922"/>
                  <a:pt x="2505373" y="128922"/>
                </a:cubicBezTo>
                <a:lnTo>
                  <a:pt x="2505373" y="131266"/>
                </a:lnTo>
                <a:cubicBezTo>
                  <a:pt x="2504852" y="140122"/>
                  <a:pt x="2500945" y="147154"/>
                  <a:pt x="2493653" y="152363"/>
                </a:cubicBezTo>
                <a:cubicBezTo>
                  <a:pt x="2490527" y="154446"/>
                  <a:pt x="2488704" y="153926"/>
                  <a:pt x="2488183" y="150800"/>
                </a:cubicBezTo>
                <a:lnTo>
                  <a:pt x="2488183" y="71103"/>
                </a:lnTo>
                <a:cubicBezTo>
                  <a:pt x="2488183" y="69540"/>
                  <a:pt x="2488964" y="69019"/>
                  <a:pt x="2490527" y="69540"/>
                </a:cubicBezTo>
                <a:lnTo>
                  <a:pt x="2504591" y="77353"/>
                </a:lnTo>
                <a:lnTo>
                  <a:pt x="2528813" y="76572"/>
                </a:lnTo>
                <a:lnTo>
                  <a:pt x="2528813" y="32817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4BB449DC-42D4-4E5B-81E7-DAE77F4F5A96}"/>
              </a:ext>
            </a:extLst>
          </p:cNvPr>
          <p:cNvGrpSpPr/>
          <p:nvPr/>
        </p:nvGrpSpPr>
        <p:grpSpPr>
          <a:xfrm>
            <a:off x="4968369" y="2803741"/>
            <a:ext cx="663234" cy="807551"/>
            <a:chOff x="4089741" y="1110281"/>
            <a:chExt cx="747781" cy="910495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2CBCC3D6-742F-46FB-9A2A-0FDADD530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07144">
              <a:off x="4089741" y="1365829"/>
              <a:ext cx="710036" cy="654947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E0C3D5C0-7F3D-4552-BDB3-B8A69EA6B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9925" y="1110281"/>
              <a:ext cx="717597" cy="717596"/>
            </a:xfrm>
            <a:prstGeom prst="rect">
              <a:avLst/>
            </a:prstGeom>
          </p:spPr>
        </p:pic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FAFA2A85-BA6C-44D1-8215-53E4A7F93286}"/>
              </a:ext>
            </a:extLst>
          </p:cNvPr>
          <p:cNvGrpSpPr/>
          <p:nvPr/>
        </p:nvGrpSpPr>
        <p:grpSpPr>
          <a:xfrm>
            <a:off x="4968369" y="4553723"/>
            <a:ext cx="663234" cy="807551"/>
            <a:chOff x="4089741" y="1110281"/>
            <a:chExt cx="747781" cy="910495"/>
          </a:xfrm>
        </p:grpSpPr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5E4501DF-77A5-455E-8BC2-49158DE514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07144">
              <a:off x="4089741" y="1365829"/>
              <a:ext cx="710036" cy="654947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8DD62DE8-B6FD-47AC-A3EC-D9D98A91E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9925" y="1110281"/>
              <a:ext cx="717597" cy="717596"/>
            </a:xfrm>
            <a:prstGeom prst="rect">
              <a:avLst/>
            </a:prstGeom>
          </p:spPr>
        </p:pic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2CCBE3D9-51CA-497D-9654-C0F0E8D4494D}"/>
              </a:ext>
            </a:extLst>
          </p:cNvPr>
          <p:cNvGrpSpPr/>
          <p:nvPr/>
        </p:nvGrpSpPr>
        <p:grpSpPr>
          <a:xfrm>
            <a:off x="6352933" y="3690650"/>
            <a:ext cx="663234" cy="807551"/>
            <a:chOff x="4089741" y="1110281"/>
            <a:chExt cx="747781" cy="910495"/>
          </a:xfrm>
        </p:grpSpPr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FFC5C449-3E4E-43E9-BF3A-9640B7FF8F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07144">
              <a:off x="4089741" y="1365829"/>
              <a:ext cx="710036" cy="654947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02D55D18-103B-4C80-807A-1345C8729C2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9925" y="1110281"/>
              <a:ext cx="717597" cy="717596"/>
            </a:xfrm>
            <a:prstGeom prst="rect">
              <a:avLst/>
            </a:prstGeom>
          </p:spPr>
        </p:pic>
      </p:grp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1F111FC6-506D-4B0E-9B90-84102353ADE0}"/>
              </a:ext>
            </a:extLst>
          </p:cNvPr>
          <p:cNvSpPr txBox="1"/>
          <p:nvPr/>
        </p:nvSpPr>
        <p:spPr>
          <a:xfrm>
            <a:off x="7262284" y="5776007"/>
            <a:ext cx="995064" cy="222349"/>
          </a:xfrm>
          <a:custGeom>
            <a:avLst/>
            <a:gdLst/>
            <a:ahLst/>
            <a:cxnLst/>
            <a:rect l="l" t="t" r="r" b="b"/>
            <a:pathLst>
              <a:path w="995064" h="222349">
                <a:moveTo>
                  <a:pt x="492323" y="87511"/>
                </a:moveTo>
                <a:lnTo>
                  <a:pt x="454819" y="89297"/>
                </a:lnTo>
                <a:lnTo>
                  <a:pt x="454819" y="133052"/>
                </a:lnTo>
                <a:lnTo>
                  <a:pt x="492323" y="132159"/>
                </a:lnTo>
                <a:close/>
                <a:moveTo>
                  <a:pt x="765869" y="65187"/>
                </a:moveTo>
                <a:lnTo>
                  <a:pt x="729258" y="139303"/>
                </a:lnTo>
                <a:lnTo>
                  <a:pt x="765869" y="139303"/>
                </a:lnTo>
                <a:close/>
                <a:moveTo>
                  <a:pt x="658415" y="39291"/>
                </a:moveTo>
                <a:cubicBezTo>
                  <a:pt x="645914" y="38695"/>
                  <a:pt x="639663" y="63401"/>
                  <a:pt x="639663" y="113407"/>
                </a:cubicBezTo>
                <a:cubicBezTo>
                  <a:pt x="639663" y="164604"/>
                  <a:pt x="645914" y="189309"/>
                  <a:pt x="658415" y="187523"/>
                </a:cubicBezTo>
                <a:cubicBezTo>
                  <a:pt x="670917" y="188714"/>
                  <a:pt x="677168" y="164009"/>
                  <a:pt x="677168" y="113407"/>
                </a:cubicBezTo>
                <a:cubicBezTo>
                  <a:pt x="677763" y="62210"/>
                  <a:pt x="671512" y="37505"/>
                  <a:pt x="658415" y="39291"/>
                </a:cubicBezTo>
                <a:close/>
                <a:moveTo>
                  <a:pt x="144065" y="39291"/>
                </a:moveTo>
                <a:cubicBezTo>
                  <a:pt x="131564" y="38695"/>
                  <a:pt x="125313" y="63401"/>
                  <a:pt x="125313" y="113407"/>
                </a:cubicBezTo>
                <a:cubicBezTo>
                  <a:pt x="125313" y="164604"/>
                  <a:pt x="131564" y="189309"/>
                  <a:pt x="144065" y="187523"/>
                </a:cubicBezTo>
                <a:cubicBezTo>
                  <a:pt x="156567" y="188714"/>
                  <a:pt x="162818" y="164009"/>
                  <a:pt x="162818" y="113407"/>
                </a:cubicBezTo>
                <a:cubicBezTo>
                  <a:pt x="163413" y="62210"/>
                  <a:pt x="157162" y="37505"/>
                  <a:pt x="144065" y="39291"/>
                </a:cubicBezTo>
                <a:close/>
                <a:moveTo>
                  <a:pt x="771227" y="34826"/>
                </a:moveTo>
                <a:lnTo>
                  <a:pt x="786408" y="34826"/>
                </a:lnTo>
                <a:lnTo>
                  <a:pt x="786408" y="139303"/>
                </a:lnTo>
                <a:lnTo>
                  <a:pt x="801588" y="139303"/>
                </a:lnTo>
                <a:lnTo>
                  <a:pt x="801588" y="149126"/>
                </a:lnTo>
                <a:lnTo>
                  <a:pt x="786408" y="149126"/>
                </a:lnTo>
                <a:lnTo>
                  <a:pt x="786408" y="165199"/>
                </a:lnTo>
                <a:cubicBezTo>
                  <a:pt x="785812" y="178891"/>
                  <a:pt x="790277" y="185142"/>
                  <a:pt x="799802" y="183952"/>
                </a:cubicBezTo>
                <a:lnTo>
                  <a:pt x="799802" y="190202"/>
                </a:lnTo>
                <a:lnTo>
                  <a:pt x="753368" y="190202"/>
                </a:lnTo>
                <a:lnTo>
                  <a:pt x="753368" y="183952"/>
                </a:lnTo>
                <a:cubicBezTo>
                  <a:pt x="762297" y="184547"/>
                  <a:pt x="766465" y="178594"/>
                  <a:pt x="765869" y="166092"/>
                </a:cubicBezTo>
                <a:lnTo>
                  <a:pt x="765869" y="149126"/>
                </a:lnTo>
                <a:lnTo>
                  <a:pt x="720328" y="149126"/>
                </a:lnTo>
                <a:lnTo>
                  <a:pt x="720328" y="139303"/>
                </a:lnTo>
                <a:close/>
                <a:moveTo>
                  <a:pt x="293787" y="34826"/>
                </a:moveTo>
                <a:lnTo>
                  <a:pt x="356294" y="34826"/>
                </a:lnTo>
                <a:lnTo>
                  <a:pt x="356294" y="58936"/>
                </a:lnTo>
                <a:lnTo>
                  <a:pt x="300037" y="58936"/>
                </a:lnTo>
                <a:lnTo>
                  <a:pt x="296465" y="109835"/>
                </a:lnTo>
                <a:cubicBezTo>
                  <a:pt x="304205" y="100310"/>
                  <a:pt x="313432" y="95548"/>
                  <a:pt x="324147" y="95548"/>
                </a:cubicBezTo>
                <a:cubicBezTo>
                  <a:pt x="347960" y="97929"/>
                  <a:pt x="360759" y="113705"/>
                  <a:pt x="362545" y="142875"/>
                </a:cubicBezTo>
                <a:cubicBezTo>
                  <a:pt x="361950" y="175022"/>
                  <a:pt x="347960" y="191691"/>
                  <a:pt x="320576" y="192881"/>
                </a:cubicBezTo>
                <a:cubicBezTo>
                  <a:pt x="297358" y="192286"/>
                  <a:pt x="285155" y="183356"/>
                  <a:pt x="283964" y="166092"/>
                </a:cubicBezTo>
                <a:cubicBezTo>
                  <a:pt x="284559" y="155972"/>
                  <a:pt x="288726" y="150614"/>
                  <a:pt x="296465" y="150019"/>
                </a:cubicBezTo>
                <a:cubicBezTo>
                  <a:pt x="309562" y="152995"/>
                  <a:pt x="312539" y="161032"/>
                  <a:pt x="305395" y="174129"/>
                </a:cubicBezTo>
                <a:cubicBezTo>
                  <a:pt x="308372" y="182463"/>
                  <a:pt x="313432" y="186630"/>
                  <a:pt x="320576" y="186630"/>
                </a:cubicBezTo>
                <a:cubicBezTo>
                  <a:pt x="334268" y="185440"/>
                  <a:pt x="341412" y="171152"/>
                  <a:pt x="342007" y="143768"/>
                </a:cubicBezTo>
                <a:cubicBezTo>
                  <a:pt x="342007" y="117574"/>
                  <a:pt x="333970" y="104477"/>
                  <a:pt x="317897" y="104477"/>
                </a:cubicBezTo>
                <a:cubicBezTo>
                  <a:pt x="308372" y="104477"/>
                  <a:pt x="300633" y="111919"/>
                  <a:pt x="294680" y="126802"/>
                </a:cubicBezTo>
                <a:lnTo>
                  <a:pt x="288429" y="125016"/>
                </a:lnTo>
                <a:close/>
                <a:moveTo>
                  <a:pt x="658415" y="32147"/>
                </a:moveTo>
                <a:cubicBezTo>
                  <a:pt x="684609" y="32742"/>
                  <a:pt x="697706" y="59829"/>
                  <a:pt x="697706" y="113407"/>
                </a:cubicBezTo>
                <a:cubicBezTo>
                  <a:pt x="697706" y="166985"/>
                  <a:pt x="684609" y="193477"/>
                  <a:pt x="658415" y="192881"/>
                </a:cubicBezTo>
                <a:cubicBezTo>
                  <a:pt x="631031" y="193477"/>
                  <a:pt x="617637" y="166985"/>
                  <a:pt x="618232" y="113407"/>
                </a:cubicBezTo>
                <a:cubicBezTo>
                  <a:pt x="618232" y="59234"/>
                  <a:pt x="631626" y="32147"/>
                  <a:pt x="658415" y="32147"/>
                </a:cubicBezTo>
                <a:close/>
                <a:moveTo>
                  <a:pt x="247947" y="32147"/>
                </a:moveTo>
                <a:lnTo>
                  <a:pt x="247947" y="159841"/>
                </a:lnTo>
                <a:cubicBezTo>
                  <a:pt x="246757" y="177701"/>
                  <a:pt x="253008" y="186035"/>
                  <a:pt x="266700" y="184845"/>
                </a:cubicBezTo>
                <a:lnTo>
                  <a:pt x="266700" y="190202"/>
                </a:lnTo>
                <a:lnTo>
                  <a:pt x="207764" y="190202"/>
                </a:lnTo>
                <a:lnTo>
                  <a:pt x="207764" y="184845"/>
                </a:lnTo>
                <a:cubicBezTo>
                  <a:pt x="221456" y="185440"/>
                  <a:pt x="228005" y="177403"/>
                  <a:pt x="227409" y="160734"/>
                </a:cubicBezTo>
                <a:lnTo>
                  <a:pt x="227409" y="70545"/>
                </a:lnTo>
                <a:cubicBezTo>
                  <a:pt x="228005" y="55662"/>
                  <a:pt x="222051" y="48220"/>
                  <a:pt x="209550" y="48220"/>
                </a:cubicBezTo>
                <a:lnTo>
                  <a:pt x="209550" y="42862"/>
                </a:lnTo>
                <a:close/>
                <a:moveTo>
                  <a:pt x="144065" y="32147"/>
                </a:moveTo>
                <a:cubicBezTo>
                  <a:pt x="170259" y="32742"/>
                  <a:pt x="183356" y="59829"/>
                  <a:pt x="183356" y="113407"/>
                </a:cubicBezTo>
                <a:cubicBezTo>
                  <a:pt x="183356" y="166985"/>
                  <a:pt x="170259" y="193477"/>
                  <a:pt x="144065" y="192881"/>
                </a:cubicBezTo>
                <a:cubicBezTo>
                  <a:pt x="116681" y="193477"/>
                  <a:pt x="103287" y="166985"/>
                  <a:pt x="103882" y="113407"/>
                </a:cubicBezTo>
                <a:cubicBezTo>
                  <a:pt x="103882" y="59234"/>
                  <a:pt x="117276" y="32147"/>
                  <a:pt x="144065" y="32147"/>
                </a:cubicBezTo>
                <a:close/>
                <a:moveTo>
                  <a:pt x="39290" y="31254"/>
                </a:moveTo>
                <a:cubicBezTo>
                  <a:pt x="64294" y="32445"/>
                  <a:pt x="77390" y="45839"/>
                  <a:pt x="78581" y="71437"/>
                </a:cubicBezTo>
                <a:cubicBezTo>
                  <a:pt x="79176" y="93464"/>
                  <a:pt x="67865" y="111323"/>
                  <a:pt x="44648" y="125016"/>
                </a:cubicBezTo>
                <a:cubicBezTo>
                  <a:pt x="27980" y="133350"/>
                  <a:pt x="17264" y="147042"/>
                  <a:pt x="12501" y="166092"/>
                </a:cubicBezTo>
                <a:lnTo>
                  <a:pt x="58043" y="166092"/>
                </a:lnTo>
                <a:cubicBezTo>
                  <a:pt x="65782" y="167878"/>
                  <a:pt x="71140" y="158948"/>
                  <a:pt x="74116" y="139303"/>
                </a:cubicBezTo>
                <a:lnTo>
                  <a:pt x="80367" y="141089"/>
                </a:lnTo>
                <a:lnTo>
                  <a:pt x="76795" y="190202"/>
                </a:lnTo>
                <a:lnTo>
                  <a:pt x="0" y="190202"/>
                </a:lnTo>
                <a:cubicBezTo>
                  <a:pt x="1786" y="159246"/>
                  <a:pt x="13692" y="133945"/>
                  <a:pt x="35719" y="114300"/>
                </a:cubicBezTo>
                <a:cubicBezTo>
                  <a:pt x="50006" y="101798"/>
                  <a:pt x="57150" y="87511"/>
                  <a:pt x="57150" y="71437"/>
                </a:cubicBezTo>
                <a:cubicBezTo>
                  <a:pt x="57150" y="49411"/>
                  <a:pt x="50899" y="38398"/>
                  <a:pt x="38397" y="38398"/>
                </a:cubicBezTo>
                <a:cubicBezTo>
                  <a:pt x="29468" y="39588"/>
                  <a:pt x="24110" y="45541"/>
                  <a:pt x="22324" y="56257"/>
                </a:cubicBezTo>
                <a:cubicBezTo>
                  <a:pt x="30063" y="69949"/>
                  <a:pt x="27384" y="78581"/>
                  <a:pt x="14287" y="82153"/>
                </a:cubicBezTo>
                <a:cubicBezTo>
                  <a:pt x="5953" y="81558"/>
                  <a:pt x="1786" y="76200"/>
                  <a:pt x="1786" y="66080"/>
                </a:cubicBezTo>
                <a:cubicBezTo>
                  <a:pt x="3572" y="44053"/>
                  <a:pt x="16073" y="32445"/>
                  <a:pt x="39290" y="31254"/>
                </a:cubicBezTo>
                <a:close/>
                <a:moveTo>
                  <a:pt x="886122" y="6251"/>
                </a:moveTo>
                <a:lnTo>
                  <a:pt x="903982" y="19645"/>
                </a:lnTo>
                <a:lnTo>
                  <a:pt x="965597" y="17859"/>
                </a:lnTo>
                <a:lnTo>
                  <a:pt x="973633" y="6251"/>
                </a:lnTo>
                <a:lnTo>
                  <a:pt x="994172" y="16966"/>
                </a:lnTo>
                <a:cubicBezTo>
                  <a:pt x="995362" y="17562"/>
                  <a:pt x="995362" y="18157"/>
                  <a:pt x="994172" y="18752"/>
                </a:cubicBezTo>
                <a:lnTo>
                  <a:pt x="987921" y="26789"/>
                </a:lnTo>
                <a:lnTo>
                  <a:pt x="989707" y="167878"/>
                </a:lnTo>
                <a:cubicBezTo>
                  <a:pt x="991493" y="192881"/>
                  <a:pt x="980777" y="209252"/>
                  <a:pt x="957560" y="216991"/>
                </a:cubicBezTo>
                <a:cubicBezTo>
                  <a:pt x="958751" y="205680"/>
                  <a:pt x="956072" y="198537"/>
                  <a:pt x="949523" y="195560"/>
                </a:cubicBezTo>
                <a:cubicBezTo>
                  <a:pt x="948333" y="194370"/>
                  <a:pt x="948630" y="193477"/>
                  <a:pt x="950416" y="192881"/>
                </a:cubicBezTo>
                <a:cubicBezTo>
                  <a:pt x="964108" y="194072"/>
                  <a:pt x="969764" y="188714"/>
                  <a:pt x="967383" y="176808"/>
                </a:cubicBezTo>
                <a:lnTo>
                  <a:pt x="966490" y="23217"/>
                </a:lnTo>
                <a:lnTo>
                  <a:pt x="903982" y="25003"/>
                </a:lnTo>
                <a:lnTo>
                  <a:pt x="903982" y="66973"/>
                </a:lnTo>
                <a:lnTo>
                  <a:pt x="956667" y="65187"/>
                </a:lnTo>
                <a:cubicBezTo>
                  <a:pt x="959644" y="66377"/>
                  <a:pt x="959644" y="68163"/>
                  <a:pt x="956667" y="70545"/>
                </a:cubicBezTo>
                <a:lnTo>
                  <a:pt x="903982" y="71437"/>
                </a:lnTo>
                <a:lnTo>
                  <a:pt x="903982" y="94655"/>
                </a:lnTo>
                <a:cubicBezTo>
                  <a:pt x="903982" y="104775"/>
                  <a:pt x="903684" y="111919"/>
                  <a:pt x="903089" y="116086"/>
                </a:cubicBezTo>
                <a:lnTo>
                  <a:pt x="958453" y="114300"/>
                </a:lnTo>
                <a:cubicBezTo>
                  <a:pt x="959644" y="114300"/>
                  <a:pt x="960239" y="115193"/>
                  <a:pt x="960239" y="116979"/>
                </a:cubicBezTo>
                <a:cubicBezTo>
                  <a:pt x="960239" y="118170"/>
                  <a:pt x="959346" y="119062"/>
                  <a:pt x="957560" y="119658"/>
                </a:cubicBezTo>
                <a:lnTo>
                  <a:pt x="902196" y="121444"/>
                </a:lnTo>
                <a:cubicBezTo>
                  <a:pt x="901005" y="158948"/>
                  <a:pt x="873621" y="192584"/>
                  <a:pt x="820043" y="222349"/>
                </a:cubicBezTo>
                <a:cubicBezTo>
                  <a:pt x="818852" y="222349"/>
                  <a:pt x="818257" y="221754"/>
                  <a:pt x="818257" y="220563"/>
                </a:cubicBezTo>
                <a:cubicBezTo>
                  <a:pt x="817662" y="219968"/>
                  <a:pt x="817959" y="219373"/>
                  <a:pt x="819150" y="218777"/>
                </a:cubicBezTo>
                <a:cubicBezTo>
                  <a:pt x="845344" y="201513"/>
                  <a:pt x="862608" y="184547"/>
                  <a:pt x="870942" y="167878"/>
                </a:cubicBezTo>
                <a:cubicBezTo>
                  <a:pt x="880467" y="150614"/>
                  <a:pt x="885229" y="126206"/>
                  <a:pt x="885229" y="94655"/>
                </a:cubicBezTo>
                <a:lnTo>
                  <a:pt x="885229" y="33040"/>
                </a:lnTo>
                <a:lnTo>
                  <a:pt x="884337" y="8037"/>
                </a:lnTo>
                <a:cubicBezTo>
                  <a:pt x="884337" y="6251"/>
                  <a:pt x="884932" y="5655"/>
                  <a:pt x="886122" y="6251"/>
                </a:cubicBezTo>
                <a:close/>
                <a:moveTo>
                  <a:pt x="447675" y="0"/>
                </a:moveTo>
                <a:lnTo>
                  <a:pt x="468213" y="15180"/>
                </a:lnTo>
                <a:cubicBezTo>
                  <a:pt x="469404" y="15180"/>
                  <a:pt x="469999" y="15478"/>
                  <a:pt x="469999" y="16073"/>
                </a:cubicBezTo>
                <a:cubicBezTo>
                  <a:pt x="469999" y="16073"/>
                  <a:pt x="469404" y="16669"/>
                  <a:pt x="468213" y="17859"/>
                </a:cubicBezTo>
                <a:lnTo>
                  <a:pt x="464641" y="21431"/>
                </a:lnTo>
                <a:cubicBezTo>
                  <a:pt x="463451" y="22622"/>
                  <a:pt x="461962" y="24705"/>
                  <a:pt x="460176" y="27682"/>
                </a:cubicBezTo>
                <a:cubicBezTo>
                  <a:pt x="457200" y="32445"/>
                  <a:pt x="454521" y="36016"/>
                  <a:pt x="452140" y="38398"/>
                </a:cubicBezTo>
                <a:lnTo>
                  <a:pt x="549473" y="36612"/>
                </a:lnTo>
                <a:lnTo>
                  <a:pt x="563761" y="24110"/>
                </a:lnTo>
                <a:lnTo>
                  <a:pt x="578941" y="38398"/>
                </a:lnTo>
                <a:cubicBezTo>
                  <a:pt x="579537" y="39588"/>
                  <a:pt x="578941" y="40481"/>
                  <a:pt x="577155" y="41077"/>
                </a:cubicBezTo>
                <a:lnTo>
                  <a:pt x="502146" y="42862"/>
                </a:lnTo>
                <a:lnTo>
                  <a:pt x="511969" y="46434"/>
                </a:lnTo>
                <a:cubicBezTo>
                  <a:pt x="513754" y="46434"/>
                  <a:pt x="514350" y="47923"/>
                  <a:pt x="513754" y="50899"/>
                </a:cubicBezTo>
                <a:lnTo>
                  <a:pt x="513754" y="68759"/>
                </a:lnTo>
                <a:lnTo>
                  <a:pt x="513754" y="83046"/>
                </a:lnTo>
                <a:lnTo>
                  <a:pt x="542329" y="82153"/>
                </a:lnTo>
                <a:lnTo>
                  <a:pt x="555724" y="69652"/>
                </a:lnTo>
                <a:lnTo>
                  <a:pt x="570012" y="83939"/>
                </a:lnTo>
                <a:cubicBezTo>
                  <a:pt x="571202" y="85130"/>
                  <a:pt x="571202" y="85725"/>
                  <a:pt x="570012" y="85725"/>
                </a:cubicBezTo>
                <a:lnTo>
                  <a:pt x="513754" y="87511"/>
                </a:lnTo>
                <a:lnTo>
                  <a:pt x="513754" y="132159"/>
                </a:lnTo>
                <a:lnTo>
                  <a:pt x="570012" y="131266"/>
                </a:lnTo>
                <a:lnTo>
                  <a:pt x="582513" y="116979"/>
                </a:lnTo>
                <a:lnTo>
                  <a:pt x="599479" y="133052"/>
                </a:lnTo>
                <a:cubicBezTo>
                  <a:pt x="600075" y="134243"/>
                  <a:pt x="599479" y="134838"/>
                  <a:pt x="597694" y="134838"/>
                </a:cubicBezTo>
                <a:lnTo>
                  <a:pt x="513754" y="137517"/>
                </a:lnTo>
                <a:lnTo>
                  <a:pt x="513754" y="152698"/>
                </a:lnTo>
                <a:lnTo>
                  <a:pt x="514647" y="189309"/>
                </a:lnTo>
                <a:cubicBezTo>
                  <a:pt x="514052" y="198834"/>
                  <a:pt x="508397" y="208359"/>
                  <a:pt x="497681" y="217884"/>
                </a:cubicBezTo>
                <a:cubicBezTo>
                  <a:pt x="494109" y="219670"/>
                  <a:pt x="492026" y="218777"/>
                  <a:pt x="491430" y="215205"/>
                </a:cubicBezTo>
                <a:lnTo>
                  <a:pt x="492323" y="166985"/>
                </a:lnTo>
                <a:lnTo>
                  <a:pt x="492323" y="137517"/>
                </a:lnTo>
                <a:lnTo>
                  <a:pt x="422672" y="139303"/>
                </a:lnTo>
                <a:cubicBezTo>
                  <a:pt x="416123" y="139303"/>
                  <a:pt x="408384" y="140196"/>
                  <a:pt x="399455" y="141982"/>
                </a:cubicBezTo>
                <a:lnTo>
                  <a:pt x="391418" y="133945"/>
                </a:lnTo>
                <a:lnTo>
                  <a:pt x="435173" y="133945"/>
                </a:lnTo>
                <a:lnTo>
                  <a:pt x="436066" y="76795"/>
                </a:lnTo>
                <a:cubicBezTo>
                  <a:pt x="436066" y="75009"/>
                  <a:pt x="436959" y="74414"/>
                  <a:pt x="438745" y="75009"/>
                </a:cubicBezTo>
                <a:lnTo>
                  <a:pt x="453926" y="83939"/>
                </a:lnTo>
                <a:lnTo>
                  <a:pt x="492323" y="83046"/>
                </a:lnTo>
                <a:lnTo>
                  <a:pt x="492323" y="75902"/>
                </a:lnTo>
                <a:cubicBezTo>
                  <a:pt x="492323" y="62805"/>
                  <a:pt x="492026" y="51792"/>
                  <a:pt x="491430" y="42862"/>
                </a:cubicBezTo>
                <a:lnTo>
                  <a:pt x="448568" y="43755"/>
                </a:lnTo>
                <a:cubicBezTo>
                  <a:pt x="430708" y="65187"/>
                  <a:pt x="413742" y="83939"/>
                  <a:pt x="397669" y="100012"/>
                </a:cubicBezTo>
                <a:cubicBezTo>
                  <a:pt x="395883" y="100608"/>
                  <a:pt x="395287" y="100012"/>
                  <a:pt x="395883" y="98227"/>
                </a:cubicBezTo>
                <a:cubicBezTo>
                  <a:pt x="416719" y="70247"/>
                  <a:pt x="433983" y="37505"/>
                  <a:pt x="44767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="" xmlns:a16="http://schemas.microsoft.com/office/drawing/2014/main" id="{9ECAEEFA-A56B-4436-BC91-102642FF5F68}"/>
              </a:ext>
            </a:extLst>
          </p:cNvPr>
          <p:cNvSpPr txBox="1"/>
          <p:nvPr/>
        </p:nvSpPr>
        <p:spPr>
          <a:xfrm>
            <a:off x="7281929" y="6131348"/>
            <a:ext cx="2565424" cy="196118"/>
          </a:xfrm>
          <a:custGeom>
            <a:avLst/>
            <a:gdLst/>
            <a:ahLst/>
            <a:cxnLst/>
            <a:rect l="l" t="t" r="r" b="b"/>
            <a:pathLst>
              <a:path w="2565424" h="196118">
                <a:moveTo>
                  <a:pt x="2182136" y="169929"/>
                </a:moveTo>
                <a:lnTo>
                  <a:pt x="2172147" y="185961"/>
                </a:lnTo>
                <a:cubicBezTo>
                  <a:pt x="2171105" y="186482"/>
                  <a:pt x="2170584" y="186221"/>
                  <a:pt x="2170584" y="185180"/>
                </a:cubicBezTo>
                <a:cubicBezTo>
                  <a:pt x="2170063" y="184659"/>
                  <a:pt x="2170323" y="184138"/>
                  <a:pt x="2171365" y="183617"/>
                </a:cubicBezTo>
                <a:close/>
                <a:moveTo>
                  <a:pt x="2212644" y="120965"/>
                </a:moveTo>
                <a:lnTo>
                  <a:pt x="2208870" y="135955"/>
                </a:lnTo>
                <a:lnTo>
                  <a:pt x="2182136" y="169929"/>
                </a:lnTo>
                <a:close/>
                <a:moveTo>
                  <a:pt x="403957" y="117202"/>
                </a:moveTo>
                <a:lnTo>
                  <a:pt x="403957" y="141424"/>
                </a:lnTo>
                <a:lnTo>
                  <a:pt x="420365" y="140643"/>
                </a:lnTo>
                <a:lnTo>
                  <a:pt x="421147" y="117202"/>
                </a:lnTo>
                <a:close/>
                <a:moveTo>
                  <a:pt x="393799" y="107045"/>
                </a:moveTo>
                <a:cubicBezTo>
                  <a:pt x="393799" y="107045"/>
                  <a:pt x="394320" y="107305"/>
                  <a:pt x="395362" y="107826"/>
                </a:cubicBezTo>
                <a:lnTo>
                  <a:pt x="404738" y="114077"/>
                </a:lnTo>
                <a:lnTo>
                  <a:pt x="420365" y="113296"/>
                </a:lnTo>
                <a:lnTo>
                  <a:pt x="425835" y="107045"/>
                </a:lnTo>
                <a:lnTo>
                  <a:pt x="439118" y="115640"/>
                </a:lnTo>
                <a:cubicBezTo>
                  <a:pt x="440159" y="116160"/>
                  <a:pt x="440159" y="116942"/>
                  <a:pt x="439118" y="117984"/>
                </a:cubicBezTo>
                <a:lnTo>
                  <a:pt x="435211" y="122672"/>
                </a:lnTo>
                <a:lnTo>
                  <a:pt x="434429" y="141424"/>
                </a:lnTo>
                <a:lnTo>
                  <a:pt x="435992" y="143768"/>
                </a:lnTo>
                <a:cubicBezTo>
                  <a:pt x="435992" y="144810"/>
                  <a:pt x="435732" y="145331"/>
                  <a:pt x="435211" y="145331"/>
                </a:cubicBezTo>
                <a:cubicBezTo>
                  <a:pt x="430002" y="144289"/>
                  <a:pt x="419323" y="144289"/>
                  <a:pt x="403176" y="145331"/>
                </a:cubicBezTo>
                <a:lnTo>
                  <a:pt x="403176" y="148456"/>
                </a:lnTo>
                <a:cubicBezTo>
                  <a:pt x="403696" y="155228"/>
                  <a:pt x="401613" y="160176"/>
                  <a:pt x="396925" y="163302"/>
                </a:cubicBezTo>
                <a:cubicBezTo>
                  <a:pt x="395883" y="164344"/>
                  <a:pt x="394841" y="164604"/>
                  <a:pt x="393799" y="164083"/>
                </a:cubicBezTo>
                <a:cubicBezTo>
                  <a:pt x="393278" y="164083"/>
                  <a:pt x="393018" y="163562"/>
                  <a:pt x="393018" y="162520"/>
                </a:cubicBezTo>
                <a:lnTo>
                  <a:pt x="393799" y="139861"/>
                </a:lnTo>
                <a:lnTo>
                  <a:pt x="393799" y="122672"/>
                </a:lnTo>
                <a:cubicBezTo>
                  <a:pt x="393799" y="120588"/>
                  <a:pt x="393539" y="117463"/>
                  <a:pt x="393018" y="113296"/>
                </a:cubicBezTo>
                <a:cubicBezTo>
                  <a:pt x="393018" y="110691"/>
                  <a:pt x="393018" y="109128"/>
                  <a:pt x="393018" y="108607"/>
                </a:cubicBezTo>
                <a:cubicBezTo>
                  <a:pt x="393018" y="108087"/>
                  <a:pt x="393278" y="107566"/>
                  <a:pt x="393799" y="107045"/>
                </a:cubicBezTo>
                <a:close/>
                <a:moveTo>
                  <a:pt x="1745531" y="94543"/>
                </a:moveTo>
                <a:lnTo>
                  <a:pt x="1756469" y="107826"/>
                </a:lnTo>
                <a:cubicBezTo>
                  <a:pt x="1756990" y="108347"/>
                  <a:pt x="1756730" y="109128"/>
                  <a:pt x="1755688" y="110170"/>
                </a:cubicBezTo>
                <a:lnTo>
                  <a:pt x="1749437" y="111733"/>
                </a:lnTo>
                <a:lnTo>
                  <a:pt x="1724628" y="118113"/>
                </a:lnTo>
                <a:lnTo>
                  <a:pt x="1722148" y="114766"/>
                </a:lnTo>
                <a:close/>
                <a:moveTo>
                  <a:pt x="2069790" y="93762"/>
                </a:moveTo>
                <a:lnTo>
                  <a:pt x="2033848" y="94543"/>
                </a:lnTo>
                <a:lnTo>
                  <a:pt x="2033848" y="139080"/>
                </a:lnTo>
                <a:lnTo>
                  <a:pt x="2069790" y="137517"/>
                </a:lnTo>
                <a:close/>
                <a:moveTo>
                  <a:pt x="1319696" y="84386"/>
                </a:moveTo>
                <a:lnTo>
                  <a:pt x="1264221" y="86730"/>
                </a:lnTo>
                <a:cubicBezTo>
                  <a:pt x="1271513" y="104961"/>
                  <a:pt x="1281150" y="120067"/>
                  <a:pt x="1293130" y="132048"/>
                </a:cubicBezTo>
                <a:cubicBezTo>
                  <a:pt x="1304590" y="117463"/>
                  <a:pt x="1313445" y="101575"/>
                  <a:pt x="1319696" y="84386"/>
                </a:cubicBezTo>
                <a:close/>
                <a:moveTo>
                  <a:pt x="474278" y="82042"/>
                </a:moveTo>
                <a:lnTo>
                  <a:pt x="486780" y="93762"/>
                </a:lnTo>
                <a:cubicBezTo>
                  <a:pt x="487301" y="95325"/>
                  <a:pt x="487040" y="96106"/>
                  <a:pt x="485998" y="96106"/>
                </a:cubicBezTo>
                <a:lnTo>
                  <a:pt x="451619" y="96887"/>
                </a:lnTo>
                <a:lnTo>
                  <a:pt x="464902" y="103138"/>
                </a:lnTo>
                <a:cubicBezTo>
                  <a:pt x="465423" y="103138"/>
                  <a:pt x="465944" y="103398"/>
                  <a:pt x="466465" y="103919"/>
                </a:cubicBezTo>
                <a:cubicBezTo>
                  <a:pt x="466465" y="103919"/>
                  <a:pt x="466204" y="104440"/>
                  <a:pt x="465683" y="105482"/>
                </a:cubicBezTo>
                <a:lnTo>
                  <a:pt x="463339" y="111733"/>
                </a:lnTo>
                <a:lnTo>
                  <a:pt x="463339" y="151582"/>
                </a:lnTo>
                <a:cubicBezTo>
                  <a:pt x="463860" y="168250"/>
                  <a:pt x="456828" y="180231"/>
                  <a:pt x="442243" y="187524"/>
                </a:cubicBezTo>
                <a:cubicBezTo>
                  <a:pt x="441201" y="188044"/>
                  <a:pt x="440420" y="188305"/>
                  <a:pt x="439899" y="188305"/>
                </a:cubicBezTo>
                <a:cubicBezTo>
                  <a:pt x="439378" y="187784"/>
                  <a:pt x="439378" y="187003"/>
                  <a:pt x="439899" y="185961"/>
                </a:cubicBezTo>
                <a:cubicBezTo>
                  <a:pt x="439899" y="179189"/>
                  <a:pt x="437815" y="174241"/>
                  <a:pt x="433648" y="171115"/>
                </a:cubicBezTo>
                <a:cubicBezTo>
                  <a:pt x="432606" y="169553"/>
                  <a:pt x="432867" y="168771"/>
                  <a:pt x="434429" y="168771"/>
                </a:cubicBezTo>
                <a:cubicBezTo>
                  <a:pt x="443285" y="170334"/>
                  <a:pt x="447191" y="167990"/>
                  <a:pt x="446150" y="161739"/>
                </a:cubicBezTo>
                <a:lnTo>
                  <a:pt x="446931" y="118765"/>
                </a:lnTo>
                <a:cubicBezTo>
                  <a:pt x="446410" y="117202"/>
                  <a:pt x="446150" y="109910"/>
                  <a:pt x="446150" y="96887"/>
                </a:cubicBezTo>
                <a:lnTo>
                  <a:pt x="408645" y="96887"/>
                </a:lnTo>
                <a:cubicBezTo>
                  <a:pt x="402394" y="97408"/>
                  <a:pt x="395883" y="97929"/>
                  <a:pt x="389111" y="98450"/>
                </a:cubicBezTo>
                <a:cubicBezTo>
                  <a:pt x="387549" y="98971"/>
                  <a:pt x="386507" y="99231"/>
                  <a:pt x="385986" y="99231"/>
                </a:cubicBezTo>
                <a:lnTo>
                  <a:pt x="378172" y="92981"/>
                </a:lnTo>
                <a:lnTo>
                  <a:pt x="464121" y="92199"/>
                </a:lnTo>
                <a:close/>
                <a:moveTo>
                  <a:pt x="2077603" y="80479"/>
                </a:moveTo>
                <a:lnTo>
                  <a:pt x="2093230" y="91418"/>
                </a:lnTo>
                <a:cubicBezTo>
                  <a:pt x="2094272" y="91939"/>
                  <a:pt x="2094272" y="92720"/>
                  <a:pt x="2093230" y="93762"/>
                </a:cubicBezTo>
                <a:lnTo>
                  <a:pt x="2087761" y="100794"/>
                </a:lnTo>
                <a:lnTo>
                  <a:pt x="2088542" y="139080"/>
                </a:lnTo>
                <a:lnTo>
                  <a:pt x="2089323" y="141424"/>
                </a:lnTo>
                <a:cubicBezTo>
                  <a:pt x="2089323" y="141424"/>
                  <a:pt x="2089063" y="141685"/>
                  <a:pt x="2088542" y="142205"/>
                </a:cubicBezTo>
                <a:cubicBezTo>
                  <a:pt x="2072915" y="142205"/>
                  <a:pt x="2054684" y="142466"/>
                  <a:pt x="2033848" y="142987"/>
                </a:cubicBezTo>
                <a:lnTo>
                  <a:pt x="2033848" y="150800"/>
                </a:lnTo>
                <a:cubicBezTo>
                  <a:pt x="2033327" y="160176"/>
                  <a:pt x="2029681" y="167469"/>
                  <a:pt x="2022909" y="172678"/>
                </a:cubicBezTo>
                <a:cubicBezTo>
                  <a:pt x="2021867" y="173720"/>
                  <a:pt x="2020825" y="173980"/>
                  <a:pt x="2019784" y="173459"/>
                </a:cubicBezTo>
                <a:cubicBezTo>
                  <a:pt x="2019263" y="173459"/>
                  <a:pt x="2019002" y="172938"/>
                  <a:pt x="2019002" y="171897"/>
                </a:cubicBezTo>
                <a:lnTo>
                  <a:pt x="2019002" y="104701"/>
                </a:lnTo>
                <a:cubicBezTo>
                  <a:pt x="2019002" y="93241"/>
                  <a:pt x="2018742" y="86209"/>
                  <a:pt x="2018221" y="83604"/>
                </a:cubicBezTo>
                <a:cubicBezTo>
                  <a:pt x="2018221" y="82563"/>
                  <a:pt x="2019002" y="82563"/>
                  <a:pt x="2020565" y="83604"/>
                </a:cubicBezTo>
                <a:lnTo>
                  <a:pt x="2033848" y="90636"/>
                </a:lnTo>
                <a:lnTo>
                  <a:pt x="2069790" y="89855"/>
                </a:lnTo>
                <a:close/>
                <a:moveTo>
                  <a:pt x="904019" y="79698"/>
                </a:moveTo>
                <a:lnTo>
                  <a:pt x="922772" y="90636"/>
                </a:lnTo>
                <a:cubicBezTo>
                  <a:pt x="923814" y="91157"/>
                  <a:pt x="924334" y="91418"/>
                  <a:pt x="924334" y="91418"/>
                </a:cubicBezTo>
                <a:cubicBezTo>
                  <a:pt x="924334" y="91418"/>
                  <a:pt x="923814" y="91939"/>
                  <a:pt x="922772" y="92981"/>
                </a:cubicBezTo>
                <a:lnTo>
                  <a:pt x="918084" y="100013"/>
                </a:lnTo>
                <a:lnTo>
                  <a:pt x="920428" y="156270"/>
                </a:lnTo>
                <a:cubicBezTo>
                  <a:pt x="920949" y="170855"/>
                  <a:pt x="913396" y="182575"/>
                  <a:pt x="897769" y="191430"/>
                </a:cubicBezTo>
                <a:cubicBezTo>
                  <a:pt x="896727" y="191951"/>
                  <a:pt x="895945" y="192212"/>
                  <a:pt x="895425" y="192212"/>
                </a:cubicBezTo>
                <a:cubicBezTo>
                  <a:pt x="894904" y="192212"/>
                  <a:pt x="894643" y="191691"/>
                  <a:pt x="894643" y="190649"/>
                </a:cubicBezTo>
                <a:cubicBezTo>
                  <a:pt x="895164" y="183356"/>
                  <a:pt x="892820" y="178929"/>
                  <a:pt x="887611" y="177366"/>
                </a:cubicBezTo>
                <a:cubicBezTo>
                  <a:pt x="886569" y="176845"/>
                  <a:pt x="886309" y="176064"/>
                  <a:pt x="886830" y="175022"/>
                </a:cubicBezTo>
                <a:cubicBezTo>
                  <a:pt x="886830" y="174501"/>
                  <a:pt x="887351" y="174241"/>
                  <a:pt x="888392" y="174241"/>
                </a:cubicBezTo>
                <a:cubicBezTo>
                  <a:pt x="896206" y="174762"/>
                  <a:pt x="899852" y="172938"/>
                  <a:pt x="899331" y="168771"/>
                </a:cubicBezTo>
                <a:lnTo>
                  <a:pt x="897769" y="92981"/>
                </a:lnTo>
                <a:lnTo>
                  <a:pt x="836823" y="94543"/>
                </a:lnTo>
                <a:lnTo>
                  <a:pt x="836823" y="114077"/>
                </a:lnTo>
                <a:lnTo>
                  <a:pt x="891518" y="112514"/>
                </a:lnTo>
                <a:cubicBezTo>
                  <a:pt x="893080" y="113035"/>
                  <a:pt x="893862" y="113816"/>
                  <a:pt x="893862" y="114858"/>
                </a:cubicBezTo>
                <a:cubicBezTo>
                  <a:pt x="893862" y="115900"/>
                  <a:pt x="893341" y="116681"/>
                  <a:pt x="892299" y="117202"/>
                </a:cubicBezTo>
                <a:lnTo>
                  <a:pt x="836823" y="117984"/>
                </a:lnTo>
                <a:lnTo>
                  <a:pt x="836042" y="139080"/>
                </a:lnTo>
                <a:lnTo>
                  <a:pt x="892299" y="137517"/>
                </a:lnTo>
                <a:cubicBezTo>
                  <a:pt x="893862" y="137517"/>
                  <a:pt x="894643" y="138038"/>
                  <a:pt x="894643" y="139080"/>
                </a:cubicBezTo>
                <a:cubicBezTo>
                  <a:pt x="894643" y="140122"/>
                  <a:pt x="893862" y="140903"/>
                  <a:pt x="892299" y="141424"/>
                </a:cubicBezTo>
                <a:lnTo>
                  <a:pt x="836042" y="142987"/>
                </a:lnTo>
                <a:lnTo>
                  <a:pt x="836042" y="167990"/>
                </a:lnTo>
                <a:cubicBezTo>
                  <a:pt x="835000" y="174762"/>
                  <a:pt x="831354" y="181533"/>
                  <a:pt x="825103" y="188305"/>
                </a:cubicBezTo>
                <a:cubicBezTo>
                  <a:pt x="823020" y="190389"/>
                  <a:pt x="821717" y="191170"/>
                  <a:pt x="821196" y="190649"/>
                </a:cubicBezTo>
                <a:cubicBezTo>
                  <a:pt x="820155" y="190649"/>
                  <a:pt x="819634" y="189607"/>
                  <a:pt x="819634" y="187524"/>
                </a:cubicBezTo>
                <a:lnTo>
                  <a:pt x="821196" y="155488"/>
                </a:lnTo>
                <a:lnTo>
                  <a:pt x="821978" y="83604"/>
                </a:lnTo>
                <a:lnTo>
                  <a:pt x="838386" y="90636"/>
                </a:lnTo>
                <a:lnTo>
                  <a:pt x="896987" y="88292"/>
                </a:lnTo>
                <a:close/>
                <a:moveTo>
                  <a:pt x="82823" y="79698"/>
                </a:moveTo>
                <a:lnTo>
                  <a:pt x="50006" y="80479"/>
                </a:lnTo>
                <a:lnTo>
                  <a:pt x="49225" y="123453"/>
                </a:lnTo>
                <a:lnTo>
                  <a:pt x="83604" y="122672"/>
                </a:lnTo>
                <a:close/>
                <a:moveTo>
                  <a:pt x="1859607" y="74228"/>
                </a:moveTo>
                <a:lnTo>
                  <a:pt x="1878360" y="89855"/>
                </a:lnTo>
                <a:cubicBezTo>
                  <a:pt x="1880964" y="91939"/>
                  <a:pt x="1880964" y="93762"/>
                  <a:pt x="1878360" y="95325"/>
                </a:cubicBezTo>
                <a:lnTo>
                  <a:pt x="1873672" y="99231"/>
                </a:lnTo>
                <a:cubicBezTo>
                  <a:pt x="1862733" y="112254"/>
                  <a:pt x="1846845" y="129964"/>
                  <a:pt x="1826009" y="152363"/>
                </a:cubicBezTo>
                <a:cubicBezTo>
                  <a:pt x="1825489" y="152884"/>
                  <a:pt x="1824968" y="153405"/>
                  <a:pt x="1824447" y="153926"/>
                </a:cubicBezTo>
                <a:lnTo>
                  <a:pt x="1901019" y="147675"/>
                </a:lnTo>
                <a:cubicBezTo>
                  <a:pt x="1898414" y="136215"/>
                  <a:pt x="1893987" y="126839"/>
                  <a:pt x="1887736" y="119546"/>
                </a:cubicBezTo>
                <a:cubicBezTo>
                  <a:pt x="1887215" y="118505"/>
                  <a:pt x="1887215" y="117723"/>
                  <a:pt x="1887736" y="117202"/>
                </a:cubicBezTo>
                <a:cubicBezTo>
                  <a:pt x="1888257" y="116681"/>
                  <a:pt x="1888778" y="116681"/>
                  <a:pt x="1889299" y="117202"/>
                </a:cubicBezTo>
                <a:cubicBezTo>
                  <a:pt x="1915343" y="138038"/>
                  <a:pt x="1928887" y="153144"/>
                  <a:pt x="1929929" y="162520"/>
                </a:cubicBezTo>
                <a:cubicBezTo>
                  <a:pt x="1928887" y="170855"/>
                  <a:pt x="1923938" y="177106"/>
                  <a:pt x="1915083" y="181273"/>
                </a:cubicBezTo>
                <a:cubicBezTo>
                  <a:pt x="1910916" y="182835"/>
                  <a:pt x="1908311" y="183096"/>
                  <a:pt x="1907270" y="182054"/>
                </a:cubicBezTo>
                <a:cubicBezTo>
                  <a:pt x="1905707" y="181533"/>
                  <a:pt x="1904925" y="179189"/>
                  <a:pt x="1904925" y="175022"/>
                </a:cubicBezTo>
                <a:cubicBezTo>
                  <a:pt x="1904405" y="166688"/>
                  <a:pt x="1903363" y="159135"/>
                  <a:pt x="1901800" y="152363"/>
                </a:cubicBezTo>
                <a:cubicBezTo>
                  <a:pt x="1854398" y="163823"/>
                  <a:pt x="1824186" y="171897"/>
                  <a:pt x="1811164" y="176585"/>
                </a:cubicBezTo>
                <a:cubicBezTo>
                  <a:pt x="1808039" y="177627"/>
                  <a:pt x="1806476" y="177366"/>
                  <a:pt x="1806476" y="175803"/>
                </a:cubicBezTo>
                <a:lnTo>
                  <a:pt x="1801006" y="158614"/>
                </a:lnTo>
                <a:cubicBezTo>
                  <a:pt x="1801006" y="157051"/>
                  <a:pt x="1801527" y="156270"/>
                  <a:pt x="1802569" y="156270"/>
                </a:cubicBezTo>
                <a:cubicBezTo>
                  <a:pt x="1809862" y="155749"/>
                  <a:pt x="1814810" y="154186"/>
                  <a:pt x="1817415" y="151582"/>
                </a:cubicBezTo>
                <a:cubicBezTo>
                  <a:pt x="1840334" y="116160"/>
                  <a:pt x="1854398" y="90376"/>
                  <a:pt x="1859607" y="74228"/>
                </a:cubicBezTo>
                <a:close/>
                <a:moveTo>
                  <a:pt x="501625" y="67196"/>
                </a:moveTo>
                <a:lnTo>
                  <a:pt x="521159" y="75791"/>
                </a:lnTo>
                <a:cubicBezTo>
                  <a:pt x="522201" y="76312"/>
                  <a:pt x="522201" y="77093"/>
                  <a:pt x="521159" y="78135"/>
                </a:cubicBezTo>
                <a:lnTo>
                  <a:pt x="518815" y="79698"/>
                </a:lnTo>
                <a:cubicBezTo>
                  <a:pt x="520899" y="119286"/>
                  <a:pt x="535744" y="152102"/>
                  <a:pt x="563352" y="178147"/>
                </a:cubicBezTo>
                <a:cubicBezTo>
                  <a:pt x="563873" y="178668"/>
                  <a:pt x="564133" y="179189"/>
                  <a:pt x="564133" y="179710"/>
                </a:cubicBezTo>
                <a:cubicBezTo>
                  <a:pt x="563612" y="180752"/>
                  <a:pt x="563091" y="181012"/>
                  <a:pt x="562570" y="180491"/>
                </a:cubicBezTo>
                <a:cubicBezTo>
                  <a:pt x="557882" y="179971"/>
                  <a:pt x="551371" y="182054"/>
                  <a:pt x="543037" y="186742"/>
                </a:cubicBezTo>
                <a:cubicBezTo>
                  <a:pt x="525326" y="169032"/>
                  <a:pt x="516731" y="133611"/>
                  <a:pt x="517252" y="80479"/>
                </a:cubicBezTo>
                <a:lnTo>
                  <a:pt x="516471" y="81260"/>
                </a:lnTo>
                <a:cubicBezTo>
                  <a:pt x="516471" y="127099"/>
                  <a:pt x="495375" y="165125"/>
                  <a:pt x="453182" y="195337"/>
                </a:cubicBezTo>
                <a:cubicBezTo>
                  <a:pt x="452140" y="195858"/>
                  <a:pt x="451359" y="196118"/>
                  <a:pt x="450838" y="196118"/>
                </a:cubicBezTo>
                <a:cubicBezTo>
                  <a:pt x="450317" y="195597"/>
                  <a:pt x="450317" y="194816"/>
                  <a:pt x="450838" y="193774"/>
                </a:cubicBezTo>
                <a:cubicBezTo>
                  <a:pt x="470632" y="177106"/>
                  <a:pt x="484175" y="159395"/>
                  <a:pt x="491468" y="140643"/>
                </a:cubicBezTo>
                <a:cubicBezTo>
                  <a:pt x="498760" y="123974"/>
                  <a:pt x="502146" y="99492"/>
                  <a:pt x="501625" y="67196"/>
                </a:cubicBezTo>
                <a:close/>
                <a:moveTo>
                  <a:pt x="717277" y="66415"/>
                </a:moveTo>
                <a:lnTo>
                  <a:pt x="697744" y="67977"/>
                </a:lnTo>
                <a:cubicBezTo>
                  <a:pt x="695660" y="71624"/>
                  <a:pt x="693056" y="75530"/>
                  <a:pt x="689930" y="79698"/>
                </a:cubicBezTo>
                <a:cubicBezTo>
                  <a:pt x="693576" y="95845"/>
                  <a:pt x="698525" y="109910"/>
                  <a:pt x="704776" y="121890"/>
                </a:cubicBezTo>
                <a:cubicBezTo>
                  <a:pt x="709985" y="106263"/>
                  <a:pt x="714152" y="87772"/>
                  <a:pt x="717277" y="66415"/>
                </a:cubicBezTo>
                <a:close/>
                <a:moveTo>
                  <a:pt x="89855" y="64852"/>
                </a:moveTo>
                <a:lnTo>
                  <a:pt x="107045" y="75010"/>
                </a:lnTo>
                <a:cubicBezTo>
                  <a:pt x="108087" y="75530"/>
                  <a:pt x="108087" y="76312"/>
                  <a:pt x="107045" y="77354"/>
                </a:cubicBezTo>
                <a:lnTo>
                  <a:pt x="102357" y="84386"/>
                </a:lnTo>
                <a:lnTo>
                  <a:pt x="103138" y="123453"/>
                </a:lnTo>
                <a:lnTo>
                  <a:pt x="104701" y="126578"/>
                </a:lnTo>
                <a:cubicBezTo>
                  <a:pt x="105222" y="128141"/>
                  <a:pt x="104701" y="128923"/>
                  <a:pt x="103138" y="128923"/>
                </a:cubicBezTo>
                <a:cubicBezTo>
                  <a:pt x="91678" y="127881"/>
                  <a:pt x="73707" y="127881"/>
                  <a:pt x="49225" y="128923"/>
                </a:cubicBezTo>
                <a:cubicBezTo>
                  <a:pt x="48183" y="136215"/>
                  <a:pt x="44537" y="142987"/>
                  <a:pt x="38286" y="149238"/>
                </a:cubicBezTo>
                <a:cubicBezTo>
                  <a:pt x="36203" y="150800"/>
                  <a:pt x="34900" y="150540"/>
                  <a:pt x="34379" y="148456"/>
                </a:cubicBezTo>
                <a:lnTo>
                  <a:pt x="35161" y="110952"/>
                </a:lnTo>
                <a:lnTo>
                  <a:pt x="35161" y="83604"/>
                </a:lnTo>
                <a:lnTo>
                  <a:pt x="35161" y="67196"/>
                </a:lnTo>
                <a:cubicBezTo>
                  <a:pt x="35161" y="66154"/>
                  <a:pt x="35421" y="66154"/>
                  <a:pt x="35942" y="67196"/>
                </a:cubicBezTo>
                <a:lnTo>
                  <a:pt x="50006" y="75791"/>
                </a:lnTo>
                <a:lnTo>
                  <a:pt x="82823" y="75010"/>
                </a:lnTo>
                <a:close/>
                <a:moveTo>
                  <a:pt x="2488201" y="61922"/>
                </a:moveTo>
                <a:cubicBezTo>
                  <a:pt x="2488462" y="61792"/>
                  <a:pt x="2488853" y="61987"/>
                  <a:pt x="2489373" y="62508"/>
                </a:cubicBezTo>
                <a:lnTo>
                  <a:pt x="2508907" y="70321"/>
                </a:lnTo>
                <a:cubicBezTo>
                  <a:pt x="2509949" y="70842"/>
                  <a:pt x="2509949" y="71624"/>
                  <a:pt x="2508907" y="72665"/>
                </a:cubicBezTo>
                <a:lnTo>
                  <a:pt x="2506563" y="78135"/>
                </a:lnTo>
                <a:lnTo>
                  <a:pt x="2497969" y="173459"/>
                </a:lnTo>
                <a:lnTo>
                  <a:pt x="2536255" y="172678"/>
                </a:lnTo>
                <a:lnTo>
                  <a:pt x="2547975" y="161739"/>
                </a:lnTo>
                <a:lnTo>
                  <a:pt x="2565164" y="174241"/>
                </a:lnTo>
                <a:cubicBezTo>
                  <a:pt x="2565685" y="175282"/>
                  <a:pt x="2565425" y="176064"/>
                  <a:pt x="2564383" y="176585"/>
                </a:cubicBezTo>
                <a:lnTo>
                  <a:pt x="2401081" y="178929"/>
                </a:lnTo>
                <a:cubicBezTo>
                  <a:pt x="2392226" y="179450"/>
                  <a:pt x="2384673" y="180231"/>
                  <a:pt x="2378422" y="181273"/>
                </a:cubicBezTo>
                <a:lnTo>
                  <a:pt x="2372171" y="175022"/>
                </a:lnTo>
                <a:lnTo>
                  <a:pt x="2432335" y="174241"/>
                </a:lnTo>
                <a:lnTo>
                  <a:pt x="2431554" y="94543"/>
                </a:lnTo>
                <a:cubicBezTo>
                  <a:pt x="2431554" y="89855"/>
                  <a:pt x="2431293" y="83604"/>
                  <a:pt x="2430773" y="75791"/>
                </a:cubicBezTo>
                <a:cubicBezTo>
                  <a:pt x="2430251" y="71624"/>
                  <a:pt x="2429991" y="68759"/>
                  <a:pt x="2429991" y="67196"/>
                </a:cubicBezTo>
                <a:cubicBezTo>
                  <a:pt x="2429991" y="65633"/>
                  <a:pt x="2430512" y="65373"/>
                  <a:pt x="2431554" y="66415"/>
                </a:cubicBezTo>
                <a:lnTo>
                  <a:pt x="2449525" y="75010"/>
                </a:lnTo>
                <a:cubicBezTo>
                  <a:pt x="2450567" y="75530"/>
                  <a:pt x="2450567" y="76312"/>
                  <a:pt x="2449525" y="77354"/>
                </a:cubicBezTo>
                <a:lnTo>
                  <a:pt x="2447962" y="82823"/>
                </a:lnTo>
                <a:lnTo>
                  <a:pt x="2446399" y="174241"/>
                </a:lnTo>
                <a:lnTo>
                  <a:pt x="2482341" y="173459"/>
                </a:lnTo>
                <a:lnTo>
                  <a:pt x="2486248" y="90636"/>
                </a:lnTo>
                <a:cubicBezTo>
                  <a:pt x="2486248" y="89074"/>
                  <a:pt x="2486509" y="86990"/>
                  <a:pt x="2487029" y="84386"/>
                </a:cubicBezTo>
                <a:cubicBezTo>
                  <a:pt x="2487551" y="72926"/>
                  <a:pt x="2487811" y="65894"/>
                  <a:pt x="2487811" y="63289"/>
                </a:cubicBezTo>
                <a:cubicBezTo>
                  <a:pt x="2487811" y="62508"/>
                  <a:pt x="2487941" y="62052"/>
                  <a:pt x="2488201" y="61922"/>
                </a:cubicBezTo>
                <a:close/>
                <a:moveTo>
                  <a:pt x="1072009" y="56257"/>
                </a:moveTo>
                <a:cubicBezTo>
                  <a:pt x="1086073" y="60424"/>
                  <a:pt x="1094929" y="64852"/>
                  <a:pt x="1098575" y="69540"/>
                </a:cubicBezTo>
                <a:cubicBezTo>
                  <a:pt x="1100138" y="74228"/>
                  <a:pt x="1098054" y="79177"/>
                  <a:pt x="1092324" y="84386"/>
                </a:cubicBezTo>
                <a:cubicBezTo>
                  <a:pt x="1089720" y="86469"/>
                  <a:pt x="1087636" y="86469"/>
                  <a:pt x="1086073" y="84386"/>
                </a:cubicBezTo>
                <a:cubicBezTo>
                  <a:pt x="1082948" y="72926"/>
                  <a:pt x="1077999" y="64071"/>
                  <a:pt x="1071228" y="57820"/>
                </a:cubicBezTo>
                <a:cubicBezTo>
                  <a:pt x="1070707" y="56257"/>
                  <a:pt x="1070967" y="55736"/>
                  <a:pt x="1072009" y="56257"/>
                </a:cubicBezTo>
                <a:close/>
                <a:moveTo>
                  <a:pt x="405520" y="45318"/>
                </a:moveTo>
                <a:lnTo>
                  <a:pt x="404738" y="64852"/>
                </a:lnTo>
                <a:lnTo>
                  <a:pt x="421928" y="63289"/>
                </a:lnTo>
                <a:lnTo>
                  <a:pt x="421928" y="45318"/>
                </a:lnTo>
                <a:close/>
                <a:moveTo>
                  <a:pt x="2093230" y="42974"/>
                </a:moveTo>
                <a:lnTo>
                  <a:pt x="2104951" y="54694"/>
                </a:lnTo>
                <a:cubicBezTo>
                  <a:pt x="2105992" y="56257"/>
                  <a:pt x="2105732" y="57039"/>
                  <a:pt x="2104169" y="57039"/>
                </a:cubicBezTo>
                <a:lnTo>
                  <a:pt x="2021346" y="59383"/>
                </a:lnTo>
                <a:cubicBezTo>
                  <a:pt x="2013012" y="59383"/>
                  <a:pt x="2005719" y="60164"/>
                  <a:pt x="1999469" y="61727"/>
                </a:cubicBezTo>
                <a:lnTo>
                  <a:pt x="1992437" y="55476"/>
                </a:lnTo>
                <a:lnTo>
                  <a:pt x="2082291" y="53913"/>
                </a:lnTo>
                <a:close/>
                <a:moveTo>
                  <a:pt x="396925" y="35942"/>
                </a:moveTo>
                <a:lnTo>
                  <a:pt x="406301" y="42193"/>
                </a:lnTo>
                <a:lnTo>
                  <a:pt x="421928" y="41412"/>
                </a:lnTo>
                <a:lnTo>
                  <a:pt x="427397" y="35942"/>
                </a:lnTo>
                <a:lnTo>
                  <a:pt x="440680" y="43756"/>
                </a:lnTo>
                <a:cubicBezTo>
                  <a:pt x="441722" y="44277"/>
                  <a:pt x="441722" y="45058"/>
                  <a:pt x="440680" y="46100"/>
                </a:cubicBezTo>
                <a:lnTo>
                  <a:pt x="436774" y="50788"/>
                </a:lnTo>
                <a:lnTo>
                  <a:pt x="435992" y="64852"/>
                </a:lnTo>
                <a:lnTo>
                  <a:pt x="436774" y="67196"/>
                </a:lnTo>
                <a:cubicBezTo>
                  <a:pt x="437294" y="67196"/>
                  <a:pt x="437294" y="67456"/>
                  <a:pt x="436774" y="67977"/>
                </a:cubicBezTo>
                <a:cubicBezTo>
                  <a:pt x="431044" y="66936"/>
                  <a:pt x="420365" y="66936"/>
                  <a:pt x="404738" y="67977"/>
                </a:cubicBezTo>
                <a:cubicBezTo>
                  <a:pt x="404217" y="74228"/>
                  <a:pt x="402134" y="78656"/>
                  <a:pt x="398487" y="81260"/>
                </a:cubicBezTo>
                <a:cubicBezTo>
                  <a:pt x="396925" y="82302"/>
                  <a:pt x="395883" y="82563"/>
                  <a:pt x="395362" y="82042"/>
                </a:cubicBezTo>
                <a:cubicBezTo>
                  <a:pt x="394841" y="82042"/>
                  <a:pt x="394581" y="81521"/>
                  <a:pt x="394581" y="80479"/>
                </a:cubicBezTo>
                <a:lnTo>
                  <a:pt x="394581" y="58601"/>
                </a:lnTo>
                <a:lnTo>
                  <a:pt x="395362" y="50788"/>
                </a:lnTo>
                <a:cubicBezTo>
                  <a:pt x="395362" y="48704"/>
                  <a:pt x="395102" y="45579"/>
                  <a:pt x="394581" y="41412"/>
                </a:cubicBezTo>
                <a:cubicBezTo>
                  <a:pt x="394581" y="38807"/>
                  <a:pt x="394581" y="37244"/>
                  <a:pt x="394581" y="36723"/>
                </a:cubicBezTo>
                <a:cubicBezTo>
                  <a:pt x="394581" y="35682"/>
                  <a:pt x="395362" y="35421"/>
                  <a:pt x="396925" y="35942"/>
                </a:cubicBezTo>
                <a:close/>
                <a:moveTo>
                  <a:pt x="125797" y="29691"/>
                </a:moveTo>
                <a:lnTo>
                  <a:pt x="145331" y="39849"/>
                </a:lnTo>
                <a:cubicBezTo>
                  <a:pt x="146373" y="40370"/>
                  <a:pt x="146373" y="41151"/>
                  <a:pt x="145331" y="42193"/>
                </a:cubicBezTo>
                <a:lnTo>
                  <a:pt x="139861" y="50006"/>
                </a:lnTo>
                <a:lnTo>
                  <a:pt x="140643" y="120328"/>
                </a:lnTo>
                <a:lnTo>
                  <a:pt x="141424" y="155488"/>
                </a:lnTo>
                <a:cubicBezTo>
                  <a:pt x="141424" y="171115"/>
                  <a:pt x="132569" y="182835"/>
                  <a:pt x="114858" y="190649"/>
                </a:cubicBezTo>
                <a:cubicBezTo>
                  <a:pt x="113816" y="191170"/>
                  <a:pt x="113296" y="190649"/>
                  <a:pt x="113296" y="189086"/>
                </a:cubicBezTo>
                <a:cubicBezTo>
                  <a:pt x="113816" y="180231"/>
                  <a:pt x="110691" y="174501"/>
                  <a:pt x="103919" y="171897"/>
                </a:cubicBezTo>
                <a:cubicBezTo>
                  <a:pt x="103399" y="171376"/>
                  <a:pt x="103138" y="170855"/>
                  <a:pt x="103138" y="170334"/>
                </a:cubicBezTo>
                <a:cubicBezTo>
                  <a:pt x="103138" y="169813"/>
                  <a:pt x="103399" y="169553"/>
                  <a:pt x="103919" y="169553"/>
                </a:cubicBezTo>
                <a:cubicBezTo>
                  <a:pt x="115379" y="170073"/>
                  <a:pt x="120849" y="169292"/>
                  <a:pt x="120328" y="167209"/>
                </a:cubicBezTo>
                <a:lnTo>
                  <a:pt x="118765" y="44537"/>
                </a:lnTo>
                <a:lnTo>
                  <a:pt x="17190" y="46100"/>
                </a:lnTo>
                <a:lnTo>
                  <a:pt x="17971" y="162520"/>
                </a:lnTo>
                <a:cubicBezTo>
                  <a:pt x="16929" y="171376"/>
                  <a:pt x="12502" y="179971"/>
                  <a:pt x="4688" y="188305"/>
                </a:cubicBezTo>
                <a:cubicBezTo>
                  <a:pt x="3646" y="189868"/>
                  <a:pt x="2605" y="190389"/>
                  <a:pt x="1563" y="189868"/>
                </a:cubicBezTo>
                <a:cubicBezTo>
                  <a:pt x="521" y="189347"/>
                  <a:pt x="0" y="188305"/>
                  <a:pt x="0" y="186742"/>
                </a:cubicBezTo>
                <a:lnTo>
                  <a:pt x="782" y="128923"/>
                </a:lnTo>
                <a:lnTo>
                  <a:pt x="1563" y="61727"/>
                </a:lnTo>
                <a:lnTo>
                  <a:pt x="782" y="33598"/>
                </a:lnTo>
                <a:cubicBezTo>
                  <a:pt x="782" y="32556"/>
                  <a:pt x="1563" y="32296"/>
                  <a:pt x="3126" y="32817"/>
                </a:cubicBezTo>
                <a:lnTo>
                  <a:pt x="18753" y="42193"/>
                </a:lnTo>
                <a:lnTo>
                  <a:pt x="117984" y="39849"/>
                </a:lnTo>
                <a:close/>
                <a:moveTo>
                  <a:pt x="1717402" y="20315"/>
                </a:moveTo>
                <a:lnTo>
                  <a:pt x="1673647" y="21878"/>
                </a:lnTo>
                <a:lnTo>
                  <a:pt x="1672865" y="47662"/>
                </a:lnTo>
                <a:lnTo>
                  <a:pt x="1711933" y="46100"/>
                </a:lnTo>
                <a:cubicBezTo>
                  <a:pt x="1714016" y="47141"/>
                  <a:pt x="1714016" y="48444"/>
                  <a:pt x="1711933" y="50006"/>
                </a:cubicBezTo>
                <a:lnTo>
                  <a:pt x="1672865" y="51569"/>
                </a:lnTo>
                <a:lnTo>
                  <a:pt x="1672865" y="81260"/>
                </a:lnTo>
                <a:lnTo>
                  <a:pt x="1717402" y="80479"/>
                </a:lnTo>
                <a:close/>
                <a:moveTo>
                  <a:pt x="1078260" y="17971"/>
                </a:moveTo>
                <a:cubicBezTo>
                  <a:pt x="1093366" y="21097"/>
                  <a:pt x="1101179" y="25524"/>
                  <a:pt x="1101700" y="31254"/>
                </a:cubicBezTo>
                <a:cubicBezTo>
                  <a:pt x="1102742" y="35942"/>
                  <a:pt x="1100919" y="40370"/>
                  <a:pt x="1096231" y="44537"/>
                </a:cubicBezTo>
                <a:cubicBezTo>
                  <a:pt x="1092064" y="46621"/>
                  <a:pt x="1089459" y="45579"/>
                  <a:pt x="1088417" y="41412"/>
                </a:cubicBezTo>
                <a:cubicBezTo>
                  <a:pt x="1086334" y="32556"/>
                  <a:pt x="1082687" y="25524"/>
                  <a:pt x="1077479" y="20315"/>
                </a:cubicBezTo>
                <a:cubicBezTo>
                  <a:pt x="1076958" y="20315"/>
                  <a:pt x="1076697" y="19794"/>
                  <a:pt x="1076697" y="18752"/>
                </a:cubicBezTo>
                <a:cubicBezTo>
                  <a:pt x="1077218" y="18232"/>
                  <a:pt x="1077739" y="17971"/>
                  <a:pt x="1078260" y="17971"/>
                </a:cubicBezTo>
                <a:close/>
                <a:moveTo>
                  <a:pt x="2316696" y="14846"/>
                </a:moveTo>
                <a:cubicBezTo>
                  <a:pt x="2326593" y="17450"/>
                  <a:pt x="2332062" y="20055"/>
                  <a:pt x="2333104" y="22659"/>
                </a:cubicBezTo>
                <a:cubicBezTo>
                  <a:pt x="2332583" y="26306"/>
                  <a:pt x="2330760" y="29691"/>
                  <a:pt x="2327635" y="32817"/>
                </a:cubicBezTo>
                <a:cubicBezTo>
                  <a:pt x="2325551" y="34379"/>
                  <a:pt x="2323988" y="33859"/>
                  <a:pt x="2322947" y="31254"/>
                </a:cubicBezTo>
                <a:cubicBezTo>
                  <a:pt x="2321905" y="28650"/>
                  <a:pt x="2320081" y="25003"/>
                  <a:pt x="2317477" y="20315"/>
                </a:cubicBezTo>
                <a:cubicBezTo>
                  <a:pt x="2316435" y="18232"/>
                  <a:pt x="2315654" y="16669"/>
                  <a:pt x="2315133" y="15627"/>
                </a:cubicBezTo>
                <a:cubicBezTo>
                  <a:pt x="2315133" y="15106"/>
                  <a:pt x="2315654" y="14846"/>
                  <a:pt x="2316696" y="14846"/>
                </a:cubicBezTo>
                <a:close/>
                <a:moveTo>
                  <a:pt x="323478" y="13283"/>
                </a:moveTo>
                <a:lnTo>
                  <a:pt x="338324" y="26566"/>
                </a:lnTo>
                <a:cubicBezTo>
                  <a:pt x="338845" y="27608"/>
                  <a:pt x="339105" y="28129"/>
                  <a:pt x="339105" y="28129"/>
                </a:cubicBezTo>
                <a:cubicBezTo>
                  <a:pt x="338584" y="28650"/>
                  <a:pt x="338063" y="28910"/>
                  <a:pt x="337542" y="28910"/>
                </a:cubicBezTo>
                <a:lnTo>
                  <a:pt x="280504" y="30473"/>
                </a:lnTo>
                <a:cubicBezTo>
                  <a:pt x="281025" y="47662"/>
                  <a:pt x="280504" y="64331"/>
                  <a:pt x="278941" y="80479"/>
                </a:cubicBezTo>
                <a:lnTo>
                  <a:pt x="328166" y="78916"/>
                </a:lnTo>
                <a:lnTo>
                  <a:pt x="339886" y="66415"/>
                </a:lnTo>
                <a:lnTo>
                  <a:pt x="354732" y="80479"/>
                </a:lnTo>
                <a:cubicBezTo>
                  <a:pt x="355253" y="81000"/>
                  <a:pt x="355513" y="81521"/>
                  <a:pt x="355513" y="82042"/>
                </a:cubicBezTo>
                <a:cubicBezTo>
                  <a:pt x="355513" y="82563"/>
                  <a:pt x="354992" y="82823"/>
                  <a:pt x="353951" y="82823"/>
                </a:cubicBezTo>
                <a:lnTo>
                  <a:pt x="285973" y="84386"/>
                </a:lnTo>
                <a:cubicBezTo>
                  <a:pt x="291182" y="122411"/>
                  <a:pt x="317227" y="150540"/>
                  <a:pt x="364108" y="168771"/>
                </a:cubicBezTo>
                <a:cubicBezTo>
                  <a:pt x="365150" y="169813"/>
                  <a:pt x="365671" y="170594"/>
                  <a:pt x="365671" y="171115"/>
                </a:cubicBezTo>
                <a:cubicBezTo>
                  <a:pt x="365671" y="171636"/>
                  <a:pt x="364890" y="172157"/>
                  <a:pt x="363327" y="172678"/>
                </a:cubicBezTo>
                <a:cubicBezTo>
                  <a:pt x="356034" y="172678"/>
                  <a:pt x="347700" y="177106"/>
                  <a:pt x="338324" y="185961"/>
                </a:cubicBezTo>
                <a:cubicBezTo>
                  <a:pt x="303944" y="167209"/>
                  <a:pt x="285453" y="133350"/>
                  <a:pt x="282848" y="84386"/>
                </a:cubicBezTo>
                <a:lnTo>
                  <a:pt x="278160" y="84386"/>
                </a:lnTo>
                <a:cubicBezTo>
                  <a:pt x="277639" y="133871"/>
                  <a:pt x="242999" y="169813"/>
                  <a:pt x="174241" y="192212"/>
                </a:cubicBezTo>
                <a:cubicBezTo>
                  <a:pt x="173199" y="192733"/>
                  <a:pt x="172418" y="192472"/>
                  <a:pt x="171897" y="191430"/>
                </a:cubicBezTo>
                <a:cubicBezTo>
                  <a:pt x="171897" y="190389"/>
                  <a:pt x="172418" y="189607"/>
                  <a:pt x="173459" y="189086"/>
                </a:cubicBezTo>
                <a:cubicBezTo>
                  <a:pt x="230237" y="167729"/>
                  <a:pt x="259408" y="133090"/>
                  <a:pt x="260970" y="85167"/>
                </a:cubicBezTo>
                <a:lnTo>
                  <a:pt x="214871" y="86730"/>
                </a:lnTo>
                <a:cubicBezTo>
                  <a:pt x="205495" y="86730"/>
                  <a:pt x="198462" y="87251"/>
                  <a:pt x="193774" y="88292"/>
                </a:cubicBezTo>
                <a:lnTo>
                  <a:pt x="186742" y="82042"/>
                </a:lnTo>
                <a:lnTo>
                  <a:pt x="260970" y="80479"/>
                </a:lnTo>
                <a:cubicBezTo>
                  <a:pt x="262533" y="66415"/>
                  <a:pt x="263314" y="50006"/>
                  <a:pt x="263314" y="31254"/>
                </a:cubicBezTo>
                <a:lnTo>
                  <a:pt x="231279" y="32035"/>
                </a:lnTo>
                <a:cubicBezTo>
                  <a:pt x="221903" y="32035"/>
                  <a:pt x="214871" y="32817"/>
                  <a:pt x="210183" y="34379"/>
                </a:cubicBezTo>
                <a:lnTo>
                  <a:pt x="203932" y="28129"/>
                </a:lnTo>
                <a:lnTo>
                  <a:pt x="311758" y="25003"/>
                </a:lnTo>
                <a:close/>
                <a:moveTo>
                  <a:pt x="1840855" y="11720"/>
                </a:moveTo>
                <a:lnTo>
                  <a:pt x="1861951" y="20315"/>
                </a:lnTo>
                <a:cubicBezTo>
                  <a:pt x="1862993" y="20836"/>
                  <a:pt x="1862993" y="21617"/>
                  <a:pt x="1861951" y="22659"/>
                </a:cubicBezTo>
                <a:lnTo>
                  <a:pt x="1857263" y="25785"/>
                </a:lnTo>
                <a:cubicBezTo>
                  <a:pt x="1838511" y="57559"/>
                  <a:pt x="1814029" y="87511"/>
                  <a:pt x="1783817" y="115640"/>
                </a:cubicBezTo>
                <a:cubicBezTo>
                  <a:pt x="1782775" y="116681"/>
                  <a:pt x="1781993" y="116942"/>
                  <a:pt x="1781473" y="116421"/>
                </a:cubicBezTo>
                <a:cubicBezTo>
                  <a:pt x="1780952" y="115379"/>
                  <a:pt x="1781212" y="114337"/>
                  <a:pt x="1782254" y="113296"/>
                </a:cubicBezTo>
                <a:cubicBezTo>
                  <a:pt x="1808299" y="81521"/>
                  <a:pt x="1827833" y="47662"/>
                  <a:pt x="1840855" y="11720"/>
                </a:cubicBezTo>
                <a:close/>
                <a:moveTo>
                  <a:pt x="466465" y="10939"/>
                </a:moveTo>
                <a:lnTo>
                  <a:pt x="478966" y="21878"/>
                </a:lnTo>
                <a:cubicBezTo>
                  <a:pt x="480008" y="22920"/>
                  <a:pt x="480008" y="23701"/>
                  <a:pt x="478966" y="24222"/>
                </a:cubicBezTo>
                <a:cubicBezTo>
                  <a:pt x="478966" y="23701"/>
                  <a:pt x="478706" y="23701"/>
                  <a:pt x="478185" y="24222"/>
                </a:cubicBezTo>
                <a:lnTo>
                  <a:pt x="453182" y="24222"/>
                </a:lnTo>
                <a:lnTo>
                  <a:pt x="466465" y="31254"/>
                </a:lnTo>
                <a:cubicBezTo>
                  <a:pt x="468027" y="31775"/>
                  <a:pt x="468027" y="32817"/>
                  <a:pt x="466465" y="34379"/>
                </a:cubicBezTo>
                <a:cubicBezTo>
                  <a:pt x="464902" y="36463"/>
                  <a:pt x="464121" y="39849"/>
                  <a:pt x="464121" y="44537"/>
                </a:cubicBezTo>
                <a:lnTo>
                  <a:pt x="462558" y="67196"/>
                </a:lnTo>
                <a:cubicBezTo>
                  <a:pt x="462037" y="74489"/>
                  <a:pt x="458912" y="80479"/>
                  <a:pt x="453182" y="85167"/>
                </a:cubicBezTo>
                <a:cubicBezTo>
                  <a:pt x="451619" y="86209"/>
                  <a:pt x="450317" y="86469"/>
                  <a:pt x="449275" y="85948"/>
                </a:cubicBezTo>
                <a:cubicBezTo>
                  <a:pt x="448754" y="85948"/>
                  <a:pt x="448494" y="85167"/>
                  <a:pt x="448494" y="83604"/>
                </a:cubicBezTo>
                <a:lnTo>
                  <a:pt x="448494" y="24222"/>
                </a:lnTo>
                <a:lnTo>
                  <a:pt x="410989" y="25003"/>
                </a:lnTo>
                <a:cubicBezTo>
                  <a:pt x="409426" y="25003"/>
                  <a:pt x="407343" y="25003"/>
                  <a:pt x="404738" y="25003"/>
                </a:cubicBezTo>
                <a:cubicBezTo>
                  <a:pt x="396925" y="25524"/>
                  <a:pt x="391455" y="26306"/>
                  <a:pt x="388330" y="27347"/>
                </a:cubicBezTo>
                <a:lnTo>
                  <a:pt x="380516" y="21097"/>
                </a:lnTo>
                <a:lnTo>
                  <a:pt x="457089" y="20315"/>
                </a:lnTo>
                <a:close/>
                <a:moveTo>
                  <a:pt x="2125265" y="9376"/>
                </a:moveTo>
                <a:lnTo>
                  <a:pt x="2140111" y="19534"/>
                </a:lnTo>
                <a:cubicBezTo>
                  <a:pt x="2141153" y="20055"/>
                  <a:pt x="2141153" y="20576"/>
                  <a:pt x="2140111" y="21097"/>
                </a:cubicBezTo>
                <a:lnTo>
                  <a:pt x="2134642" y="26566"/>
                </a:lnTo>
                <a:lnTo>
                  <a:pt x="2134642" y="106263"/>
                </a:lnTo>
                <a:lnTo>
                  <a:pt x="2135423" y="134392"/>
                </a:lnTo>
                <a:cubicBezTo>
                  <a:pt x="2136986" y="159916"/>
                  <a:pt x="2127349" y="177627"/>
                  <a:pt x="2106513" y="187524"/>
                </a:cubicBezTo>
                <a:cubicBezTo>
                  <a:pt x="2105992" y="178668"/>
                  <a:pt x="2103648" y="172678"/>
                  <a:pt x="2099481" y="169553"/>
                </a:cubicBezTo>
                <a:cubicBezTo>
                  <a:pt x="2098439" y="169032"/>
                  <a:pt x="2098700" y="168771"/>
                  <a:pt x="2100263" y="168771"/>
                </a:cubicBezTo>
                <a:cubicBezTo>
                  <a:pt x="2112243" y="168771"/>
                  <a:pt x="2117713" y="160697"/>
                  <a:pt x="2116671" y="144549"/>
                </a:cubicBezTo>
                <a:lnTo>
                  <a:pt x="2117452" y="23441"/>
                </a:lnTo>
                <a:lnTo>
                  <a:pt x="2045568" y="24222"/>
                </a:lnTo>
                <a:cubicBezTo>
                  <a:pt x="2039317" y="24222"/>
                  <a:pt x="2031243" y="24743"/>
                  <a:pt x="2021346" y="25785"/>
                </a:cubicBezTo>
                <a:cubicBezTo>
                  <a:pt x="2018742" y="26306"/>
                  <a:pt x="2016919" y="26566"/>
                  <a:pt x="2015877" y="26566"/>
                </a:cubicBezTo>
                <a:lnTo>
                  <a:pt x="2008063" y="20315"/>
                </a:lnTo>
                <a:lnTo>
                  <a:pt x="2115889" y="18752"/>
                </a:lnTo>
                <a:close/>
                <a:moveTo>
                  <a:pt x="1657238" y="7814"/>
                </a:moveTo>
                <a:cubicBezTo>
                  <a:pt x="1657759" y="7814"/>
                  <a:pt x="1658280" y="8074"/>
                  <a:pt x="1658801" y="8595"/>
                </a:cubicBezTo>
                <a:lnTo>
                  <a:pt x="1672865" y="17971"/>
                </a:lnTo>
                <a:lnTo>
                  <a:pt x="1716621" y="16408"/>
                </a:lnTo>
                <a:lnTo>
                  <a:pt x="1723653" y="7814"/>
                </a:lnTo>
                <a:lnTo>
                  <a:pt x="1740061" y="17190"/>
                </a:lnTo>
                <a:cubicBezTo>
                  <a:pt x="1741103" y="18232"/>
                  <a:pt x="1741103" y="19273"/>
                  <a:pt x="1740061" y="20315"/>
                </a:cubicBezTo>
                <a:lnTo>
                  <a:pt x="1735373" y="26566"/>
                </a:lnTo>
                <a:lnTo>
                  <a:pt x="1735373" y="81260"/>
                </a:lnTo>
                <a:lnTo>
                  <a:pt x="1736936" y="83604"/>
                </a:lnTo>
                <a:cubicBezTo>
                  <a:pt x="1737457" y="84646"/>
                  <a:pt x="1736936" y="85167"/>
                  <a:pt x="1735373" y="85167"/>
                </a:cubicBezTo>
                <a:cubicBezTo>
                  <a:pt x="1728601" y="85167"/>
                  <a:pt x="1716881" y="85167"/>
                  <a:pt x="1700213" y="85167"/>
                </a:cubicBezTo>
                <a:lnTo>
                  <a:pt x="1722148" y="114766"/>
                </a:lnTo>
                <a:lnTo>
                  <a:pt x="1716621" y="119546"/>
                </a:lnTo>
                <a:lnTo>
                  <a:pt x="1717402" y="120328"/>
                </a:lnTo>
                <a:cubicBezTo>
                  <a:pt x="1718444" y="120328"/>
                  <a:pt x="1720007" y="119807"/>
                  <a:pt x="1722090" y="118765"/>
                </a:cubicBezTo>
                <a:lnTo>
                  <a:pt x="1724628" y="118113"/>
                </a:lnTo>
                <a:lnTo>
                  <a:pt x="1765064" y="172678"/>
                </a:lnTo>
                <a:cubicBezTo>
                  <a:pt x="1766106" y="174241"/>
                  <a:pt x="1765846" y="175022"/>
                  <a:pt x="1764283" y="175022"/>
                </a:cubicBezTo>
                <a:cubicBezTo>
                  <a:pt x="1755428" y="174501"/>
                  <a:pt x="1747354" y="178408"/>
                  <a:pt x="1740061" y="186742"/>
                </a:cubicBezTo>
                <a:cubicBezTo>
                  <a:pt x="1713495" y="161739"/>
                  <a:pt x="1699431" y="127881"/>
                  <a:pt x="1697868" y="85167"/>
                </a:cubicBezTo>
                <a:cubicBezTo>
                  <a:pt x="1695264" y="85167"/>
                  <a:pt x="1691097" y="85167"/>
                  <a:pt x="1685367" y="85167"/>
                </a:cubicBezTo>
                <a:cubicBezTo>
                  <a:pt x="1679637" y="85688"/>
                  <a:pt x="1675470" y="85948"/>
                  <a:pt x="1672865" y="85948"/>
                </a:cubicBezTo>
                <a:lnTo>
                  <a:pt x="1672084" y="155488"/>
                </a:lnTo>
                <a:lnTo>
                  <a:pt x="1701775" y="139861"/>
                </a:lnTo>
                <a:lnTo>
                  <a:pt x="1702557" y="141424"/>
                </a:lnTo>
                <a:lnTo>
                  <a:pt x="1654113" y="185180"/>
                </a:lnTo>
                <a:cubicBezTo>
                  <a:pt x="1653071" y="186221"/>
                  <a:pt x="1652029" y="185961"/>
                  <a:pt x="1650987" y="184398"/>
                </a:cubicBezTo>
                <a:lnTo>
                  <a:pt x="1643174" y="171115"/>
                </a:lnTo>
                <a:cubicBezTo>
                  <a:pt x="1642132" y="170594"/>
                  <a:pt x="1642393" y="169813"/>
                  <a:pt x="1643955" y="168771"/>
                </a:cubicBezTo>
                <a:lnTo>
                  <a:pt x="1658801" y="162520"/>
                </a:lnTo>
                <a:lnTo>
                  <a:pt x="1657238" y="31254"/>
                </a:lnTo>
                <a:lnTo>
                  <a:pt x="1656457" y="9376"/>
                </a:lnTo>
                <a:cubicBezTo>
                  <a:pt x="1656457" y="8335"/>
                  <a:pt x="1656717" y="7814"/>
                  <a:pt x="1657238" y="7814"/>
                </a:cubicBezTo>
                <a:close/>
                <a:moveTo>
                  <a:pt x="2284661" y="5470"/>
                </a:moveTo>
                <a:lnTo>
                  <a:pt x="2304194" y="12502"/>
                </a:lnTo>
                <a:cubicBezTo>
                  <a:pt x="2305236" y="13023"/>
                  <a:pt x="2305236" y="13804"/>
                  <a:pt x="2304194" y="14846"/>
                </a:cubicBezTo>
                <a:lnTo>
                  <a:pt x="2300287" y="18752"/>
                </a:lnTo>
                <a:cubicBezTo>
                  <a:pt x="2299767" y="26566"/>
                  <a:pt x="2299506" y="34379"/>
                  <a:pt x="2299506" y="42193"/>
                </a:cubicBezTo>
                <a:lnTo>
                  <a:pt x="2332323" y="41412"/>
                </a:lnTo>
                <a:lnTo>
                  <a:pt x="2343261" y="28910"/>
                </a:lnTo>
                <a:lnTo>
                  <a:pt x="2357326" y="42193"/>
                </a:lnTo>
                <a:cubicBezTo>
                  <a:pt x="2358368" y="43756"/>
                  <a:pt x="2358107" y="44537"/>
                  <a:pt x="2356545" y="44537"/>
                </a:cubicBezTo>
                <a:lnTo>
                  <a:pt x="2299506" y="46100"/>
                </a:lnTo>
                <a:cubicBezTo>
                  <a:pt x="2298985" y="69540"/>
                  <a:pt x="2301850" y="90116"/>
                  <a:pt x="2308101" y="107826"/>
                </a:cubicBezTo>
                <a:cubicBezTo>
                  <a:pt x="2314352" y="96366"/>
                  <a:pt x="2319821" y="84386"/>
                  <a:pt x="2324509" y="71884"/>
                </a:cubicBezTo>
                <a:lnTo>
                  <a:pt x="2339355" y="82042"/>
                </a:lnTo>
                <a:cubicBezTo>
                  <a:pt x="2341439" y="83604"/>
                  <a:pt x="2341439" y="84907"/>
                  <a:pt x="2339355" y="85948"/>
                </a:cubicBezTo>
                <a:cubicBezTo>
                  <a:pt x="2339355" y="86469"/>
                  <a:pt x="2338834" y="87251"/>
                  <a:pt x="2337792" y="88292"/>
                </a:cubicBezTo>
                <a:cubicBezTo>
                  <a:pt x="2337271" y="89334"/>
                  <a:pt x="2336750" y="90116"/>
                  <a:pt x="2336229" y="90636"/>
                </a:cubicBezTo>
                <a:cubicBezTo>
                  <a:pt x="2329458" y="103138"/>
                  <a:pt x="2322426" y="114337"/>
                  <a:pt x="2315133" y="124234"/>
                </a:cubicBezTo>
                <a:cubicBezTo>
                  <a:pt x="2322426" y="138299"/>
                  <a:pt x="2332323" y="149238"/>
                  <a:pt x="2344824" y="157051"/>
                </a:cubicBezTo>
                <a:cubicBezTo>
                  <a:pt x="2347950" y="159135"/>
                  <a:pt x="2350554" y="158874"/>
                  <a:pt x="2352638" y="156270"/>
                </a:cubicBezTo>
                <a:lnTo>
                  <a:pt x="2360451" y="148456"/>
                </a:lnTo>
                <a:cubicBezTo>
                  <a:pt x="2360972" y="147935"/>
                  <a:pt x="2361753" y="147675"/>
                  <a:pt x="2362795" y="147675"/>
                </a:cubicBezTo>
                <a:cubicBezTo>
                  <a:pt x="2363837" y="148196"/>
                  <a:pt x="2364097" y="148977"/>
                  <a:pt x="2363577" y="150019"/>
                </a:cubicBezTo>
                <a:cubicBezTo>
                  <a:pt x="2358368" y="157832"/>
                  <a:pt x="2357847" y="164604"/>
                  <a:pt x="2362014" y="170334"/>
                </a:cubicBezTo>
                <a:cubicBezTo>
                  <a:pt x="2364619" y="176585"/>
                  <a:pt x="2364358" y="181012"/>
                  <a:pt x="2361233" y="183617"/>
                </a:cubicBezTo>
                <a:cubicBezTo>
                  <a:pt x="2357586" y="186221"/>
                  <a:pt x="2352377" y="185961"/>
                  <a:pt x="2345606" y="182835"/>
                </a:cubicBezTo>
                <a:cubicBezTo>
                  <a:pt x="2327374" y="174501"/>
                  <a:pt x="2312789" y="159916"/>
                  <a:pt x="2301850" y="139080"/>
                </a:cubicBezTo>
                <a:cubicBezTo>
                  <a:pt x="2286223" y="156791"/>
                  <a:pt x="2260439" y="174241"/>
                  <a:pt x="2224497" y="191430"/>
                </a:cubicBezTo>
                <a:cubicBezTo>
                  <a:pt x="2223976" y="191951"/>
                  <a:pt x="2223455" y="191691"/>
                  <a:pt x="2222934" y="190649"/>
                </a:cubicBezTo>
                <a:cubicBezTo>
                  <a:pt x="2222934" y="190128"/>
                  <a:pt x="2223195" y="189607"/>
                  <a:pt x="2223715" y="189086"/>
                </a:cubicBezTo>
                <a:cubicBezTo>
                  <a:pt x="2254969" y="170855"/>
                  <a:pt x="2279451" y="149758"/>
                  <a:pt x="2297162" y="125797"/>
                </a:cubicBezTo>
                <a:cubicBezTo>
                  <a:pt x="2288828" y="102878"/>
                  <a:pt x="2284661" y="76572"/>
                  <a:pt x="2284661" y="46881"/>
                </a:cubicBezTo>
                <a:lnTo>
                  <a:pt x="2235435" y="47662"/>
                </a:lnTo>
                <a:lnTo>
                  <a:pt x="2235435" y="79698"/>
                </a:lnTo>
                <a:lnTo>
                  <a:pt x="2235435" y="80479"/>
                </a:lnTo>
                <a:lnTo>
                  <a:pt x="2255751" y="79698"/>
                </a:lnTo>
                <a:lnTo>
                  <a:pt x="2262001" y="70321"/>
                </a:lnTo>
                <a:lnTo>
                  <a:pt x="2277629" y="78135"/>
                </a:lnTo>
                <a:cubicBezTo>
                  <a:pt x="2278670" y="78656"/>
                  <a:pt x="2278670" y="79437"/>
                  <a:pt x="2277629" y="80479"/>
                </a:cubicBezTo>
                <a:lnTo>
                  <a:pt x="2272940" y="88292"/>
                </a:lnTo>
                <a:lnTo>
                  <a:pt x="2272940" y="110170"/>
                </a:lnTo>
                <a:lnTo>
                  <a:pt x="2273722" y="125016"/>
                </a:lnTo>
                <a:cubicBezTo>
                  <a:pt x="2272680" y="138038"/>
                  <a:pt x="2265387" y="148717"/>
                  <a:pt x="2251844" y="157051"/>
                </a:cubicBezTo>
                <a:cubicBezTo>
                  <a:pt x="2250802" y="157572"/>
                  <a:pt x="2250021" y="157572"/>
                  <a:pt x="2249500" y="157051"/>
                </a:cubicBezTo>
                <a:cubicBezTo>
                  <a:pt x="2248458" y="156530"/>
                  <a:pt x="2248197" y="155749"/>
                  <a:pt x="2248719" y="154707"/>
                </a:cubicBezTo>
                <a:cubicBezTo>
                  <a:pt x="2249760" y="148456"/>
                  <a:pt x="2247677" y="144810"/>
                  <a:pt x="2242468" y="143768"/>
                </a:cubicBezTo>
                <a:cubicBezTo>
                  <a:pt x="2241426" y="141685"/>
                  <a:pt x="2241687" y="140643"/>
                  <a:pt x="2243249" y="140643"/>
                </a:cubicBezTo>
                <a:cubicBezTo>
                  <a:pt x="2252104" y="141685"/>
                  <a:pt x="2256011" y="138299"/>
                  <a:pt x="2254969" y="130485"/>
                </a:cubicBezTo>
                <a:lnTo>
                  <a:pt x="2256532" y="83604"/>
                </a:lnTo>
                <a:lnTo>
                  <a:pt x="2235435" y="84386"/>
                </a:lnTo>
                <a:lnTo>
                  <a:pt x="2212644" y="120965"/>
                </a:lnTo>
                <a:lnTo>
                  <a:pt x="2215902" y="108022"/>
                </a:lnTo>
                <a:cubicBezTo>
                  <a:pt x="2217465" y="96952"/>
                  <a:pt x="2218246" y="84125"/>
                  <a:pt x="2218246" y="69540"/>
                </a:cubicBezTo>
                <a:lnTo>
                  <a:pt x="2218246" y="57820"/>
                </a:lnTo>
                <a:lnTo>
                  <a:pt x="2216683" y="34379"/>
                </a:lnTo>
                <a:cubicBezTo>
                  <a:pt x="2216683" y="32817"/>
                  <a:pt x="2217204" y="32296"/>
                  <a:pt x="2218246" y="32817"/>
                </a:cubicBezTo>
                <a:lnTo>
                  <a:pt x="2237780" y="43756"/>
                </a:lnTo>
                <a:lnTo>
                  <a:pt x="2283879" y="42193"/>
                </a:lnTo>
                <a:cubicBezTo>
                  <a:pt x="2283879" y="38547"/>
                  <a:pt x="2283879" y="32556"/>
                  <a:pt x="2283879" y="24222"/>
                </a:cubicBezTo>
                <a:cubicBezTo>
                  <a:pt x="2284400" y="15888"/>
                  <a:pt x="2284661" y="9637"/>
                  <a:pt x="2284661" y="5470"/>
                </a:cubicBezTo>
                <a:close/>
                <a:moveTo>
                  <a:pt x="1593168" y="5470"/>
                </a:moveTo>
                <a:lnTo>
                  <a:pt x="1608013" y="15627"/>
                </a:lnTo>
                <a:lnTo>
                  <a:pt x="1626766" y="14846"/>
                </a:lnTo>
                <a:lnTo>
                  <a:pt x="1634579" y="7032"/>
                </a:lnTo>
                <a:lnTo>
                  <a:pt x="1648643" y="16408"/>
                </a:lnTo>
                <a:cubicBezTo>
                  <a:pt x="1650206" y="17450"/>
                  <a:pt x="1649946" y="18752"/>
                  <a:pt x="1647862" y="20315"/>
                </a:cubicBezTo>
                <a:lnTo>
                  <a:pt x="1643174" y="25003"/>
                </a:lnTo>
                <a:cubicBezTo>
                  <a:pt x="1642653" y="26045"/>
                  <a:pt x="1641611" y="27608"/>
                  <a:pt x="1640049" y="29691"/>
                </a:cubicBezTo>
                <a:cubicBezTo>
                  <a:pt x="1632235" y="43235"/>
                  <a:pt x="1625203" y="54174"/>
                  <a:pt x="1618952" y="62508"/>
                </a:cubicBezTo>
                <a:cubicBezTo>
                  <a:pt x="1639788" y="79177"/>
                  <a:pt x="1649946" y="94283"/>
                  <a:pt x="1649425" y="107826"/>
                </a:cubicBezTo>
                <a:cubicBezTo>
                  <a:pt x="1648383" y="119807"/>
                  <a:pt x="1640570" y="128662"/>
                  <a:pt x="1625984" y="134392"/>
                </a:cubicBezTo>
                <a:cubicBezTo>
                  <a:pt x="1625463" y="134392"/>
                  <a:pt x="1625203" y="133871"/>
                  <a:pt x="1625203" y="132829"/>
                </a:cubicBezTo>
                <a:cubicBezTo>
                  <a:pt x="1625724" y="125537"/>
                  <a:pt x="1623119" y="120588"/>
                  <a:pt x="1617390" y="117984"/>
                </a:cubicBezTo>
                <a:cubicBezTo>
                  <a:pt x="1616348" y="116942"/>
                  <a:pt x="1616608" y="116160"/>
                  <a:pt x="1618171" y="115640"/>
                </a:cubicBezTo>
                <a:cubicBezTo>
                  <a:pt x="1627026" y="116681"/>
                  <a:pt x="1631193" y="115119"/>
                  <a:pt x="1630673" y="110952"/>
                </a:cubicBezTo>
                <a:cubicBezTo>
                  <a:pt x="1633798" y="95845"/>
                  <a:pt x="1628849" y="79698"/>
                  <a:pt x="1615827" y="62508"/>
                </a:cubicBezTo>
                <a:cubicBezTo>
                  <a:pt x="1621557" y="44797"/>
                  <a:pt x="1625463" y="30212"/>
                  <a:pt x="1627547" y="18752"/>
                </a:cubicBezTo>
                <a:lnTo>
                  <a:pt x="1608013" y="19534"/>
                </a:lnTo>
                <a:lnTo>
                  <a:pt x="1606451" y="120328"/>
                </a:lnTo>
                <a:lnTo>
                  <a:pt x="1607232" y="158614"/>
                </a:lnTo>
                <a:cubicBezTo>
                  <a:pt x="1606190" y="170594"/>
                  <a:pt x="1602283" y="180752"/>
                  <a:pt x="1595512" y="189086"/>
                </a:cubicBezTo>
                <a:cubicBezTo>
                  <a:pt x="1592907" y="191170"/>
                  <a:pt x="1591345" y="190909"/>
                  <a:pt x="1590824" y="188305"/>
                </a:cubicBezTo>
                <a:lnTo>
                  <a:pt x="1592387" y="135955"/>
                </a:lnTo>
                <a:lnTo>
                  <a:pt x="1593949" y="39068"/>
                </a:lnTo>
                <a:close/>
                <a:moveTo>
                  <a:pt x="2458901" y="4688"/>
                </a:moveTo>
                <a:lnTo>
                  <a:pt x="2482341" y="8595"/>
                </a:lnTo>
                <a:cubicBezTo>
                  <a:pt x="2483904" y="9637"/>
                  <a:pt x="2484165" y="10939"/>
                  <a:pt x="2483123" y="12502"/>
                </a:cubicBezTo>
                <a:cubicBezTo>
                  <a:pt x="2480518" y="17190"/>
                  <a:pt x="2478695" y="26826"/>
                  <a:pt x="2477653" y="41412"/>
                </a:cubicBezTo>
                <a:lnTo>
                  <a:pt x="2518283" y="41412"/>
                </a:lnTo>
                <a:lnTo>
                  <a:pt x="2529222" y="31254"/>
                </a:lnTo>
                <a:lnTo>
                  <a:pt x="2544068" y="42974"/>
                </a:lnTo>
                <a:cubicBezTo>
                  <a:pt x="2545110" y="44537"/>
                  <a:pt x="2544849" y="45318"/>
                  <a:pt x="2543287" y="45318"/>
                </a:cubicBezTo>
                <a:lnTo>
                  <a:pt x="2424522" y="46881"/>
                </a:lnTo>
                <a:cubicBezTo>
                  <a:pt x="2418792" y="47402"/>
                  <a:pt x="2412281" y="48183"/>
                  <a:pt x="2404988" y="49225"/>
                </a:cubicBezTo>
                <a:cubicBezTo>
                  <a:pt x="2406030" y="48704"/>
                  <a:pt x="2405249" y="48704"/>
                  <a:pt x="2402644" y="49225"/>
                </a:cubicBezTo>
                <a:lnTo>
                  <a:pt x="2395612" y="42193"/>
                </a:lnTo>
                <a:lnTo>
                  <a:pt x="2457338" y="42193"/>
                </a:lnTo>
                <a:close/>
                <a:moveTo>
                  <a:pt x="1880704" y="4688"/>
                </a:moveTo>
                <a:cubicBezTo>
                  <a:pt x="1890080" y="35421"/>
                  <a:pt x="1916385" y="63289"/>
                  <a:pt x="1959620" y="88292"/>
                </a:cubicBezTo>
                <a:cubicBezTo>
                  <a:pt x="1960662" y="88813"/>
                  <a:pt x="1961183" y="89334"/>
                  <a:pt x="1961183" y="89855"/>
                </a:cubicBezTo>
                <a:cubicBezTo>
                  <a:pt x="1961183" y="90897"/>
                  <a:pt x="1960662" y="91418"/>
                  <a:pt x="1959620" y="91418"/>
                </a:cubicBezTo>
                <a:cubicBezTo>
                  <a:pt x="1952848" y="91418"/>
                  <a:pt x="1944514" y="96887"/>
                  <a:pt x="1934617" y="107826"/>
                </a:cubicBezTo>
                <a:cubicBezTo>
                  <a:pt x="1905967" y="85427"/>
                  <a:pt x="1887475" y="51309"/>
                  <a:pt x="1879141" y="5470"/>
                </a:cubicBezTo>
                <a:close/>
                <a:moveTo>
                  <a:pt x="709464" y="3126"/>
                </a:moveTo>
                <a:lnTo>
                  <a:pt x="728216" y="16408"/>
                </a:lnTo>
                <a:cubicBezTo>
                  <a:pt x="729258" y="17450"/>
                  <a:pt x="728997" y="18752"/>
                  <a:pt x="727435" y="20315"/>
                </a:cubicBezTo>
                <a:cubicBezTo>
                  <a:pt x="724309" y="21878"/>
                  <a:pt x="721705" y="24743"/>
                  <a:pt x="719621" y="28910"/>
                </a:cubicBezTo>
                <a:cubicBezTo>
                  <a:pt x="714412" y="40370"/>
                  <a:pt x="708162" y="51569"/>
                  <a:pt x="700869" y="62508"/>
                </a:cubicBezTo>
                <a:lnTo>
                  <a:pt x="736030" y="60945"/>
                </a:lnTo>
                <a:lnTo>
                  <a:pt x="746187" y="49225"/>
                </a:lnTo>
                <a:lnTo>
                  <a:pt x="761033" y="61727"/>
                </a:lnTo>
                <a:cubicBezTo>
                  <a:pt x="761554" y="62768"/>
                  <a:pt x="761814" y="63289"/>
                  <a:pt x="761814" y="63289"/>
                </a:cubicBezTo>
                <a:cubicBezTo>
                  <a:pt x="761293" y="63810"/>
                  <a:pt x="760772" y="64071"/>
                  <a:pt x="760251" y="64071"/>
                </a:cubicBezTo>
                <a:lnTo>
                  <a:pt x="723528" y="66415"/>
                </a:lnTo>
                <a:lnTo>
                  <a:pt x="735248" y="74228"/>
                </a:lnTo>
                <a:cubicBezTo>
                  <a:pt x="736811" y="75270"/>
                  <a:pt x="736551" y="77614"/>
                  <a:pt x="734467" y="81260"/>
                </a:cubicBezTo>
                <a:cubicBezTo>
                  <a:pt x="727695" y="104701"/>
                  <a:pt x="720403" y="122411"/>
                  <a:pt x="712589" y="134392"/>
                </a:cubicBezTo>
                <a:cubicBezTo>
                  <a:pt x="724049" y="151061"/>
                  <a:pt x="741499" y="163562"/>
                  <a:pt x="764940" y="171897"/>
                </a:cubicBezTo>
                <a:cubicBezTo>
                  <a:pt x="765981" y="172418"/>
                  <a:pt x="766502" y="172938"/>
                  <a:pt x="766502" y="173459"/>
                </a:cubicBezTo>
                <a:cubicBezTo>
                  <a:pt x="766502" y="174501"/>
                  <a:pt x="765981" y="175022"/>
                  <a:pt x="764940" y="175022"/>
                </a:cubicBezTo>
                <a:cubicBezTo>
                  <a:pt x="756084" y="174501"/>
                  <a:pt x="746448" y="178668"/>
                  <a:pt x="736030" y="187524"/>
                </a:cubicBezTo>
                <a:cubicBezTo>
                  <a:pt x="720924" y="174501"/>
                  <a:pt x="709985" y="161218"/>
                  <a:pt x="703213" y="147675"/>
                </a:cubicBezTo>
                <a:cubicBezTo>
                  <a:pt x="695400" y="158093"/>
                  <a:pt x="679252" y="170594"/>
                  <a:pt x="654770" y="185180"/>
                </a:cubicBezTo>
                <a:cubicBezTo>
                  <a:pt x="653728" y="185700"/>
                  <a:pt x="652946" y="185700"/>
                  <a:pt x="652425" y="185180"/>
                </a:cubicBezTo>
                <a:cubicBezTo>
                  <a:pt x="652425" y="184138"/>
                  <a:pt x="652686" y="183356"/>
                  <a:pt x="653207" y="182835"/>
                </a:cubicBezTo>
                <a:cubicBezTo>
                  <a:pt x="674564" y="168250"/>
                  <a:pt x="689670" y="152363"/>
                  <a:pt x="698525" y="135173"/>
                </a:cubicBezTo>
                <a:cubicBezTo>
                  <a:pt x="694879" y="125797"/>
                  <a:pt x="691493" y="109649"/>
                  <a:pt x="688367" y="86730"/>
                </a:cubicBezTo>
                <a:cubicBezTo>
                  <a:pt x="687846" y="85167"/>
                  <a:pt x="687586" y="84125"/>
                  <a:pt x="687586" y="83604"/>
                </a:cubicBezTo>
                <a:cubicBezTo>
                  <a:pt x="685502" y="86730"/>
                  <a:pt x="683158" y="90116"/>
                  <a:pt x="680554" y="93762"/>
                </a:cubicBezTo>
                <a:cubicBezTo>
                  <a:pt x="678991" y="94804"/>
                  <a:pt x="678470" y="94283"/>
                  <a:pt x="678991" y="92199"/>
                </a:cubicBezTo>
                <a:cubicBezTo>
                  <a:pt x="694097" y="58341"/>
                  <a:pt x="703734" y="29170"/>
                  <a:pt x="707901" y="4688"/>
                </a:cubicBezTo>
                <a:cubicBezTo>
                  <a:pt x="707901" y="3126"/>
                  <a:pt x="708422" y="2605"/>
                  <a:pt x="709464" y="3126"/>
                </a:cubicBezTo>
                <a:close/>
                <a:moveTo>
                  <a:pt x="625078" y="3126"/>
                </a:moveTo>
                <a:lnTo>
                  <a:pt x="644612" y="8595"/>
                </a:lnTo>
                <a:cubicBezTo>
                  <a:pt x="646175" y="9116"/>
                  <a:pt x="646175" y="10158"/>
                  <a:pt x="644612" y="11720"/>
                </a:cubicBezTo>
                <a:cubicBezTo>
                  <a:pt x="643049" y="13283"/>
                  <a:pt x="641747" y="15888"/>
                  <a:pt x="640705" y="19534"/>
                </a:cubicBezTo>
                <a:lnTo>
                  <a:pt x="640705" y="33598"/>
                </a:lnTo>
                <a:lnTo>
                  <a:pt x="646956" y="32817"/>
                </a:lnTo>
                <a:lnTo>
                  <a:pt x="654770" y="25003"/>
                </a:lnTo>
                <a:lnTo>
                  <a:pt x="664146" y="35161"/>
                </a:lnTo>
                <a:cubicBezTo>
                  <a:pt x="665187" y="36203"/>
                  <a:pt x="664927" y="36723"/>
                  <a:pt x="663364" y="36723"/>
                </a:cubicBezTo>
                <a:lnTo>
                  <a:pt x="640705" y="37505"/>
                </a:lnTo>
                <a:lnTo>
                  <a:pt x="639924" y="64071"/>
                </a:lnTo>
                <a:lnTo>
                  <a:pt x="644612" y="64071"/>
                </a:lnTo>
                <a:cubicBezTo>
                  <a:pt x="655551" y="51048"/>
                  <a:pt x="666750" y="35161"/>
                  <a:pt x="678210" y="16408"/>
                </a:cubicBezTo>
                <a:lnTo>
                  <a:pt x="690711" y="28129"/>
                </a:lnTo>
                <a:cubicBezTo>
                  <a:pt x="690711" y="28650"/>
                  <a:pt x="690451" y="29431"/>
                  <a:pt x="689930" y="30473"/>
                </a:cubicBezTo>
                <a:lnTo>
                  <a:pt x="686805" y="32035"/>
                </a:lnTo>
                <a:cubicBezTo>
                  <a:pt x="677949" y="44016"/>
                  <a:pt x="669094" y="54694"/>
                  <a:pt x="660239" y="64071"/>
                </a:cubicBezTo>
                <a:lnTo>
                  <a:pt x="666490" y="63289"/>
                </a:lnTo>
                <a:lnTo>
                  <a:pt x="675084" y="53913"/>
                </a:lnTo>
                <a:lnTo>
                  <a:pt x="686805" y="64852"/>
                </a:lnTo>
                <a:cubicBezTo>
                  <a:pt x="687846" y="66415"/>
                  <a:pt x="687586" y="67196"/>
                  <a:pt x="686023" y="67196"/>
                </a:cubicBezTo>
                <a:lnTo>
                  <a:pt x="656332" y="67977"/>
                </a:lnTo>
                <a:cubicBezTo>
                  <a:pt x="653728" y="71103"/>
                  <a:pt x="649300" y="75530"/>
                  <a:pt x="643049" y="81260"/>
                </a:cubicBezTo>
                <a:cubicBezTo>
                  <a:pt x="640445" y="83865"/>
                  <a:pt x="638361" y="85948"/>
                  <a:pt x="636799" y="87511"/>
                </a:cubicBezTo>
                <a:lnTo>
                  <a:pt x="655551" y="85948"/>
                </a:lnTo>
                <a:lnTo>
                  <a:pt x="663364" y="78916"/>
                </a:lnTo>
                <a:lnTo>
                  <a:pt x="674303" y="90636"/>
                </a:lnTo>
                <a:cubicBezTo>
                  <a:pt x="676387" y="92199"/>
                  <a:pt x="675866" y="93762"/>
                  <a:pt x="672740" y="95325"/>
                </a:cubicBezTo>
                <a:cubicBezTo>
                  <a:pt x="663885" y="96887"/>
                  <a:pt x="652946" y="101836"/>
                  <a:pt x="639924" y="110170"/>
                </a:cubicBezTo>
                <a:cubicBezTo>
                  <a:pt x="641487" y="110691"/>
                  <a:pt x="643049" y="110952"/>
                  <a:pt x="644612" y="110952"/>
                </a:cubicBezTo>
                <a:cubicBezTo>
                  <a:pt x="646175" y="110952"/>
                  <a:pt x="646696" y="111472"/>
                  <a:pt x="646175" y="112514"/>
                </a:cubicBezTo>
                <a:cubicBezTo>
                  <a:pt x="646175" y="114598"/>
                  <a:pt x="646175" y="117723"/>
                  <a:pt x="646175" y="121890"/>
                </a:cubicBezTo>
                <a:lnTo>
                  <a:pt x="671959" y="114077"/>
                </a:lnTo>
                <a:cubicBezTo>
                  <a:pt x="673001" y="113556"/>
                  <a:pt x="673261" y="114077"/>
                  <a:pt x="672740" y="115640"/>
                </a:cubicBezTo>
                <a:lnTo>
                  <a:pt x="646175" y="128141"/>
                </a:lnTo>
                <a:cubicBezTo>
                  <a:pt x="646696" y="138038"/>
                  <a:pt x="646435" y="149498"/>
                  <a:pt x="645393" y="162520"/>
                </a:cubicBezTo>
                <a:cubicBezTo>
                  <a:pt x="643831" y="172418"/>
                  <a:pt x="636799" y="181012"/>
                  <a:pt x="624297" y="188305"/>
                </a:cubicBezTo>
                <a:cubicBezTo>
                  <a:pt x="623255" y="188305"/>
                  <a:pt x="622734" y="187524"/>
                  <a:pt x="622734" y="185961"/>
                </a:cubicBezTo>
                <a:cubicBezTo>
                  <a:pt x="622734" y="179189"/>
                  <a:pt x="620390" y="175022"/>
                  <a:pt x="615702" y="173459"/>
                </a:cubicBezTo>
                <a:cubicBezTo>
                  <a:pt x="615181" y="172938"/>
                  <a:pt x="614921" y="172418"/>
                  <a:pt x="614921" y="171897"/>
                </a:cubicBezTo>
                <a:cubicBezTo>
                  <a:pt x="614921" y="171376"/>
                  <a:pt x="615181" y="171115"/>
                  <a:pt x="615702" y="171115"/>
                </a:cubicBezTo>
                <a:cubicBezTo>
                  <a:pt x="625599" y="171636"/>
                  <a:pt x="630027" y="169032"/>
                  <a:pt x="628985" y="163302"/>
                </a:cubicBezTo>
                <a:cubicBezTo>
                  <a:pt x="630027" y="153926"/>
                  <a:pt x="630548" y="144810"/>
                  <a:pt x="630548" y="135955"/>
                </a:cubicBezTo>
                <a:lnTo>
                  <a:pt x="616483" y="142205"/>
                </a:lnTo>
                <a:cubicBezTo>
                  <a:pt x="607107" y="146894"/>
                  <a:pt x="600857" y="151061"/>
                  <a:pt x="597731" y="154707"/>
                </a:cubicBezTo>
                <a:cubicBezTo>
                  <a:pt x="596689" y="155228"/>
                  <a:pt x="596168" y="154967"/>
                  <a:pt x="596168" y="153926"/>
                </a:cubicBezTo>
                <a:lnTo>
                  <a:pt x="587574" y="139861"/>
                </a:lnTo>
                <a:lnTo>
                  <a:pt x="630548" y="126578"/>
                </a:lnTo>
                <a:cubicBezTo>
                  <a:pt x="630027" y="119807"/>
                  <a:pt x="629766" y="113296"/>
                  <a:pt x="629766" y="107045"/>
                </a:cubicBezTo>
                <a:cubicBezTo>
                  <a:pt x="629766" y="106003"/>
                  <a:pt x="630027" y="105743"/>
                  <a:pt x="630548" y="106263"/>
                </a:cubicBezTo>
                <a:cubicBezTo>
                  <a:pt x="631589" y="106263"/>
                  <a:pt x="632631" y="106784"/>
                  <a:pt x="633673" y="107826"/>
                </a:cubicBezTo>
                <a:cubicBezTo>
                  <a:pt x="635236" y="108347"/>
                  <a:pt x="636278" y="108868"/>
                  <a:pt x="636799" y="109389"/>
                </a:cubicBezTo>
                <a:lnTo>
                  <a:pt x="653207" y="90636"/>
                </a:lnTo>
                <a:lnTo>
                  <a:pt x="631329" y="92199"/>
                </a:lnTo>
                <a:cubicBezTo>
                  <a:pt x="614660" y="107305"/>
                  <a:pt x="594866" y="122151"/>
                  <a:pt x="571947" y="136736"/>
                </a:cubicBezTo>
                <a:cubicBezTo>
                  <a:pt x="570905" y="137257"/>
                  <a:pt x="570384" y="136996"/>
                  <a:pt x="570384" y="135955"/>
                </a:cubicBezTo>
                <a:cubicBezTo>
                  <a:pt x="569863" y="134913"/>
                  <a:pt x="570124" y="134131"/>
                  <a:pt x="571165" y="133611"/>
                </a:cubicBezTo>
                <a:cubicBezTo>
                  <a:pt x="590959" y="118505"/>
                  <a:pt x="606586" y="104961"/>
                  <a:pt x="618046" y="92981"/>
                </a:cubicBezTo>
                <a:cubicBezTo>
                  <a:pt x="612837" y="93501"/>
                  <a:pt x="608670" y="94283"/>
                  <a:pt x="605545" y="95325"/>
                </a:cubicBezTo>
                <a:lnTo>
                  <a:pt x="600075" y="89855"/>
                </a:lnTo>
                <a:lnTo>
                  <a:pt x="623516" y="88292"/>
                </a:lnTo>
                <a:cubicBezTo>
                  <a:pt x="624557" y="86730"/>
                  <a:pt x="626381" y="84646"/>
                  <a:pt x="628985" y="82042"/>
                </a:cubicBezTo>
                <a:cubicBezTo>
                  <a:pt x="631069" y="79958"/>
                  <a:pt x="634975" y="75530"/>
                  <a:pt x="640705" y="68759"/>
                </a:cubicBezTo>
                <a:lnTo>
                  <a:pt x="606326" y="69540"/>
                </a:lnTo>
                <a:cubicBezTo>
                  <a:pt x="597992" y="70061"/>
                  <a:pt x="591741" y="70842"/>
                  <a:pt x="587574" y="71884"/>
                </a:cubicBezTo>
                <a:lnTo>
                  <a:pt x="580541" y="66415"/>
                </a:lnTo>
                <a:lnTo>
                  <a:pt x="625078" y="64852"/>
                </a:lnTo>
                <a:lnTo>
                  <a:pt x="625860" y="38286"/>
                </a:lnTo>
                <a:lnTo>
                  <a:pt x="618827" y="38286"/>
                </a:lnTo>
                <a:cubicBezTo>
                  <a:pt x="611535" y="38286"/>
                  <a:pt x="605545" y="39068"/>
                  <a:pt x="600857" y="40630"/>
                </a:cubicBezTo>
                <a:lnTo>
                  <a:pt x="594606" y="34379"/>
                </a:lnTo>
                <a:lnTo>
                  <a:pt x="625860" y="33598"/>
                </a:lnTo>
                <a:close/>
                <a:moveTo>
                  <a:pt x="1284535" y="2344"/>
                </a:moveTo>
                <a:lnTo>
                  <a:pt x="1306413" y="7814"/>
                </a:lnTo>
                <a:cubicBezTo>
                  <a:pt x="1307455" y="7814"/>
                  <a:pt x="1307976" y="8074"/>
                  <a:pt x="1307976" y="8595"/>
                </a:cubicBezTo>
                <a:cubicBezTo>
                  <a:pt x="1307976" y="9637"/>
                  <a:pt x="1307455" y="10418"/>
                  <a:pt x="1306413" y="10939"/>
                </a:cubicBezTo>
                <a:cubicBezTo>
                  <a:pt x="1304851" y="14064"/>
                  <a:pt x="1303809" y="18232"/>
                  <a:pt x="1303288" y="23441"/>
                </a:cubicBezTo>
                <a:lnTo>
                  <a:pt x="1303288" y="39849"/>
                </a:lnTo>
                <a:lnTo>
                  <a:pt x="1330635" y="39068"/>
                </a:lnTo>
                <a:lnTo>
                  <a:pt x="1340793" y="28910"/>
                </a:lnTo>
                <a:lnTo>
                  <a:pt x="1354075" y="40630"/>
                </a:lnTo>
                <a:cubicBezTo>
                  <a:pt x="1354596" y="41672"/>
                  <a:pt x="1354336" y="42453"/>
                  <a:pt x="1353294" y="42974"/>
                </a:cubicBezTo>
                <a:lnTo>
                  <a:pt x="1303288" y="44537"/>
                </a:lnTo>
                <a:lnTo>
                  <a:pt x="1302507" y="81260"/>
                </a:lnTo>
                <a:lnTo>
                  <a:pt x="1318133" y="80479"/>
                </a:lnTo>
                <a:lnTo>
                  <a:pt x="1326728" y="71103"/>
                </a:lnTo>
                <a:lnTo>
                  <a:pt x="1344699" y="82042"/>
                </a:lnTo>
                <a:cubicBezTo>
                  <a:pt x="1345741" y="82563"/>
                  <a:pt x="1346262" y="82823"/>
                  <a:pt x="1346262" y="82823"/>
                </a:cubicBezTo>
                <a:cubicBezTo>
                  <a:pt x="1346262" y="83344"/>
                  <a:pt x="1345741" y="83865"/>
                  <a:pt x="1344699" y="84386"/>
                </a:cubicBezTo>
                <a:lnTo>
                  <a:pt x="1339230" y="90636"/>
                </a:lnTo>
                <a:cubicBezTo>
                  <a:pt x="1328812" y="110431"/>
                  <a:pt x="1316831" y="127360"/>
                  <a:pt x="1303288" y="141424"/>
                </a:cubicBezTo>
                <a:cubicBezTo>
                  <a:pt x="1319436" y="154967"/>
                  <a:pt x="1339751" y="165125"/>
                  <a:pt x="1364233" y="171897"/>
                </a:cubicBezTo>
                <a:cubicBezTo>
                  <a:pt x="1365275" y="172418"/>
                  <a:pt x="1365275" y="173459"/>
                  <a:pt x="1364233" y="175022"/>
                </a:cubicBezTo>
                <a:cubicBezTo>
                  <a:pt x="1356940" y="175543"/>
                  <a:pt x="1348606" y="180752"/>
                  <a:pt x="1339230" y="190649"/>
                </a:cubicBezTo>
                <a:cubicBezTo>
                  <a:pt x="1316831" y="178147"/>
                  <a:pt x="1300423" y="165906"/>
                  <a:pt x="1290005" y="153926"/>
                </a:cubicBezTo>
                <a:cubicBezTo>
                  <a:pt x="1272815" y="167990"/>
                  <a:pt x="1250156" y="181794"/>
                  <a:pt x="1222028" y="195337"/>
                </a:cubicBezTo>
                <a:cubicBezTo>
                  <a:pt x="1220465" y="195858"/>
                  <a:pt x="1219423" y="195858"/>
                  <a:pt x="1218902" y="195337"/>
                </a:cubicBezTo>
                <a:cubicBezTo>
                  <a:pt x="1218381" y="194816"/>
                  <a:pt x="1218902" y="194035"/>
                  <a:pt x="1220465" y="192993"/>
                </a:cubicBezTo>
                <a:cubicBezTo>
                  <a:pt x="1245468" y="177887"/>
                  <a:pt x="1266304" y="161739"/>
                  <a:pt x="1282973" y="144549"/>
                </a:cubicBezTo>
                <a:cubicBezTo>
                  <a:pt x="1274639" y="131006"/>
                  <a:pt x="1267606" y="111733"/>
                  <a:pt x="1261876" y="86730"/>
                </a:cubicBezTo>
                <a:lnTo>
                  <a:pt x="1249375" y="86730"/>
                </a:lnTo>
                <a:cubicBezTo>
                  <a:pt x="1248333" y="86730"/>
                  <a:pt x="1247552" y="85948"/>
                  <a:pt x="1247031" y="84386"/>
                </a:cubicBezTo>
                <a:cubicBezTo>
                  <a:pt x="1247031" y="83344"/>
                  <a:pt x="1247552" y="82823"/>
                  <a:pt x="1248593" y="82823"/>
                </a:cubicBezTo>
                <a:lnTo>
                  <a:pt x="1284535" y="82042"/>
                </a:lnTo>
                <a:lnTo>
                  <a:pt x="1285317" y="45318"/>
                </a:lnTo>
                <a:lnTo>
                  <a:pt x="1280629" y="45318"/>
                </a:lnTo>
                <a:cubicBezTo>
                  <a:pt x="1273336" y="45318"/>
                  <a:pt x="1265783" y="45839"/>
                  <a:pt x="1257970" y="46881"/>
                </a:cubicBezTo>
                <a:lnTo>
                  <a:pt x="1252500" y="41412"/>
                </a:lnTo>
                <a:lnTo>
                  <a:pt x="1285317" y="40630"/>
                </a:lnTo>
                <a:lnTo>
                  <a:pt x="1286098" y="25785"/>
                </a:lnTo>
                <a:cubicBezTo>
                  <a:pt x="1286098" y="22659"/>
                  <a:pt x="1285838" y="18752"/>
                  <a:pt x="1285317" y="14064"/>
                </a:cubicBezTo>
                <a:cubicBezTo>
                  <a:pt x="1285317" y="8335"/>
                  <a:pt x="1285056" y="4428"/>
                  <a:pt x="1284535" y="2344"/>
                </a:cubicBezTo>
                <a:close/>
                <a:moveTo>
                  <a:pt x="1214996" y="1563"/>
                </a:moveTo>
                <a:cubicBezTo>
                  <a:pt x="1215517" y="1563"/>
                  <a:pt x="1215777" y="1823"/>
                  <a:pt x="1215777" y="2344"/>
                </a:cubicBezTo>
                <a:lnTo>
                  <a:pt x="1234529" y="8595"/>
                </a:lnTo>
                <a:cubicBezTo>
                  <a:pt x="1235571" y="8595"/>
                  <a:pt x="1236092" y="8855"/>
                  <a:pt x="1236092" y="9376"/>
                </a:cubicBezTo>
                <a:cubicBezTo>
                  <a:pt x="1236092" y="9376"/>
                  <a:pt x="1235571" y="9897"/>
                  <a:pt x="1234529" y="10939"/>
                </a:cubicBezTo>
                <a:lnTo>
                  <a:pt x="1231404" y="17190"/>
                </a:lnTo>
                <a:lnTo>
                  <a:pt x="1231404" y="46100"/>
                </a:lnTo>
                <a:lnTo>
                  <a:pt x="1235311" y="46100"/>
                </a:lnTo>
                <a:lnTo>
                  <a:pt x="1243124" y="37505"/>
                </a:lnTo>
                <a:lnTo>
                  <a:pt x="1254063" y="46881"/>
                </a:lnTo>
                <a:cubicBezTo>
                  <a:pt x="1254584" y="48444"/>
                  <a:pt x="1254323" y="49486"/>
                  <a:pt x="1253282" y="50006"/>
                </a:cubicBezTo>
                <a:lnTo>
                  <a:pt x="1231404" y="50788"/>
                </a:lnTo>
                <a:lnTo>
                  <a:pt x="1230623" y="83604"/>
                </a:lnTo>
                <a:cubicBezTo>
                  <a:pt x="1237915" y="80479"/>
                  <a:pt x="1244687" y="76833"/>
                  <a:pt x="1250937" y="72665"/>
                </a:cubicBezTo>
                <a:cubicBezTo>
                  <a:pt x="1251459" y="72665"/>
                  <a:pt x="1251979" y="72926"/>
                  <a:pt x="1252500" y="73447"/>
                </a:cubicBezTo>
                <a:cubicBezTo>
                  <a:pt x="1252500" y="73968"/>
                  <a:pt x="1252240" y="74489"/>
                  <a:pt x="1251719" y="75010"/>
                </a:cubicBezTo>
                <a:cubicBezTo>
                  <a:pt x="1250677" y="76051"/>
                  <a:pt x="1249114" y="77354"/>
                  <a:pt x="1247031" y="78916"/>
                </a:cubicBezTo>
                <a:cubicBezTo>
                  <a:pt x="1242343" y="82563"/>
                  <a:pt x="1236873" y="86990"/>
                  <a:pt x="1230623" y="92199"/>
                </a:cubicBezTo>
                <a:lnTo>
                  <a:pt x="1230623" y="114077"/>
                </a:lnTo>
                <a:lnTo>
                  <a:pt x="1231404" y="153144"/>
                </a:lnTo>
                <a:cubicBezTo>
                  <a:pt x="1231404" y="166688"/>
                  <a:pt x="1223590" y="178147"/>
                  <a:pt x="1207963" y="187524"/>
                </a:cubicBezTo>
                <a:cubicBezTo>
                  <a:pt x="1206922" y="188044"/>
                  <a:pt x="1206140" y="188305"/>
                  <a:pt x="1205619" y="188305"/>
                </a:cubicBezTo>
                <a:cubicBezTo>
                  <a:pt x="1205099" y="187784"/>
                  <a:pt x="1204838" y="186742"/>
                  <a:pt x="1204838" y="185180"/>
                </a:cubicBezTo>
                <a:cubicBezTo>
                  <a:pt x="1205359" y="177887"/>
                  <a:pt x="1203015" y="172678"/>
                  <a:pt x="1197806" y="169553"/>
                </a:cubicBezTo>
                <a:cubicBezTo>
                  <a:pt x="1197285" y="169032"/>
                  <a:pt x="1197285" y="168771"/>
                  <a:pt x="1197806" y="168771"/>
                </a:cubicBezTo>
                <a:cubicBezTo>
                  <a:pt x="1197806" y="168250"/>
                  <a:pt x="1198327" y="167990"/>
                  <a:pt x="1199369" y="167990"/>
                </a:cubicBezTo>
                <a:cubicBezTo>
                  <a:pt x="1210307" y="168511"/>
                  <a:pt x="1215256" y="166167"/>
                  <a:pt x="1214214" y="160958"/>
                </a:cubicBezTo>
                <a:lnTo>
                  <a:pt x="1214214" y="105482"/>
                </a:lnTo>
                <a:cubicBezTo>
                  <a:pt x="1204838" y="114337"/>
                  <a:pt x="1198066" y="121109"/>
                  <a:pt x="1193899" y="125797"/>
                </a:cubicBezTo>
                <a:cubicBezTo>
                  <a:pt x="1192337" y="126318"/>
                  <a:pt x="1191295" y="126318"/>
                  <a:pt x="1190774" y="125797"/>
                </a:cubicBezTo>
                <a:lnTo>
                  <a:pt x="1182960" y="106263"/>
                </a:lnTo>
                <a:cubicBezTo>
                  <a:pt x="1182960" y="105222"/>
                  <a:pt x="1183221" y="104701"/>
                  <a:pt x="1183742" y="104701"/>
                </a:cubicBezTo>
                <a:cubicBezTo>
                  <a:pt x="1194160" y="100534"/>
                  <a:pt x="1204317" y="96106"/>
                  <a:pt x="1214214" y="91418"/>
                </a:cubicBezTo>
                <a:lnTo>
                  <a:pt x="1214996" y="51569"/>
                </a:lnTo>
                <a:lnTo>
                  <a:pt x="1207963" y="51569"/>
                </a:lnTo>
                <a:cubicBezTo>
                  <a:pt x="1201192" y="52090"/>
                  <a:pt x="1194420" y="52871"/>
                  <a:pt x="1187648" y="53913"/>
                </a:cubicBezTo>
                <a:lnTo>
                  <a:pt x="1182179" y="47662"/>
                </a:lnTo>
                <a:lnTo>
                  <a:pt x="1214996" y="46881"/>
                </a:lnTo>
                <a:lnTo>
                  <a:pt x="1214996" y="42193"/>
                </a:lnTo>
                <a:cubicBezTo>
                  <a:pt x="1214996" y="35421"/>
                  <a:pt x="1214735" y="26566"/>
                  <a:pt x="1214214" y="15627"/>
                </a:cubicBezTo>
                <a:cubicBezTo>
                  <a:pt x="1214214" y="9897"/>
                  <a:pt x="1214214" y="5990"/>
                  <a:pt x="1214214" y="3907"/>
                </a:cubicBezTo>
                <a:cubicBezTo>
                  <a:pt x="1214214" y="2344"/>
                  <a:pt x="1214475" y="1563"/>
                  <a:pt x="1214996" y="1563"/>
                </a:cubicBezTo>
                <a:close/>
                <a:moveTo>
                  <a:pt x="859483" y="1563"/>
                </a:moveTo>
                <a:lnTo>
                  <a:pt x="880579" y="6251"/>
                </a:lnTo>
                <a:cubicBezTo>
                  <a:pt x="882663" y="6251"/>
                  <a:pt x="882923" y="7293"/>
                  <a:pt x="881360" y="9376"/>
                </a:cubicBezTo>
                <a:lnTo>
                  <a:pt x="879016" y="14064"/>
                </a:lnTo>
                <a:lnTo>
                  <a:pt x="879016" y="25003"/>
                </a:lnTo>
                <a:lnTo>
                  <a:pt x="932148" y="23441"/>
                </a:lnTo>
                <a:lnTo>
                  <a:pt x="942305" y="14064"/>
                </a:lnTo>
                <a:lnTo>
                  <a:pt x="954807" y="25003"/>
                </a:lnTo>
                <a:cubicBezTo>
                  <a:pt x="955328" y="25524"/>
                  <a:pt x="955588" y="26045"/>
                  <a:pt x="955588" y="26566"/>
                </a:cubicBezTo>
                <a:cubicBezTo>
                  <a:pt x="955588" y="27087"/>
                  <a:pt x="955067" y="27347"/>
                  <a:pt x="954026" y="27347"/>
                </a:cubicBezTo>
                <a:lnTo>
                  <a:pt x="857920" y="28910"/>
                </a:lnTo>
                <a:lnTo>
                  <a:pt x="872766" y="38286"/>
                </a:lnTo>
                <a:cubicBezTo>
                  <a:pt x="873807" y="38807"/>
                  <a:pt x="873807" y="39588"/>
                  <a:pt x="872766" y="40630"/>
                </a:cubicBezTo>
                <a:cubicBezTo>
                  <a:pt x="867556" y="43756"/>
                  <a:pt x="858441" y="48704"/>
                  <a:pt x="845418" y="55476"/>
                </a:cubicBezTo>
                <a:cubicBezTo>
                  <a:pt x="837084" y="59643"/>
                  <a:pt x="830833" y="63029"/>
                  <a:pt x="826666" y="65633"/>
                </a:cubicBezTo>
                <a:lnTo>
                  <a:pt x="911052" y="62508"/>
                </a:lnTo>
                <a:cubicBezTo>
                  <a:pt x="906884" y="56778"/>
                  <a:pt x="900894" y="50527"/>
                  <a:pt x="893080" y="43756"/>
                </a:cubicBezTo>
                <a:cubicBezTo>
                  <a:pt x="892560" y="43235"/>
                  <a:pt x="892299" y="42974"/>
                  <a:pt x="892299" y="42974"/>
                </a:cubicBezTo>
                <a:cubicBezTo>
                  <a:pt x="891778" y="41932"/>
                  <a:pt x="892039" y="41412"/>
                  <a:pt x="893080" y="41412"/>
                </a:cubicBezTo>
                <a:cubicBezTo>
                  <a:pt x="916521" y="50788"/>
                  <a:pt x="930585" y="58862"/>
                  <a:pt x="935273" y="65633"/>
                </a:cubicBezTo>
                <a:cubicBezTo>
                  <a:pt x="936836" y="70321"/>
                  <a:pt x="934752" y="76051"/>
                  <a:pt x="929023" y="82823"/>
                </a:cubicBezTo>
                <a:cubicBezTo>
                  <a:pt x="926939" y="84907"/>
                  <a:pt x="925376" y="85688"/>
                  <a:pt x="924334" y="85167"/>
                </a:cubicBezTo>
                <a:cubicBezTo>
                  <a:pt x="923293" y="85167"/>
                  <a:pt x="922251" y="83865"/>
                  <a:pt x="921209" y="81260"/>
                </a:cubicBezTo>
                <a:cubicBezTo>
                  <a:pt x="918605" y="75530"/>
                  <a:pt x="915740" y="70321"/>
                  <a:pt x="912614" y="65633"/>
                </a:cubicBezTo>
                <a:cubicBezTo>
                  <a:pt x="861045" y="73447"/>
                  <a:pt x="829010" y="79698"/>
                  <a:pt x="816508" y="84386"/>
                </a:cubicBezTo>
                <a:cubicBezTo>
                  <a:pt x="814425" y="84907"/>
                  <a:pt x="813123" y="84386"/>
                  <a:pt x="812602" y="82823"/>
                </a:cubicBezTo>
                <a:lnTo>
                  <a:pt x="804788" y="65633"/>
                </a:lnTo>
                <a:cubicBezTo>
                  <a:pt x="813123" y="66675"/>
                  <a:pt x="819373" y="65373"/>
                  <a:pt x="823541" y="61727"/>
                </a:cubicBezTo>
                <a:cubicBezTo>
                  <a:pt x="833959" y="53913"/>
                  <a:pt x="844116" y="42974"/>
                  <a:pt x="854013" y="28910"/>
                </a:cubicBezTo>
                <a:lnTo>
                  <a:pt x="814164" y="29691"/>
                </a:lnTo>
                <a:cubicBezTo>
                  <a:pt x="812602" y="29691"/>
                  <a:pt x="809997" y="29952"/>
                  <a:pt x="806351" y="30473"/>
                </a:cubicBezTo>
                <a:cubicBezTo>
                  <a:pt x="799058" y="30473"/>
                  <a:pt x="794110" y="30994"/>
                  <a:pt x="791505" y="32035"/>
                </a:cubicBezTo>
                <a:lnTo>
                  <a:pt x="786036" y="25785"/>
                </a:lnTo>
                <a:lnTo>
                  <a:pt x="858701" y="25003"/>
                </a:lnTo>
                <a:close/>
                <a:moveTo>
                  <a:pt x="1110295" y="782"/>
                </a:moveTo>
                <a:lnTo>
                  <a:pt x="1130610" y="9376"/>
                </a:lnTo>
                <a:cubicBezTo>
                  <a:pt x="1131131" y="9897"/>
                  <a:pt x="1131391" y="10939"/>
                  <a:pt x="1131391" y="12502"/>
                </a:cubicBezTo>
                <a:lnTo>
                  <a:pt x="1129047" y="21097"/>
                </a:lnTo>
                <a:lnTo>
                  <a:pt x="1129047" y="99231"/>
                </a:lnTo>
                <a:lnTo>
                  <a:pt x="1142330" y="96106"/>
                </a:lnTo>
                <a:lnTo>
                  <a:pt x="1150144" y="82823"/>
                </a:lnTo>
                <a:lnTo>
                  <a:pt x="1165771" y="92199"/>
                </a:lnTo>
                <a:cubicBezTo>
                  <a:pt x="1166813" y="93241"/>
                  <a:pt x="1166813" y="94022"/>
                  <a:pt x="1165771" y="94543"/>
                </a:cubicBezTo>
                <a:lnTo>
                  <a:pt x="1129047" y="103138"/>
                </a:lnTo>
                <a:lnTo>
                  <a:pt x="1129047" y="132829"/>
                </a:lnTo>
                <a:lnTo>
                  <a:pt x="1129829" y="167209"/>
                </a:lnTo>
                <a:cubicBezTo>
                  <a:pt x="1128266" y="176585"/>
                  <a:pt x="1122797" y="184398"/>
                  <a:pt x="1113420" y="190649"/>
                </a:cubicBezTo>
                <a:cubicBezTo>
                  <a:pt x="1111858" y="191691"/>
                  <a:pt x="1110816" y="190389"/>
                  <a:pt x="1110295" y="186742"/>
                </a:cubicBezTo>
                <a:lnTo>
                  <a:pt x="1111076" y="145331"/>
                </a:lnTo>
                <a:lnTo>
                  <a:pt x="1111076" y="107045"/>
                </a:lnTo>
                <a:lnTo>
                  <a:pt x="1088417" y="111733"/>
                </a:lnTo>
                <a:cubicBezTo>
                  <a:pt x="1087896" y="111733"/>
                  <a:pt x="1086855" y="111993"/>
                  <a:pt x="1085292" y="112514"/>
                </a:cubicBezTo>
                <a:cubicBezTo>
                  <a:pt x="1076437" y="115119"/>
                  <a:pt x="1070707" y="117202"/>
                  <a:pt x="1068102" y="118765"/>
                </a:cubicBezTo>
                <a:lnTo>
                  <a:pt x="1060289" y="114077"/>
                </a:lnTo>
                <a:lnTo>
                  <a:pt x="1111076" y="103138"/>
                </a:lnTo>
                <a:lnTo>
                  <a:pt x="1111858" y="36723"/>
                </a:lnTo>
                <a:close/>
                <a:moveTo>
                  <a:pt x="500844" y="782"/>
                </a:moveTo>
                <a:lnTo>
                  <a:pt x="518034" y="7814"/>
                </a:lnTo>
                <a:cubicBezTo>
                  <a:pt x="520117" y="8855"/>
                  <a:pt x="520378" y="10158"/>
                  <a:pt x="518815" y="11720"/>
                </a:cubicBezTo>
                <a:cubicBezTo>
                  <a:pt x="512564" y="22659"/>
                  <a:pt x="505272" y="33859"/>
                  <a:pt x="496937" y="45318"/>
                </a:cubicBezTo>
                <a:lnTo>
                  <a:pt x="532098" y="42974"/>
                </a:lnTo>
                <a:lnTo>
                  <a:pt x="539130" y="36723"/>
                </a:lnTo>
                <a:lnTo>
                  <a:pt x="557101" y="50788"/>
                </a:lnTo>
                <a:cubicBezTo>
                  <a:pt x="558664" y="52871"/>
                  <a:pt x="558143" y="54174"/>
                  <a:pt x="555538" y="54694"/>
                </a:cubicBezTo>
                <a:cubicBezTo>
                  <a:pt x="547725" y="55215"/>
                  <a:pt x="539391" y="59383"/>
                  <a:pt x="530535" y="67196"/>
                </a:cubicBezTo>
                <a:cubicBezTo>
                  <a:pt x="529493" y="67717"/>
                  <a:pt x="528973" y="67977"/>
                  <a:pt x="528973" y="67977"/>
                </a:cubicBezTo>
                <a:cubicBezTo>
                  <a:pt x="528452" y="67456"/>
                  <a:pt x="528191" y="66936"/>
                  <a:pt x="528191" y="66415"/>
                </a:cubicBezTo>
                <a:lnTo>
                  <a:pt x="532098" y="47662"/>
                </a:lnTo>
                <a:lnTo>
                  <a:pt x="493812" y="50006"/>
                </a:lnTo>
                <a:cubicBezTo>
                  <a:pt x="487561" y="58862"/>
                  <a:pt x="480269" y="67977"/>
                  <a:pt x="471934" y="77354"/>
                </a:cubicBezTo>
                <a:cubicBezTo>
                  <a:pt x="470371" y="78395"/>
                  <a:pt x="469851" y="77874"/>
                  <a:pt x="470371" y="75791"/>
                </a:cubicBezTo>
                <a:cubicBezTo>
                  <a:pt x="484957" y="52350"/>
                  <a:pt x="494854" y="27608"/>
                  <a:pt x="500063" y="1563"/>
                </a:cubicBezTo>
                <a:cubicBezTo>
                  <a:pt x="500063" y="521"/>
                  <a:pt x="500323" y="261"/>
                  <a:pt x="500844" y="782"/>
                </a:cubicBezTo>
                <a:close/>
                <a:moveTo>
                  <a:pt x="1470496" y="0"/>
                </a:moveTo>
                <a:lnTo>
                  <a:pt x="1490811" y="13283"/>
                </a:lnTo>
                <a:cubicBezTo>
                  <a:pt x="1492895" y="14846"/>
                  <a:pt x="1492895" y="16148"/>
                  <a:pt x="1490811" y="17190"/>
                </a:cubicBezTo>
                <a:lnTo>
                  <a:pt x="1483779" y="21097"/>
                </a:lnTo>
                <a:cubicBezTo>
                  <a:pt x="1481175" y="26306"/>
                  <a:pt x="1478310" y="31775"/>
                  <a:pt x="1475184" y="37505"/>
                </a:cubicBezTo>
                <a:lnTo>
                  <a:pt x="1536911" y="37505"/>
                </a:lnTo>
                <a:lnTo>
                  <a:pt x="1549412" y="25003"/>
                </a:lnTo>
                <a:lnTo>
                  <a:pt x="1564258" y="38286"/>
                </a:lnTo>
                <a:cubicBezTo>
                  <a:pt x="1564779" y="39328"/>
                  <a:pt x="1564258" y="40109"/>
                  <a:pt x="1562695" y="40630"/>
                </a:cubicBezTo>
                <a:lnTo>
                  <a:pt x="1473622" y="42193"/>
                </a:lnTo>
                <a:cubicBezTo>
                  <a:pt x="1467371" y="53132"/>
                  <a:pt x="1460860" y="63550"/>
                  <a:pt x="1454088" y="73447"/>
                </a:cubicBezTo>
                <a:lnTo>
                  <a:pt x="1512689" y="71884"/>
                </a:lnTo>
                <a:lnTo>
                  <a:pt x="1519721" y="64071"/>
                </a:lnTo>
                <a:lnTo>
                  <a:pt x="1536129" y="75791"/>
                </a:lnTo>
                <a:cubicBezTo>
                  <a:pt x="1537171" y="76312"/>
                  <a:pt x="1536911" y="77093"/>
                  <a:pt x="1535348" y="78135"/>
                </a:cubicBezTo>
                <a:lnTo>
                  <a:pt x="1530660" y="83604"/>
                </a:lnTo>
                <a:lnTo>
                  <a:pt x="1532223" y="156270"/>
                </a:lnTo>
                <a:cubicBezTo>
                  <a:pt x="1533785" y="172418"/>
                  <a:pt x="1527274" y="184398"/>
                  <a:pt x="1512689" y="192212"/>
                </a:cubicBezTo>
                <a:cubicBezTo>
                  <a:pt x="1511126" y="193253"/>
                  <a:pt x="1510085" y="192993"/>
                  <a:pt x="1509564" y="191430"/>
                </a:cubicBezTo>
                <a:cubicBezTo>
                  <a:pt x="1509043" y="184659"/>
                  <a:pt x="1506959" y="180491"/>
                  <a:pt x="1503313" y="178929"/>
                </a:cubicBezTo>
                <a:cubicBezTo>
                  <a:pt x="1502792" y="178929"/>
                  <a:pt x="1502531" y="178668"/>
                  <a:pt x="1502531" y="178147"/>
                </a:cubicBezTo>
                <a:cubicBezTo>
                  <a:pt x="1503052" y="177106"/>
                  <a:pt x="1503573" y="176585"/>
                  <a:pt x="1504094" y="176585"/>
                </a:cubicBezTo>
                <a:cubicBezTo>
                  <a:pt x="1511387" y="177627"/>
                  <a:pt x="1514512" y="175022"/>
                  <a:pt x="1513470" y="168771"/>
                </a:cubicBezTo>
                <a:lnTo>
                  <a:pt x="1511908" y="75791"/>
                </a:lnTo>
                <a:lnTo>
                  <a:pt x="1450963" y="78135"/>
                </a:lnTo>
                <a:cubicBezTo>
                  <a:pt x="1450442" y="78656"/>
                  <a:pt x="1450181" y="78916"/>
                  <a:pt x="1450181" y="78916"/>
                </a:cubicBezTo>
                <a:lnTo>
                  <a:pt x="1450181" y="106263"/>
                </a:lnTo>
                <a:lnTo>
                  <a:pt x="1501750" y="104701"/>
                </a:lnTo>
                <a:cubicBezTo>
                  <a:pt x="1503313" y="105222"/>
                  <a:pt x="1504355" y="105743"/>
                  <a:pt x="1504875" y="106263"/>
                </a:cubicBezTo>
                <a:cubicBezTo>
                  <a:pt x="1504875" y="107305"/>
                  <a:pt x="1504094" y="108087"/>
                  <a:pt x="1502531" y="108607"/>
                </a:cubicBezTo>
                <a:lnTo>
                  <a:pt x="1450181" y="110952"/>
                </a:lnTo>
                <a:lnTo>
                  <a:pt x="1449400" y="138299"/>
                </a:lnTo>
                <a:lnTo>
                  <a:pt x="1503313" y="135955"/>
                </a:lnTo>
                <a:cubicBezTo>
                  <a:pt x="1505397" y="136476"/>
                  <a:pt x="1506438" y="137257"/>
                  <a:pt x="1506438" y="138299"/>
                </a:cubicBezTo>
                <a:cubicBezTo>
                  <a:pt x="1506438" y="138820"/>
                  <a:pt x="1505657" y="139340"/>
                  <a:pt x="1504094" y="139861"/>
                </a:cubicBezTo>
                <a:lnTo>
                  <a:pt x="1449400" y="142205"/>
                </a:lnTo>
                <a:lnTo>
                  <a:pt x="1449400" y="164083"/>
                </a:lnTo>
                <a:cubicBezTo>
                  <a:pt x="1449400" y="171376"/>
                  <a:pt x="1446275" y="179189"/>
                  <a:pt x="1440024" y="187524"/>
                </a:cubicBezTo>
                <a:cubicBezTo>
                  <a:pt x="1438461" y="189607"/>
                  <a:pt x="1437159" y="190909"/>
                  <a:pt x="1436117" y="191430"/>
                </a:cubicBezTo>
                <a:cubicBezTo>
                  <a:pt x="1435075" y="190909"/>
                  <a:pt x="1434554" y="189607"/>
                  <a:pt x="1434554" y="187524"/>
                </a:cubicBezTo>
                <a:lnTo>
                  <a:pt x="1436898" y="96106"/>
                </a:lnTo>
                <a:cubicBezTo>
                  <a:pt x="1418667" y="117463"/>
                  <a:pt x="1397310" y="135955"/>
                  <a:pt x="1372828" y="151582"/>
                </a:cubicBezTo>
                <a:cubicBezTo>
                  <a:pt x="1371786" y="152102"/>
                  <a:pt x="1371265" y="151842"/>
                  <a:pt x="1371265" y="150800"/>
                </a:cubicBezTo>
                <a:cubicBezTo>
                  <a:pt x="1370744" y="150279"/>
                  <a:pt x="1371005" y="149758"/>
                  <a:pt x="1372047" y="149238"/>
                </a:cubicBezTo>
                <a:cubicBezTo>
                  <a:pt x="1406947" y="124234"/>
                  <a:pt x="1434554" y="88553"/>
                  <a:pt x="1454869" y="42193"/>
                </a:cubicBezTo>
                <a:lnTo>
                  <a:pt x="1415021" y="42974"/>
                </a:lnTo>
                <a:cubicBezTo>
                  <a:pt x="1406686" y="42974"/>
                  <a:pt x="1399394" y="43756"/>
                  <a:pt x="1393143" y="45318"/>
                </a:cubicBezTo>
                <a:lnTo>
                  <a:pt x="1387673" y="38286"/>
                </a:lnTo>
                <a:lnTo>
                  <a:pt x="1457213" y="38286"/>
                </a:lnTo>
                <a:cubicBezTo>
                  <a:pt x="1462422" y="25785"/>
                  <a:pt x="1466850" y="13023"/>
                  <a:pt x="1470496" y="0"/>
                </a:cubicBezTo>
                <a:close/>
                <a:moveTo>
                  <a:pt x="1054038" y="0"/>
                </a:moveTo>
                <a:lnTo>
                  <a:pt x="1065758" y="13283"/>
                </a:lnTo>
                <a:cubicBezTo>
                  <a:pt x="1066279" y="13804"/>
                  <a:pt x="1066540" y="14325"/>
                  <a:pt x="1066540" y="14846"/>
                </a:cubicBezTo>
                <a:cubicBezTo>
                  <a:pt x="1066540" y="15367"/>
                  <a:pt x="1066019" y="15627"/>
                  <a:pt x="1064977" y="15627"/>
                </a:cubicBezTo>
                <a:cubicBezTo>
                  <a:pt x="1063414" y="15627"/>
                  <a:pt x="1060028" y="16148"/>
                  <a:pt x="1054819" y="17190"/>
                </a:cubicBezTo>
                <a:cubicBezTo>
                  <a:pt x="1046485" y="18752"/>
                  <a:pt x="1039974" y="19794"/>
                  <a:pt x="1035286" y="20315"/>
                </a:cubicBezTo>
                <a:lnTo>
                  <a:pt x="1046225" y="24222"/>
                </a:lnTo>
                <a:cubicBezTo>
                  <a:pt x="1047266" y="24743"/>
                  <a:pt x="1047266" y="25264"/>
                  <a:pt x="1046225" y="25785"/>
                </a:cubicBezTo>
                <a:lnTo>
                  <a:pt x="1043099" y="32035"/>
                </a:lnTo>
                <a:lnTo>
                  <a:pt x="1043099" y="59383"/>
                </a:lnTo>
                <a:lnTo>
                  <a:pt x="1049350" y="59383"/>
                </a:lnTo>
                <a:lnTo>
                  <a:pt x="1059508" y="49225"/>
                </a:lnTo>
                <a:lnTo>
                  <a:pt x="1071228" y="60945"/>
                </a:lnTo>
                <a:cubicBezTo>
                  <a:pt x="1072270" y="62508"/>
                  <a:pt x="1072009" y="63289"/>
                  <a:pt x="1070446" y="63289"/>
                </a:cubicBezTo>
                <a:lnTo>
                  <a:pt x="1042318" y="64071"/>
                </a:lnTo>
                <a:lnTo>
                  <a:pt x="1042318" y="82042"/>
                </a:lnTo>
                <a:cubicBezTo>
                  <a:pt x="1056903" y="88292"/>
                  <a:pt x="1064717" y="93241"/>
                  <a:pt x="1065758" y="96887"/>
                </a:cubicBezTo>
                <a:cubicBezTo>
                  <a:pt x="1066279" y="101575"/>
                  <a:pt x="1064196" y="106003"/>
                  <a:pt x="1059508" y="110170"/>
                </a:cubicBezTo>
                <a:cubicBezTo>
                  <a:pt x="1057424" y="111212"/>
                  <a:pt x="1055861" y="111733"/>
                  <a:pt x="1054819" y="111733"/>
                </a:cubicBezTo>
                <a:cubicBezTo>
                  <a:pt x="1054299" y="111212"/>
                  <a:pt x="1053778" y="109910"/>
                  <a:pt x="1053257" y="107826"/>
                </a:cubicBezTo>
                <a:cubicBezTo>
                  <a:pt x="1049090" y="97408"/>
                  <a:pt x="1045443" y="90376"/>
                  <a:pt x="1042318" y="86730"/>
                </a:cubicBezTo>
                <a:lnTo>
                  <a:pt x="1041537" y="135173"/>
                </a:lnTo>
                <a:lnTo>
                  <a:pt x="1042318" y="168771"/>
                </a:lnTo>
                <a:cubicBezTo>
                  <a:pt x="1040755" y="176585"/>
                  <a:pt x="1036328" y="183617"/>
                  <a:pt x="1029035" y="189868"/>
                </a:cubicBezTo>
                <a:cubicBezTo>
                  <a:pt x="1027993" y="190909"/>
                  <a:pt x="1026691" y="191430"/>
                  <a:pt x="1025128" y="191430"/>
                </a:cubicBezTo>
                <a:cubicBezTo>
                  <a:pt x="1024086" y="191430"/>
                  <a:pt x="1023826" y="190649"/>
                  <a:pt x="1024347" y="189086"/>
                </a:cubicBezTo>
                <a:lnTo>
                  <a:pt x="1025128" y="133611"/>
                </a:lnTo>
                <a:lnTo>
                  <a:pt x="1025128" y="100794"/>
                </a:lnTo>
                <a:cubicBezTo>
                  <a:pt x="1011585" y="119546"/>
                  <a:pt x="993874" y="138559"/>
                  <a:pt x="971997" y="157832"/>
                </a:cubicBezTo>
                <a:cubicBezTo>
                  <a:pt x="970434" y="158874"/>
                  <a:pt x="969913" y="158353"/>
                  <a:pt x="970434" y="156270"/>
                </a:cubicBezTo>
                <a:cubicBezTo>
                  <a:pt x="991791" y="131787"/>
                  <a:pt x="1010022" y="101054"/>
                  <a:pt x="1025128" y="64071"/>
                </a:cubicBezTo>
                <a:lnTo>
                  <a:pt x="1013408" y="64852"/>
                </a:lnTo>
                <a:cubicBezTo>
                  <a:pt x="1006115" y="64852"/>
                  <a:pt x="998562" y="65373"/>
                  <a:pt x="990749" y="66415"/>
                </a:cubicBezTo>
                <a:lnTo>
                  <a:pt x="985280" y="60945"/>
                </a:lnTo>
                <a:lnTo>
                  <a:pt x="1025910" y="60164"/>
                </a:lnTo>
                <a:lnTo>
                  <a:pt x="1025910" y="45318"/>
                </a:lnTo>
                <a:cubicBezTo>
                  <a:pt x="1026431" y="41151"/>
                  <a:pt x="1026431" y="35161"/>
                  <a:pt x="1025910" y="27347"/>
                </a:cubicBezTo>
                <a:cubicBezTo>
                  <a:pt x="1025910" y="24743"/>
                  <a:pt x="1025910" y="22920"/>
                  <a:pt x="1025910" y="21878"/>
                </a:cubicBezTo>
                <a:cubicBezTo>
                  <a:pt x="1023305" y="22399"/>
                  <a:pt x="1019398" y="22920"/>
                  <a:pt x="1014189" y="23441"/>
                </a:cubicBezTo>
                <a:cubicBezTo>
                  <a:pt x="1003771" y="25003"/>
                  <a:pt x="995958" y="26045"/>
                  <a:pt x="990749" y="26566"/>
                </a:cubicBezTo>
                <a:cubicBezTo>
                  <a:pt x="990228" y="26566"/>
                  <a:pt x="989968" y="26306"/>
                  <a:pt x="989968" y="25785"/>
                </a:cubicBezTo>
                <a:cubicBezTo>
                  <a:pt x="989968" y="25264"/>
                  <a:pt x="990228" y="24743"/>
                  <a:pt x="990749" y="24222"/>
                </a:cubicBezTo>
                <a:cubicBezTo>
                  <a:pt x="1026170" y="13804"/>
                  <a:pt x="1047266" y="5730"/>
                  <a:pt x="1054038" y="0"/>
                </a:cubicBezTo>
                <a:close/>
                <a:moveTo>
                  <a:pt x="66415" y="0"/>
                </a:moveTo>
                <a:lnTo>
                  <a:pt x="78135" y="14846"/>
                </a:lnTo>
                <a:cubicBezTo>
                  <a:pt x="78656" y="15367"/>
                  <a:pt x="78135" y="16148"/>
                  <a:pt x="76572" y="17190"/>
                </a:cubicBezTo>
                <a:cubicBezTo>
                  <a:pt x="67717" y="21878"/>
                  <a:pt x="50527" y="29170"/>
                  <a:pt x="25003" y="39068"/>
                </a:cubicBezTo>
                <a:cubicBezTo>
                  <a:pt x="23441" y="39068"/>
                  <a:pt x="23180" y="38547"/>
                  <a:pt x="24222" y="37505"/>
                </a:cubicBezTo>
                <a:cubicBezTo>
                  <a:pt x="43495" y="24482"/>
                  <a:pt x="57559" y="11981"/>
                  <a:pt x="66415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464E1CF-4C09-4D7D-A2E5-261EE5C38494}"/>
              </a:ext>
            </a:extLst>
          </p:cNvPr>
          <p:cNvGrpSpPr/>
          <p:nvPr/>
        </p:nvGrpSpPr>
        <p:grpSpPr>
          <a:xfrm>
            <a:off x="6352933" y="5577490"/>
            <a:ext cx="663234" cy="807551"/>
            <a:chOff x="4089741" y="1110281"/>
            <a:chExt cx="747781" cy="910495"/>
          </a:xfrm>
        </p:grpSpPr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61FC34F8-5D09-4D73-AFB5-55BC3B355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07144">
              <a:off x="4089741" y="1365829"/>
              <a:ext cx="710036" cy="654947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7228B240-5563-442C-BE52-7472C4893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9925" y="1110281"/>
              <a:ext cx="717597" cy="717596"/>
            </a:xfrm>
            <a:prstGeom prst="rect">
              <a:avLst/>
            </a:prstGeom>
          </p:spPr>
        </p:pic>
      </p:grp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D128677A-2476-431E-BA94-A098D67636CA}"/>
              </a:ext>
            </a:extLst>
          </p:cNvPr>
          <p:cNvSpPr txBox="1"/>
          <p:nvPr/>
        </p:nvSpPr>
        <p:spPr>
          <a:xfrm>
            <a:off x="10386273" y="613603"/>
            <a:ext cx="515882" cy="546351"/>
          </a:xfrm>
          <a:custGeom>
            <a:avLst/>
            <a:gdLst/>
            <a:ahLst/>
            <a:cxnLst/>
            <a:rect l="l" t="t" r="r" b="b"/>
            <a:pathLst>
              <a:path w="515882" h="546351">
                <a:moveTo>
                  <a:pt x="312689" y="155853"/>
                </a:moveTo>
                <a:cubicBezTo>
                  <a:pt x="345431" y="155853"/>
                  <a:pt x="361802" y="175499"/>
                  <a:pt x="361802" y="214789"/>
                </a:cubicBezTo>
                <a:cubicBezTo>
                  <a:pt x="361802" y="236617"/>
                  <a:pt x="345431" y="267177"/>
                  <a:pt x="312689" y="306467"/>
                </a:cubicBezTo>
                <a:cubicBezTo>
                  <a:pt x="310506" y="310833"/>
                  <a:pt x="311597" y="311924"/>
                  <a:pt x="315963" y="309742"/>
                </a:cubicBezTo>
                <a:cubicBezTo>
                  <a:pt x="344339" y="305376"/>
                  <a:pt x="361802" y="307559"/>
                  <a:pt x="368350" y="316290"/>
                </a:cubicBezTo>
                <a:cubicBezTo>
                  <a:pt x="372716" y="325021"/>
                  <a:pt x="371625" y="331570"/>
                  <a:pt x="365076" y="335935"/>
                </a:cubicBezTo>
                <a:cubicBezTo>
                  <a:pt x="354162" y="340301"/>
                  <a:pt x="345431" y="345758"/>
                  <a:pt x="338882" y="352306"/>
                </a:cubicBezTo>
                <a:cubicBezTo>
                  <a:pt x="323603" y="367586"/>
                  <a:pt x="310506" y="378500"/>
                  <a:pt x="299592" y="385049"/>
                </a:cubicBezTo>
                <a:cubicBezTo>
                  <a:pt x="290861" y="391597"/>
                  <a:pt x="288678" y="390506"/>
                  <a:pt x="293043" y="381774"/>
                </a:cubicBezTo>
                <a:cubicBezTo>
                  <a:pt x="301775" y="373043"/>
                  <a:pt x="311597" y="358855"/>
                  <a:pt x="322511" y="339209"/>
                </a:cubicBezTo>
                <a:cubicBezTo>
                  <a:pt x="322511" y="334844"/>
                  <a:pt x="320329" y="333753"/>
                  <a:pt x="315963" y="335935"/>
                </a:cubicBezTo>
                <a:cubicBezTo>
                  <a:pt x="311597" y="338118"/>
                  <a:pt x="305049" y="340301"/>
                  <a:pt x="296318" y="342484"/>
                </a:cubicBezTo>
                <a:cubicBezTo>
                  <a:pt x="287586" y="346849"/>
                  <a:pt x="278855" y="349032"/>
                  <a:pt x="270124" y="349032"/>
                </a:cubicBezTo>
                <a:cubicBezTo>
                  <a:pt x="254844" y="349032"/>
                  <a:pt x="249387" y="335935"/>
                  <a:pt x="253753" y="309742"/>
                </a:cubicBezTo>
                <a:cubicBezTo>
                  <a:pt x="297409" y="266085"/>
                  <a:pt x="318146" y="228978"/>
                  <a:pt x="315963" y="198418"/>
                </a:cubicBezTo>
                <a:cubicBezTo>
                  <a:pt x="315963" y="189687"/>
                  <a:pt x="311597" y="185321"/>
                  <a:pt x="302866" y="185321"/>
                </a:cubicBezTo>
                <a:cubicBezTo>
                  <a:pt x="276672" y="194052"/>
                  <a:pt x="248296" y="214789"/>
                  <a:pt x="217736" y="247531"/>
                </a:cubicBezTo>
                <a:cubicBezTo>
                  <a:pt x="209005" y="258445"/>
                  <a:pt x="206822" y="282456"/>
                  <a:pt x="211188" y="319564"/>
                </a:cubicBezTo>
                <a:cubicBezTo>
                  <a:pt x="211188" y="334844"/>
                  <a:pt x="207914" y="343575"/>
                  <a:pt x="201365" y="345758"/>
                </a:cubicBezTo>
                <a:cubicBezTo>
                  <a:pt x="186086" y="352306"/>
                  <a:pt x="175172" y="338118"/>
                  <a:pt x="168623" y="303193"/>
                </a:cubicBezTo>
                <a:cubicBezTo>
                  <a:pt x="166440" y="294462"/>
                  <a:pt x="165349" y="278091"/>
                  <a:pt x="165349" y="254080"/>
                </a:cubicBezTo>
                <a:cubicBezTo>
                  <a:pt x="167532" y="227886"/>
                  <a:pt x="170806" y="200601"/>
                  <a:pt x="175172" y="172224"/>
                </a:cubicBezTo>
                <a:cubicBezTo>
                  <a:pt x="175172" y="170042"/>
                  <a:pt x="176263" y="167859"/>
                  <a:pt x="178446" y="165676"/>
                </a:cubicBezTo>
                <a:cubicBezTo>
                  <a:pt x="180629" y="163493"/>
                  <a:pt x="182811" y="163493"/>
                  <a:pt x="184994" y="165676"/>
                </a:cubicBezTo>
                <a:cubicBezTo>
                  <a:pt x="193725" y="185321"/>
                  <a:pt x="199182" y="202784"/>
                  <a:pt x="201365" y="218063"/>
                </a:cubicBezTo>
                <a:cubicBezTo>
                  <a:pt x="201365" y="224612"/>
                  <a:pt x="203548" y="224612"/>
                  <a:pt x="207914" y="218063"/>
                </a:cubicBezTo>
                <a:cubicBezTo>
                  <a:pt x="234107" y="189687"/>
                  <a:pt x="269032" y="168950"/>
                  <a:pt x="312689" y="155853"/>
                </a:cubicBezTo>
                <a:close/>
                <a:moveTo>
                  <a:pt x="56890" y="96303"/>
                </a:moveTo>
                <a:cubicBezTo>
                  <a:pt x="58255" y="96713"/>
                  <a:pt x="59482" y="98009"/>
                  <a:pt x="60574" y="100192"/>
                </a:cubicBezTo>
                <a:cubicBezTo>
                  <a:pt x="60574" y="104557"/>
                  <a:pt x="60574" y="110014"/>
                  <a:pt x="60574" y="116563"/>
                </a:cubicBezTo>
                <a:cubicBezTo>
                  <a:pt x="62757" y="134025"/>
                  <a:pt x="66031" y="147122"/>
                  <a:pt x="70397" y="155853"/>
                </a:cubicBezTo>
                <a:cubicBezTo>
                  <a:pt x="72579" y="177681"/>
                  <a:pt x="69305" y="201692"/>
                  <a:pt x="60574" y="227886"/>
                </a:cubicBezTo>
                <a:cubicBezTo>
                  <a:pt x="56208" y="245349"/>
                  <a:pt x="54025" y="270451"/>
                  <a:pt x="54025" y="303193"/>
                </a:cubicBezTo>
                <a:cubicBezTo>
                  <a:pt x="54025" y="333753"/>
                  <a:pt x="56208" y="355581"/>
                  <a:pt x="60574" y="368677"/>
                </a:cubicBezTo>
                <a:cubicBezTo>
                  <a:pt x="60574" y="377409"/>
                  <a:pt x="61665" y="386140"/>
                  <a:pt x="63848" y="394871"/>
                </a:cubicBezTo>
                <a:cubicBezTo>
                  <a:pt x="70397" y="429796"/>
                  <a:pt x="73671" y="452716"/>
                  <a:pt x="73671" y="463630"/>
                </a:cubicBezTo>
                <a:cubicBezTo>
                  <a:pt x="69305" y="487641"/>
                  <a:pt x="61665" y="497463"/>
                  <a:pt x="50751" y="493098"/>
                </a:cubicBezTo>
                <a:cubicBezTo>
                  <a:pt x="26740" y="466904"/>
                  <a:pt x="12552" y="443985"/>
                  <a:pt x="8186" y="424339"/>
                </a:cubicBezTo>
                <a:cubicBezTo>
                  <a:pt x="-2728" y="391597"/>
                  <a:pt x="-2728" y="345758"/>
                  <a:pt x="8186" y="286822"/>
                </a:cubicBezTo>
                <a:cubicBezTo>
                  <a:pt x="14735" y="254080"/>
                  <a:pt x="16918" y="233343"/>
                  <a:pt x="14735" y="224612"/>
                </a:cubicBezTo>
                <a:cubicBezTo>
                  <a:pt x="8186" y="204967"/>
                  <a:pt x="16918" y="168950"/>
                  <a:pt x="40929" y="116563"/>
                </a:cubicBezTo>
                <a:cubicBezTo>
                  <a:pt x="47477" y="101829"/>
                  <a:pt x="52798" y="95076"/>
                  <a:pt x="56890" y="96303"/>
                </a:cubicBezTo>
                <a:close/>
                <a:moveTo>
                  <a:pt x="380629" y="123"/>
                </a:moveTo>
                <a:cubicBezTo>
                  <a:pt x="416645" y="1351"/>
                  <a:pt x="445295" y="11788"/>
                  <a:pt x="466577" y="31433"/>
                </a:cubicBezTo>
                <a:cubicBezTo>
                  <a:pt x="501502" y="59810"/>
                  <a:pt x="517873" y="99100"/>
                  <a:pt x="515690" y="149305"/>
                </a:cubicBezTo>
                <a:cubicBezTo>
                  <a:pt x="515690" y="238800"/>
                  <a:pt x="513507" y="305376"/>
                  <a:pt x="509142" y="349032"/>
                </a:cubicBezTo>
                <a:cubicBezTo>
                  <a:pt x="504776" y="394871"/>
                  <a:pt x="494954" y="431979"/>
                  <a:pt x="479674" y="460356"/>
                </a:cubicBezTo>
                <a:cubicBezTo>
                  <a:pt x="442566" y="514926"/>
                  <a:pt x="402184" y="543303"/>
                  <a:pt x="358528" y="545485"/>
                </a:cubicBezTo>
                <a:cubicBezTo>
                  <a:pt x="240656" y="552034"/>
                  <a:pt x="157709" y="521474"/>
                  <a:pt x="109687" y="453807"/>
                </a:cubicBezTo>
                <a:cubicBezTo>
                  <a:pt x="96590" y="438528"/>
                  <a:pt x="98773" y="436345"/>
                  <a:pt x="116236" y="447259"/>
                </a:cubicBezTo>
                <a:cubicBezTo>
                  <a:pt x="168623" y="490915"/>
                  <a:pt x="248296" y="511652"/>
                  <a:pt x="355254" y="509469"/>
                </a:cubicBezTo>
                <a:cubicBezTo>
                  <a:pt x="392361" y="505103"/>
                  <a:pt x="424012" y="474544"/>
                  <a:pt x="450206" y="417791"/>
                </a:cubicBezTo>
                <a:cubicBezTo>
                  <a:pt x="480765" y="352306"/>
                  <a:pt x="481857" y="249714"/>
                  <a:pt x="453480" y="110014"/>
                </a:cubicBezTo>
                <a:cubicBezTo>
                  <a:pt x="442566" y="59810"/>
                  <a:pt x="406550" y="35799"/>
                  <a:pt x="345431" y="37981"/>
                </a:cubicBezTo>
                <a:cubicBezTo>
                  <a:pt x="288678" y="44530"/>
                  <a:pt x="207914" y="69632"/>
                  <a:pt x="103139" y="113288"/>
                </a:cubicBezTo>
                <a:cubicBezTo>
                  <a:pt x="94407" y="115471"/>
                  <a:pt x="93316" y="113288"/>
                  <a:pt x="99865" y="106740"/>
                </a:cubicBezTo>
                <a:cubicBezTo>
                  <a:pt x="187177" y="41256"/>
                  <a:pt x="267941" y="6331"/>
                  <a:pt x="342157" y="1965"/>
                </a:cubicBezTo>
                <a:cubicBezTo>
                  <a:pt x="355799" y="328"/>
                  <a:pt x="368623" y="-286"/>
                  <a:pt x="380629" y="123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黄草简体" panose="02010601030101010101" pitchFamily="2" charset="-122"/>
              <a:ea typeface="方正黄草简体" panose="02010601030101010101" pitchFamily="2" charset="-122"/>
              <a:cs typeface="Helvetica" panose="020B0604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64815989-24B5-4186-9A24-CB43009FC086}"/>
              </a:ext>
            </a:extLst>
          </p:cNvPr>
          <p:cNvSpPr txBox="1"/>
          <p:nvPr/>
        </p:nvSpPr>
        <p:spPr>
          <a:xfrm>
            <a:off x="10729497" y="1131649"/>
            <a:ext cx="468809" cy="598413"/>
          </a:xfrm>
          <a:custGeom>
            <a:avLst/>
            <a:gdLst/>
            <a:ahLst/>
            <a:cxnLst/>
            <a:rect l="l" t="t" r="r" b="b"/>
            <a:pathLst>
              <a:path w="468809" h="598413">
                <a:moveTo>
                  <a:pt x="318492" y="387077"/>
                </a:moveTo>
                <a:cubicBezTo>
                  <a:pt x="300633" y="426765"/>
                  <a:pt x="286742" y="451570"/>
                  <a:pt x="276821" y="461491"/>
                </a:cubicBezTo>
                <a:cubicBezTo>
                  <a:pt x="270867" y="469429"/>
                  <a:pt x="271860" y="474390"/>
                  <a:pt x="279797" y="476374"/>
                </a:cubicBezTo>
                <a:cubicBezTo>
                  <a:pt x="287735" y="480343"/>
                  <a:pt x="295672" y="482327"/>
                  <a:pt x="303610" y="482327"/>
                </a:cubicBezTo>
                <a:cubicBezTo>
                  <a:pt x="307578" y="482327"/>
                  <a:pt x="308571" y="486296"/>
                  <a:pt x="306586" y="494234"/>
                </a:cubicBezTo>
                <a:cubicBezTo>
                  <a:pt x="304602" y="504155"/>
                  <a:pt x="301625" y="507132"/>
                  <a:pt x="297656" y="503163"/>
                </a:cubicBezTo>
                <a:cubicBezTo>
                  <a:pt x="287735" y="503163"/>
                  <a:pt x="280789" y="503163"/>
                  <a:pt x="276821" y="503163"/>
                </a:cubicBezTo>
                <a:cubicBezTo>
                  <a:pt x="268883" y="507132"/>
                  <a:pt x="266899" y="505148"/>
                  <a:pt x="270867" y="497210"/>
                </a:cubicBezTo>
                <a:cubicBezTo>
                  <a:pt x="270867" y="495226"/>
                  <a:pt x="269875" y="491257"/>
                  <a:pt x="267891" y="485304"/>
                </a:cubicBezTo>
                <a:cubicBezTo>
                  <a:pt x="257969" y="473398"/>
                  <a:pt x="255985" y="461491"/>
                  <a:pt x="261938" y="449585"/>
                </a:cubicBezTo>
                <a:cubicBezTo>
                  <a:pt x="259953" y="449585"/>
                  <a:pt x="260945" y="444624"/>
                  <a:pt x="264914" y="434702"/>
                </a:cubicBezTo>
                <a:cubicBezTo>
                  <a:pt x="266899" y="426765"/>
                  <a:pt x="267891" y="421804"/>
                  <a:pt x="267891" y="419820"/>
                </a:cubicBezTo>
                <a:cubicBezTo>
                  <a:pt x="267891" y="415851"/>
                  <a:pt x="266899" y="413866"/>
                  <a:pt x="264914" y="413866"/>
                </a:cubicBezTo>
                <a:cubicBezTo>
                  <a:pt x="262930" y="413866"/>
                  <a:pt x="260945" y="413866"/>
                  <a:pt x="258961" y="413866"/>
                </a:cubicBezTo>
                <a:cubicBezTo>
                  <a:pt x="229195" y="445616"/>
                  <a:pt x="222250" y="481335"/>
                  <a:pt x="238125" y="521023"/>
                </a:cubicBezTo>
                <a:cubicBezTo>
                  <a:pt x="248047" y="536898"/>
                  <a:pt x="260945" y="547812"/>
                  <a:pt x="276821" y="553765"/>
                </a:cubicBezTo>
                <a:cubicBezTo>
                  <a:pt x="280789" y="559718"/>
                  <a:pt x="293688" y="547812"/>
                  <a:pt x="315516" y="518046"/>
                </a:cubicBezTo>
                <a:cubicBezTo>
                  <a:pt x="313531" y="500187"/>
                  <a:pt x="314524" y="482327"/>
                  <a:pt x="318492" y="464468"/>
                </a:cubicBezTo>
                <a:cubicBezTo>
                  <a:pt x="318492" y="460499"/>
                  <a:pt x="318492" y="441648"/>
                  <a:pt x="318492" y="407913"/>
                </a:cubicBezTo>
                <a:cubicBezTo>
                  <a:pt x="318492" y="399976"/>
                  <a:pt x="318492" y="393030"/>
                  <a:pt x="318492" y="387077"/>
                </a:cubicBezTo>
                <a:close/>
                <a:moveTo>
                  <a:pt x="435322" y="139278"/>
                </a:moveTo>
                <a:cubicBezTo>
                  <a:pt x="441772" y="138782"/>
                  <a:pt x="447477" y="140023"/>
                  <a:pt x="452438" y="142999"/>
                </a:cubicBezTo>
                <a:cubicBezTo>
                  <a:pt x="452438" y="144984"/>
                  <a:pt x="454422" y="147960"/>
                  <a:pt x="458391" y="151929"/>
                </a:cubicBezTo>
                <a:cubicBezTo>
                  <a:pt x="464344" y="157882"/>
                  <a:pt x="467321" y="161851"/>
                  <a:pt x="467321" y="163835"/>
                </a:cubicBezTo>
                <a:cubicBezTo>
                  <a:pt x="469305" y="169788"/>
                  <a:pt x="469305" y="173757"/>
                  <a:pt x="467321" y="175741"/>
                </a:cubicBezTo>
                <a:cubicBezTo>
                  <a:pt x="463352" y="177726"/>
                  <a:pt x="459383" y="176734"/>
                  <a:pt x="455414" y="172765"/>
                </a:cubicBezTo>
                <a:cubicBezTo>
                  <a:pt x="447477" y="168796"/>
                  <a:pt x="436563" y="170780"/>
                  <a:pt x="422672" y="178718"/>
                </a:cubicBezTo>
                <a:cubicBezTo>
                  <a:pt x="390922" y="192609"/>
                  <a:pt x="364133" y="202530"/>
                  <a:pt x="342305" y="208484"/>
                </a:cubicBezTo>
                <a:cubicBezTo>
                  <a:pt x="302617" y="224359"/>
                  <a:pt x="270867" y="254124"/>
                  <a:pt x="247055" y="297780"/>
                </a:cubicBezTo>
                <a:cubicBezTo>
                  <a:pt x="243086" y="305718"/>
                  <a:pt x="241102" y="309687"/>
                  <a:pt x="241102" y="309687"/>
                </a:cubicBezTo>
                <a:cubicBezTo>
                  <a:pt x="241102" y="309687"/>
                  <a:pt x="246063" y="307702"/>
                  <a:pt x="255985" y="303734"/>
                </a:cubicBezTo>
                <a:cubicBezTo>
                  <a:pt x="267891" y="295796"/>
                  <a:pt x="279797" y="288851"/>
                  <a:pt x="291703" y="282898"/>
                </a:cubicBezTo>
                <a:cubicBezTo>
                  <a:pt x="319485" y="270991"/>
                  <a:pt x="337344" y="277937"/>
                  <a:pt x="345281" y="303734"/>
                </a:cubicBezTo>
                <a:cubicBezTo>
                  <a:pt x="361156" y="395015"/>
                  <a:pt x="363141" y="477366"/>
                  <a:pt x="351235" y="550788"/>
                </a:cubicBezTo>
                <a:cubicBezTo>
                  <a:pt x="343297" y="568648"/>
                  <a:pt x="325438" y="581546"/>
                  <a:pt x="297656" y="589484"/>
                </a:cubicBezTo>
                <a:cubicBezTo>
                  <a:pt x="295672" y="589484"/>
                  <a:pt x="293688" y="588491"/>
                  <a:pt x="291703" y="586507"/>
                </a:cubicBezTo>
                <a:cubicBezTo>
                  <a:pt x="283766" y="586507"/>
                  <a:pt x="278805" y="587499"/>
                  <a:pt x="276821" y="589484"/>
                </a:cubicBezTo>
                <a:cubicBezTo>
                  <a:pt x="262930" y="591468"/>
                  <a:pt x="244078" y="580554"/>
                  <a:pt x="220266" y="556741"/>
                </a:cubicBezTo>
                <a:cubicBezTo>
                  <a:pt x="214313" y="552773"/>
                  <a:pt x="211336" y="548804"/>
                  <a:pt x="211336" y="544835"/>
                </a:cubicBezTo>
                <a:cubicBezTo>
                  <a:pt x="213320" y="544835"/>
                  <a:pt x="214313" y="543843"/>
                  <a:pt x="214313" y="541859"/>
                </a:cubicBezTo>
                <a:cubicBezTo>
                  <a:pt x="198438" y="496218"/>
                  <a:pt x="210344" y="447601"/>
                  <a:pt x="250031" y="396007"/>
                </a:cubicBezTo>
                <a:cubicBezTo>
                  <a:pt x="269875" y="376163"/>
                  <a:pt x="291703" y="370210"/>
                  <a:pt x="315516" y="378148"/>
                </a:cubicBezTo>
                <a:cubicBezTo>
                  <a:pt x="313531" y="366241"/>
                  <a:pt x="311547" y="350366"/>
                  <a:pt x="309563" y="330523"/>
                </a:cubicBezTo>
                <a:cubicBezTo>
                  <a:pt x="305594" y="322585"/>
                  <a:pt x="299641" y="319609"/>
                  <a:pt x="291703" y="321593"/>
                </a:cubicBezTo>
                <a:cubicBezTo>
                  <a:pt x="283766" y="327546"/>
                  <a:pt x="273844" y="330523"/>
                  <a:pt x="261938" y="330523"/>
                </a:cubicBezTo>
                <a:cubicBezTo>
                  <a:pt x="242094" y="334491"/>
                  <a:pt x="229195" y="344413"/>
                  <a:pt x="223242" y="360288"/>
                </a:cubicBezTo>
                <a:cubicBezTo>
                  <a:pt x="221258" y="370210"/>
                  <a:pt x="218281" y="382116"/>
                  <a:pt x="214313" y="396007"/>
                </a:cubicBezTo>
                <a:cubicBezTo>
                  <a:pt x="206375" y="443632"/>
                  <a:pt x="202406" y="472405"/>
                  <a:pt x="202406" y="482327"/>
                </a:cubicBezTo>
                <a:cubicBezTo>
                  <a:pt x="198438" y="520030"/>
                  <a:pt x="199430" y="545827"/>
                  <a:pt x="205383" y="559718"/>
                </a:cubicBezTo>
                <a:cubicBezTo>
                  <a:pt x="207367" y="563687"/>
                  <a:pt x="207367" y="571624"/>
                  <a:pt x="205383" y="583530"/>
                </a:cubicBezTo>
                <a:cubicBezTo>
                  <a:pt x="205383" y="583530"/>
                  <a:pt x="205383" y="585515"/>
                  <a:pt x="205383" y="589484"/>
                </a:cubicBezTo>
                <a:cubicBezTo>
                  <a:pt x="203399" y="595437"/>
                  <a:pt x="200422" y="598413"/>
                  <a:pt x="196453" y="598413"/>
                </a:cubicBezTo>
                <a:cubicBezTo>
                  <a:pt x="192485" y="598413"/>
                  <a:pt x="188516" y="596429"/>
                  <a:pt x="184547" y="592460"/>
                </a:cubicBezTo>
                <a:cubicBezTo>
                  <a:pt x="178594" y="578570"/>
                  <a:pt x="169664" y="566663"/>
                  <a:pt x="157758" y="556741"/>
                </a:cubicBezTo>
                <a:cubicBezTo>
                  <a:pt x="151805" y="550788"/>
                  <a:pt x="153789" y="542851"/>
                  <a:pt x="163711" y="532929"/>
                </a:cubicBezTo>
                <a:cubicBezTo>
                  <a:pt x="165695" y="419820"/>
                  <a:pt x="191492" y="328538"/>
                  <a:pt x="241102" y="259085"/>
                </a:cubicBezTo>
                <a:cubicBezTo>
                  <a:pt x="219274" y="265038"/>
                  <a:pt x="193477" y="275952"/>
                  <a:pt x="163711" y="291827"/>
                </a:cubicBezTo>
                <a:cubicBezTo>
                  <a:pt x="108149" y="313655"/>
                  <a:pt x="56555" y="315640"/>
                  <a:pt x="8930" y="297780"/>
                </a:cubicBezTo>
                <a:cubicBezTo>
                  <a:pt x="2977" y="295796"/>
                  <a:pt x="0" y="293812"/>
                  <a:pt x="0" y="291827"/>
                </a:cubicBezTo>
                <a:cubicBezTo>
                  <a:pt x="1985" y="289843"/>
                  <a:pt x="5953" y="287859"/>
                  <a:pt x="11906" y="285874"/>
                </a:cubicBezTo>
                <a:cubicBezTo>
                  <a:pt x="29766" y="279921"/>
                  <a:pt x="46633" y="272976"/>
                  <a:pt x="62508" y="265038"/>
                </a:cubicBezTo>
                <a:cubicBezTo>
                  <a:pt x="86321" y="257101"/>
                  <a:pt x="118071" y="246187"/>
                  <a:pt x="157758" y="232296"/>
                </a:cubicBezTo>
                <a:cubicBezTo>
                  <a:pt x="235149" y="202530"/>
                  <a:pt x="289719" y="182687"/>
                  <a:pt x="321469" y="172765"/>
                </a:cubicBezTo>
                <a:cubicBezTo>
                  <a:pt x="347266" y="168796"/>
                  <a:pt x="378024" y="159866"/>
                  <a:pt x="413742" y="145976"/>
                </a:cubicBezTo>
                <a:cubicBezTo>
                  <a:pt x="421680" y="142007"/>
                  <a:pt x="428873" y="139775"/>
                  <a:pt x="435322" y="139278"/>
                </a:cubicBezTo>
                <a:close/>
                <a:moveTo>
                  <a:pt x="357932" y="124"/>
                </a:moveTo>
                <a:cubicBezTo>
                  <a:pt x="376287" y="1116"/>
                  <a:pt x="391914" y="8062"/>
                  <a:pt x="404813" y="20960"/>
                </a:cubicBezTo>
                <a:cubicBezTo>
                  <a:pt x="416719" y="48741"/>
                  <a:pt x="411758" y="72554"/>
                  <a:pt x="389930" y="92398"/>
                </a:cubicBezTo>
                <a:cubicBezTo>
                  <a:pt x="362149" y="110257"/>
                  <a:pt x="334367" y="129109"/>
                  <a:pt x="306586" y="148952"/>
                </a:cubicBezTo>
                <a:cubicBezTo>
                  <a:pt x="298649" y="154905"/>
                  <a:pt x="292695" y="156890"/>
                  <a:pt x="288727" y="154905"/>
                </a:cubicBezTo>
                <a:cubicBezTo>
                  <a:pt x="286742" y="150937"/>
                  <a:pt x="288727" y="145976"/>
                  <a:pt x="294680" y="140023"/>
                </a:cubicBezTo>
                <a:cubicBezTo>
                  <a:pt x="332383" y="100335"/>
                  <a:pt x="354211" y="64616"/>
                  <a:pt x="360164" y="32866"/>
                </a:cubicBezTo>
                <a:cubicBezTo>
                  <a:pt x="362149" y="16991"/>
                  <a:pt x="354211" y="11038"/>
                  <a:pt x="336352" y="15007"/>
                </a:cubicBezTo>
                <a:cubicBezTo>
                  <a:pt x="304602" y="18976"/>
                  <a:pt x="274836" y="39812"/>
                  <a:pt x="247055" y="77515"/>
                </a:cubicBezTo>
                <a:cubicBezTo>
                  <a:pt x="241102" y="87437"/>
                  <a:pt x="231180" y="99343"/>
                  <a:pt x="217289" y="113234"/>
                </a:cubicBezTo>
                <a:cubicBezTo>
                  <a:pt x="209352" y="123155"/>
                  <a:pt x="204391" y="129109"/>
                  <a:pt x="202406" y="131093"/>
                </a:cubicBezTo>
                <a:cubicBezTo>
                  <a:pt x="180578" y="150937"/>
                  <a:pt x="162719" y="152921"/>
                  <a:pt x="148828" y="137046"/>
                </a:cubicBezTo>
                <a:cubicBezTo>
                  <a:pt x="140891" y="131093"/>
                  <a:pt x="135930" y="123155"/>
                  <a:pt x="133945" y="113234"/>
                </a:cubicBezTo>
                <a:cubicBezTo>
                  <a:pt x="122039" y="105296"/>
                  <a:pt x="122039" y="87437"/>
                  <a:pt x="133945" y="59655"/>
                </a:cubicBezTo>
                <a:cubicBezTo>
                  <a:pt x="135930" y="49734"/>
                  <a:pt x="137914" y="44773"/>
                  <a:pt x="139899" y="44773"/>
                </a:cubicBezTo>
                <a:cubicBezTo>
                  <a:pt x="143867" y="44773"/>
                  <a:pt x="148828" y="47749"/>
                  <a:pt x="154781" y="53702"/>
                </a:cubicBezTo>
                <a:cubicBezTo>
                  <a:pt x="158750" y="59655"/>
                  <a:pt x="162719" y="66601"/>
                  <a:pt x="166688" y="74538"/>
                </a:cubicBezTo>
                <a:cubicBezTo>
                  <a:pt x="168672" y="82476"/>
                  <a:pt x="174625" y="83468"/>
                  <a:pt x="184547" y="77515"/>
                </a:cubicBezTo>
                <a:cubicBezTo>
                  <a:pt x="194469" y="75530"/>
                  <a:pt x="231180" y="54694"/>
                  <a:pt x="294680" y="15007"/>
                </a:cubicBezTo>
                <a:cubicBezTo>
                  <a:pt x="318492" y="4093"/>
                  <a:pt x="339576" y="-868"/>
                  <a:pt x="357932" y="124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黄草简体" panose="02010601030101010101" pitchFamily="2" charset="-122"/>
              <a:ea typeface="方正黄草简体" panose="02010601030101010101" pitchFamily="2" charset="-122"/>
              <a:cs typeface="Helvetica" panose="020B0604020202020204" pitchFamily="34" charset="0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46DF4761-E1D6-4043-B289-FAEB392133E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0766" y="425656"/>
            <a:ext cx="937348" cy="1067536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7A35D7B5-ECC8-4E88-9EB9-D3D87252FF6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6474" y="1128145"/>
            <a:ext cx="794225" cy="365048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DC9AB352-FBC3-4D91-944B-06D1D136A647}"/>
              </a:ext>
            </a:extLst>
          </p:cNvPr>
          <p:cNvSpPr txBox="1"/>
          <p:nvPr/>
        </p:nvSpPr>
        <p:spPr>
          <a:xfrm>
            <a:off x="7255366" y="2173328"/>
            <a:ext cx="1033164" cy="222349"/>
          </a:xfrm>
          <a:custGeom>
            <a:avLst/>
            <a:gdLst/>
            <a:ahLst/>
            <a:cxnLst/>
            <a:rect l="l" t="t" r="r" b="b"/>
            <a:pathLst>
              <a:path w="1033164" h="222349">
                <a:moveTo>
                  <a:pt x="325040" y="100905"/>
                </a:moveTo>
                <a:cubicBezTo>
                  <a:pt x="313730" y="102691"/>
                  <a:pt x="307479" y="115193"/>
                  <a:pt x="306288" y="138410"/>
                </a:cubicBezTo>
                <a:cubicBezTo>
                  <a:pt x="306883" y="169366"/>
                  <a:pt x="312837" y="185737"/>
                  <a:pt x="324147" y="187523"/>
                </a:cubicBezTo>
                <a:cubicBezTo>
                  <a:pt x="336649" y="186928"/>
                  <a:pt x="342900" y="172045"/>
                  <a:pt x="342900" y="142875"/>
                </a:cubicBezTo>
                <a:cubicBezTo>
                  <a:pt x="342305" y="116681"/>
                  <a:pt x="336351" y="102691"/>
                  <a:pt x="325040" y="100905"/>
                </a:cubicBezTo>
                <a:close/>
                <a:moveTo>
                  <a:pt x="492323" y="87511"/>
                </a:moveTo>
                <a:lnTo>
                  <a:pt x="454819" y="89297"/>
                </a:lnTo>
                <a:lnTo>
                  <a:pt x="454819" y="133052"/>
                </a:lnTo>
                <a:lnTo>
                  <a:pt x="492323" y="132159"/>
                </a:lnTo>
                <a:close/>
                <a:moveTo>
                  <a:pt x="144065" y="39291"/>
                </a:moveTo>
                <a:cubicBezTo>
                  <a:pt x="131564" y="38695"/>
                  <a:pt x="125313" y="63401"/>
                  <a:pt x="125313" y="113407"/>
                </a:cubicBezTo>
                <a:cubicBezTo>
                  <a:pt x="125313" y="164604"/>
                  <a:pt x="131564" y="189309"/>
                  <a:pt x="144065" y="187523"/>
                </a:cubicBezTo>
                <a:cubicBezTo>
                  <a:pt x="156567" y="188714"/>
                  <a:pt x="162818" y="164008"/>
                  <a:pt x="162818" y="113407"/>
                </a:cubicBezTo>
                <a:cubicBezTo>
                  <a:pt x="163413" y="62210"/>
                  <a:pt x="157162" y="37505"/>
                  <a:pt x="144065" y="39291"/>
                </a:cubicBezTo>
                <a:close/>
                <a:moveTo>
                  <a:pt x="714672" y="32147"/>
                </a:moveTo>
                <a:lnTo>
                  <a:pt x="714672" y="159841"/>
                </a:lnTo>
                <a:cubicBezTo>
                  <a:pt x="713482" y="177701"/>
                  <a:pt x="719733" y="186035"/>
                  <a:pt x="733425" y="184844"/>
                </a:cubicBezTo>
                <a:lnTo>
                  <a:pt x="733425" y="190202"/>
                </a:lnTo>
                <a:lnTo>
                  <a:pt x="674489" y="190202"/>
                </a:lnTo>
                <a:lnTo>
                  <a:pt x="674489" y="184844"/>
                </a:lnTo>
                <a:cubicBezTo>
                  <a:pt x="688181" y="185440"/>
                  <a:pt x="694729" y="177403"/>
                  <a:pt x="694134" y="160734"/>
                </a:cubicBezTo>
                <a:lnTo>
                  <a:pt x="694134" y="70544"/>
                </a:lnTo>
                <a:cubicBezTo>
                  <a:pt x="694729" y="55662"/>
                  <a:pt x="688776" y="48220"/>
                  <a:pt x="676275" y="48220"/>
                </a:cubicBezTo>
                <a:lnTo>
                  <a:pt x="676275" y="42862"/>
                </a:lnTo>
                <a:close/>
                <a:moveTo>
                  <a:pt x="247947" y="32147"/>
                </a:moveTo>
                <a:lnTo>
                  <a:pt x="247947" y="159841"/>
                </a:lnTo>
                <a:cubicBezTo>
                  <a:pt x="246757" y="177701"/>
                  <a:pt x="253008" y="186035"/>
                  <a:pt x="266700" y="184844"/>
                </a:cubicBezTo>
                <a:lnTo>
                  <a:pt x="266700" y="190202"/>
                </a:lnTo>
                <a:lnTo>
                  <a:pt x="207764" y="190202"/>
                </a:lnTo>
                <a:lnTo>
                  <a:pt x="207764" y="184844"/>
                </a:lnTo>
                <a:cubicBezTo>
                  <a:pt x="221456" y="185440"/>
                  <a:pt x="228005" y="177403"/>
                  <a:pt x="227409" y="160734"/>
                </a:cubicBezTo>
                <a:lnTo>
                  <a:pt x="227409" y="70544"/>
                </a:lnTo>
                <a:cubicBezTo>
                  <a:pt x="228005" y="55662"/>
                  <a:pt x="222051" y="48220"/>
                  <a:pt x="209550" y="48220"/>
                </a:cubicBezTo>
                <a:lnTo>
                  <a:pt x="209550" y="42862"/>
                </a:lnTo>
                <a:close/>
                <a:moveTo>
                  <a:pt x="144065" y="32147"/>
                </a:moveTo>
                <a:cubicBezTo>
                  <a:pt x="170259" y="32742"/>
                  <a:pt x="183356" y="59829"/>
                  <a:pt x="183356" y="113407"/>
                </a:cubicBezTo>
                <a:cubicBezTo>
                  <a:pt x="183356" y="166985"/>
                  <a:pt x="170259" y="193476"/>
                  <a:pt x="144065" y="192881"/>
                </a:cubicBezTo>
                <a:cubicBezTo>
                  <a:pt x="116681" y="193476"/>
                  <a:pt x="103287" y="166985"/>
                  <a:pt x="103882" y="113407"/>
                </a:cubicBezTo>
                <a:cubicBezTo>
                  <a:pt x="103882" y="59233"/>
                  <a:pt x="117276" y="32147"/>
                  <a:pt x="144065" y="32147"/>
                </a:cubicBezTo>
                <a:close/>
                <a:moveTo>
                  <a:pt x="791765" y="31254"/>
                </a:moveTo>
                <a:cubicBezTo>
                  <a:pt x="816769" y="32444"/>
                  <a:pt x="829865" y="45839"/>
                  <a:pt x="831056" y="71437"/>
                </a:cubicBezTo>
                <a:cubicBezTo>
                  <a:pt x="831651" y="93464"/>
                  <a:pt x="820340" y="111323"/>
                  <a:pt x="797123" y="125016"/>
                </a:cubicBezTo>
                <a:cubicBezTo>
                  <a:pt x="780454" y="133350"/>
                  <a:pt x="769739" y="147042"/>
                  <a:pt x="764976" y="166092"/>
                </a:cubicBezTo>
                <a:lnTo>
                  <a:pt x="810518" y="166092"/>
                </a:lnTo>
                <a:cubicBezTo>
                  <a:pt x="818257" y="167878"/>
                  <a:pt x="823615" y="158948"/>
                  <a:pt x="826591" y="139303"/>
                </a:cubicBezTo>
                <a:lnTo>
                  <a:pt x="832842" y="141089"/>
                </a:lnTo>
                <a:lnTo>
                  <a:pt x="829270" y="190202"/>
                </a:lnTo>
                <a:lnTo>
                  <a:pt x="752475" y="190202"/>
                </a:lnTo>
                <a:cubicBezTo>
                  <a:pt x="754261" y="159246"/>
                  <a:pt x="766167" y="133945"/>
                  <a:pt x="788194" y="114300"/>
                </a:cubicBezTo>
                <a:cubicBezTo>
                  <a:pt x="802481" y="101798"/>
                  <a:pt x="809625" y="87511"/>
                  <a:pt x="809625" y="71437"/>
                </a:cubicBezTo>
                <a:cubicBezTo>
                  <a:pt x="809625" y="49411"/>
                  <a:pt x="803374" y="38398"/>
                  <a:pt x="790872" y="38398"/>
                </a:cubicBezTo>
                <a:cubicBezTo>
                  <a:pt x="781943" y="39588"/>
                  <a:pt x="776585" y="45541"/>
                  <a:pt x="774799" y="56257"/>
                </a:cubicBezTo>
                <a:cubicBezTo>
                  <a:pt x="782538" y="69949"/>
                  <a:pt x="779859" y="78581"/>
                  <a:pt x="766762" y="82153"/>
                </a:cubicBezTo>
                <a:cubicBezTo>
                  <a:pt x="758428" y="81558"/>
                  <a:pt x="754261" y="76200"/>
                  <a:pt x="754261" y="66080"/>
                </a:cubicBezTo>
                <a:cubicBezTo>
                  <a:pt x="756047" y="44053"/>
                  <a:pt x="768548" y="32444"/>
                  <a:pt x="791765" y="31254"/>
                </a:cubicBezTo>
                <a:close/>
                <a:moveTo>
                  <a:pt x="329505" y="31254"/>
                </a:moveTo>
                <a:cubicBezTo>
                  <a:pt x="347960" y="32444"/>
                  <a:pt x="358080" y="41076"/>
                  <a:pt x="359866" y="57150"/>
                </a:cubicBezTo>
                <a:cubicBezTo>
                  <a:pt x="359866" y="66675"/>
                  <a:pt x="355699" y="71437"/>
                  <a:pt x="347365" y="71437"/>
                </a:cubicBezTo>
                <a:cubicBezTo>
                  <a:pt x="336649" y="70247"/>
                  <a:pt x="333672" y="62805"/>
                  <a:pt x="338435" y="49113"/>
                </a:cubicBezTo>
                <a:cubicBezTo>
                  <a:pt x="337244" y="41969"/>
                  <a:pt x="333672" y="38695"/>
                  <a:pt x="327719" y="39291"/>
                </a:cubicBezTo>
                <a:cubicBezTo>
                  <a:pt x="314027" y="41076"/>
                  <a:pt x="306883" y="63103"/>
                  <a:pt x="306288" y="105370"/>
                </a:cubicBezTo>
                <a:cubicBezTo>
                  <a:pt x="312241" y="96441"/>
                  <a:pt x="319683" y="91976"/>
                  <a:pt x="328612" y="91976"/>
                </a:cubicBezTo>
                <a:cubicBezTo>
                  <a:pt x="350044" y="95548"/>
                  <a:pt x="361652" y="112216"/>
                  <a:pt x="363438" y="141982"/>
                </a:cubicBezTo>
                <a:cubicBezTo>
                  <a:pt x="362247" y="175319"/>
                  <a:pt x="349151" y="192286"/>
                  <a:pt x="324147" y="192881"/>
                </a:cubicBezTo>
                <a:cubicBezTo>
                  <a:pt x="298549" y="192881"/>
                  <a:pt x="285750" y="168176"/>
                  <a:pt x="285750" y="118765"/>
                </a:cubicBezTo>
                <a:cubicBezTo>
                  <a:pt x="286940" y="63401"/>
                  <a:pt x="301526" y="34230"/>
                  <a:pt x="329505" y="31254"/>
                </a:cubicBezTo>
                <a:close/>
                <a:moveTo>
                  <a:pt x="39290" y="31254"/>
                </a:moveTo>
                <a:cubicBezTo>
                  <a:pt x="64294" y="32444"/>
                  <a:pt x="77390" y="45839"/>
                  <a:pt x="78581" y="71437"/>
                </a:cubicBezTo>
                <a:cubicBezTo>
                  <a:pt x="79176" y="93464"/>
                  <a:pt x="67865" y="111323"/>
                  <a:pt x="44648" y="125016"/>
                </a:cubicBezTo>
                <a:cubicBezTo>
                  <a:pt x="27980" y="133350"/>
                  <a:pt x="17264" y="147042"/>
                  <a:pt x="12501" y="166092"/>
                </a:cubicBezTo>
                <a:lnTo>
                  <a:pt x="58043" y="166092"/>
                </a:lnTo>
                <a:cubicBezTo>
                  <a:pt x="65782" y="167878"/>
                  <a:pt x="71140" y="158948"/>
                  <a:pt x="74116" y="139303"/>
                </a:cubicBezTo>
                <a:lnTo>
                  <a:pt x="80367" y="141089"/>
                </a:lnTo>
                <a:lnTo>
                  <a:pt x="76795" y="190202"/>
                </a:lnTo>
                <a:lnTo>
                  <a:pt x="0" y="190202"/>
                </a:lnTo>
                <a:cubicBezTo>
                  <a:pt x="1786" y="159246"/>
                  <a:pt x="13692" y="133945"/>
                  <a:pt x="35719" y="114300"/>
                </a:cubicBezTo>
                <a:cubicBezTo>
                  <a:pt x="50006" y="101798"/>
                  <a:pt x="57150" y="87511"/>
                  <a:pt x="57150" y="71437"/>
                </a:cubicBezTo>
                <a:cubicBezTo>
                  <a:pt x="57150" y="49411"/>
                  <a:pt x="50899" y="38398"/>
                  <a:pt x="38397" y="38398"/>
                </a:cubicBezTo>
                <a:cubicBezTo>
                  <a:pt x="29468" y="39588"/>
                  <a:pt x="24110" y="45541"/>
                  <a:pt x="22324" y="56257"/>
                </a:cubicBezTo>
                <a:cubicBezTo>
                  <a:pt x="30063" y="69949"/>
                  <a:pt x="27384" y="78581"/>
                  <a:pt x="14287" y="82153"/>
                </a:cubicBezTo>
                <a:cubicBezTo>
                  <a:pt x="5953" y="81558"/>
                  <a:pt x="1786" y="76200"/>
                  <a:pt x="1786" y="66080"/>
                </a:cubicBezTo>
                <a:cubicBezTo>
                  <a:pt x="3572" y="44053"/>
                  <a:pt x="16073" y="32444"/>
                  <a:pt x="39290" y="31254"/>
                </a:cubicBezTo>
                <a:close/>
                <a:moveTo>
                  <a:pt x="924222" y="6251"/>
                </a:moveTo>
                <a:lnTo>
                  <a:pt x="942082" y="19645"/>
                </a:lnTo>
                <a:lnTo>
                  <a:pt x="1003697" y="17859"/>
                </a:lnTo>
                <a:lnTo>
                  <a:pt x="1011733" y="6251"/>
                </a:lnTo>
                <a:lnTo>
                  <a:pt x="1032272" y="16966"/>
                </a:lnTo>
                <a:cubicBezTo>
                  <a:pt x="1033462" y="17562"/>
                  <a:pt x="1033462" y="18157"/>
                  <a:pt x="1032272" y="18752"/>
                </a:cubicBezTo>
                <a:lnTo>
                  <a:pt x="1026021" y="26789"/>
                </a:lnTo>
                <a:lnTo>
                  <a:pt x="1027807" y="167878"/>
                </a:lnTo>
                <a:cubicBezTo>
                  <a:pt x="1029593" y="192881"/>
                  <a:pt x="1018877" y="209252"/>
                  <a:pt x="995660" y="216991"/>
                </a:cubicBezTo>
                <a:cubicBezTo>
                  <a:pt x="996851" y="205680"/>
                  <a:pt x="994172" y="198537"/>
                  <a:pt x="987623" y="195560"/>
                </a:cubicBezTo>
                <a:cubicBezTo>
                  <a:pt x="986433" y="194369"/>
                  <a:pt x="986730" y="193476"/>
                  <a:pt x="988516" y="192881"/>
                </a:cubicBezTo>
                <a:cubicBezTo>
                  <a:pt x="1002208" y="194072"/>
                  <a:pt x="1007864" y="188714"/>
                  <a:pt x="1005483" y="176808"/>
                </a:cubicBezTo>
                <a:lnTo>
                  <a:pt x="1004590" y="23217"/>
                </a:lnTo>
                <a:lnTo>
                  <a:pt x="942082" y="25003"/>
                </a:lnTo>
                <a:lnTo>
                  <a:pt x="942082" y="66973"/>
                </a:lnTo>
                <a:lnTo>
                  <a:pt x="994767" y="65187"/>
                </a:lnTo>
                <a:cubicBezTo>
                  <a:pt x="997744" y="66377"/>
                  <a:pt x="997744" y="68163"/>
                  <a:pt x="994767" y="70544"/>
                </a:cubicBezTo>
                <a:lnTo>
                  <a:pt x="942082" y="71437"/>
                </a:lnTo>
                <a:lnTo>
                  <a:pt x="942082" y="94655"/>
                </a:lnTo>
                <a:cubicBezTo>
                  <a:pt x="942082" y="104775"/>
                  <a:pt x="941784" y="111919"/>
                  <a:pt x="941189" y="116086"/>
                </a:cubicBezTo>
                <a:lnTo>
                  <a:pt x="996553" y="114300"/>
                </a:lnTo>
                <a:cubicBezTo>
                  <a:pt x="997744" y="114300"/>
                  <a:pt x="998339" y="115193"/>
                  <a:pt x="998339" y="116979"/>
                </a:cubicBezTo>
                <a:cubicBezTo>
                  <a:pt x="998339" y="118169"/>
                  <a:pt x="997446" y="119062"/>
                  <a:pt x="995660" y="119658"/>
                </a:cubicBezTo>
                <a:lnTo>
                  <a:pt x="940296" y="121444"/>
                </a:lnTo>
                <a:cubicBezTo>
                  <a:pt x="939105" y="158948"/>
                  <a:pt x="911721" y="192583"/>
                  <a:pt x="858143" y="222349"/>
                </a:cubicBezTo>
                <a:cubicBezTo>
                  <a:pt x="856952" y="222349"/>
                  <a:pt x="856357" y="221754"/>
                  <a:pt x="856357" y="220563"/>
                </a:cubicBezTo>
                <a:cubicBezTo>
                  <a:pt x="855762" y="219968"/>
                  <a:pt x="856059" y="219373"/>
                  <a:pt x="857250" y="218777"/>
                </a:cubicBezTo>
                <a:cubicBezTo>
                  <a:pt x="883444" y="201513"/>
                  <a:pt x="900708" y="184547"/>
                  <a:pt x="909042" y="167878"/>
                </a:cubicBezTo>
                <a:cubicBezTo>
                  <a:pt x="918567" y="150614"/>
                  <a:pt x="923329" y="126206"/>
                  <a:pt x="923329" y="94655"/>
                </a:cubicBezTo>
                <a:lnTo>
                  <a:pt x="923329" y="33040"/>
                </a:lnTo>
                <a:lnTo>
                  <a:pt x="922437" y="8037"/>
                </a:lnTo>
                <a:cubicBezTo>
                  <a:pt x="922437" y="6251"/>
                  <a:pt x="923032" y="5655"/>
                  <a:pt x="924222" y="6251"/>
                </a:cubicBezTo>
                <a:close/>
                <a:moveTo>
                  <a:pt x="447675" y="0"/>
                </a:moveTo>
                <a:lnTo>
                  <a:pt x="468213" y="15180"/>
                </a:lnTo>
                <a:cubicBezTo>
                  <a:pt x="469404" y="15180"/>
                  <a:pt x="469999" y="15478"/>
                  <a:pt x="469999" y="16073"/>
                </a:cubicBezTo>
                <a:cubicBezTo>
                  <a:pt x="469999" y="16073"/>
                  <a:pt x="469404" y="16669"/>
                  <a:pt x="468213" y="17859"/>
                </a:cubicBezTo>
                <a:lnTo>
                  <a:pt x="464641" y="21431"/>
                </a:lnTo>
                <a:cubicBezTo>
                  <a:pt x="463451" y="22622"/>
                  <a:pt x="461962" y="24705"/>
                  <a:pt x="460176" y="27682"/>
                </a:cubicBezTo>
                <a:cubicBezTo>
                  <a:pt x="457200" y="32444"/>
                  <a:pt x="454521" y="36016"/>
                  <a:pt x="452140" y="38398"/>
                </a:cubicBezTo>
                <a:lnTo>
                  <a:pt x="549473" y="36612"/>
                </a:lnTo>
                <a:lnTo>
                  <a:pt x="563761" y="24110"/>
                </a:lnTo>
                <a:lnTo>
                  <a:pt x="578941" y="38398"/>
                </a:lnTo>
                <a:cubicBezTo>
                  <a:pt x="579537" y="39588"/>
                  <a:pt x="578941" y="40481"/>
                  <a:pt x="577155" y="41076"/>
                </a:cubicBezTo>
                <a:lnTo>
                  <a:pt x="502146" y="42862"/>
                </a:lnTo>
                <a:lnTo>
                  <a:pt x="511969" y="46434"/>
                </a:lnTo>
                <a:cubicBezTo>
                  <a:pt x="513754" y="46434"/>
                  <a:pt x="514350" y="47923"/>
                  <a:pt x="513754" y="50899"/>
                </a:cubicBezTo>
                <a:lnTo>
                  <a:pt x="513754" y="68758"/>
                </a:lnTo>
                <a:lnTo>
                  <a:pt x="513754" y="83046"/>
                </a:lnTo>
                <a:lnTo>
                  <a:pt x="542329" y="82153"/>
                </a:lnTo>
                <a:lnTo>
                  <a:pt x="555724" y="69651"/>
                </a:lnTo>
                <a:lnTo>
                  <a:pt x="570012" y="83939"/>
                </a:lnTo>
                <a:cubicBezTo>
                  <a:pt x="571202" y="85130"/>
                  <a:pt x="571202" y="85725"/>
                  <a:pt x="570012" y="85725"/>
                </a:cubicBezTo>
                <a:lnTo>
                  <a:pt x="513754" y="87511"/>
                </a:lnTo>
                <a:lnTo>
                  <a:pt x="513754" y="132159"/>
                </a:lnTo>
                <a:lnTo>
                  <a:pt x="570012" y="131266"/>
                </a:lnTo>
                <a:lnTo>
                  <a:pt x="582513" y="116979"/>
                </a:lnTo>
                <a:lnTo>
                  <a:pt x="599479" y="133052"/>
                </a:lnTo>
                <a:cubicBezTo>
                  <a:pt x="600075" y="134243"/>
                  <a:pt x="599479" y="134838"/>
                  <a:pt x="597694" y="134838"/>
                </a:cubicBezTo>
                <a:lnTo>
                  <a:pt x="513754" y="137517"/>
                </a:lnTo>
                <a:lnTo>
                  <a:pt x="513754" y="152698"/>
                </a:lnTo>
                <a:lnTo>
                  <a:pt x="514647" y="189309"/>
                </a:lnTo>
                <a:cubicBezTo>
                  <a:pt x="514052" y="198834"/>
                  <a:pt x="508397" y="208359"/>
                  <a:pt x="497681" y="217884"/>
                </a:cubicBezTo>
                <a:cubicBezTo>
                  <a:pt x="494109" y="219670"/>
                  <a:pt x="492026" y="218777"/>
                  <a:pt x="491430" y="215205"/>
                </a:cubicBezTo>
                <a:lnTo>
                  <a:pt x="492323" y="166985"/>
                </a:lnTo>
                <a:lnTo>
                  <a:pt x="492323" y="137517"/>
                </a:lnTo>
                <a:lnTo>
                  <a:pt x="422672" y="139303"/>
                </a:lnTo>
                <a:cubicBezTo>
                  <a:pt x="416123" y="139303"/>
                  <a:pt x="408384" y="140196"/>
                  <a:pt x="399455" y="141982"/>
                </a:cubicBezTo>
                <a:lnTo>
                  <a:pt x="391418" y="133945"/>
                </a:lnTo>
                <a:lnTo>
                  <a:pt x="435173" y="133945"/>
                </a:lnTo>
                <a:lnTo>
                  <a:pt x="436066" y="76795"/>
                </a:lnTo>
                <a:cubicBezTo>
                  <a:pt x="436066" y="75009"/>
                  <a:pt x="436959" y="74414"/>
                  <a:pt x="438745" y="75009"/>
                </a:cubicBezTo>
                <a:lnTo>
                  <a:pt x="453926" y="83939"/>
                </a:lnTo>
                <a:lnTo>
                  <a:pt x="492323" y="83046"/>
                </a:lnTo>
                <a:lnTo>
                  <a:pt x="492323" y="75902"/>
                </a:lnTo>
                <a:cubicBezTo>
                  <a:pt x="492323" y="62805"/>
                  <a:pt x="492026" y="51792"/>
                  <a:pt x="491430" y="42862"/>
                </a:cubicBezTo>
                <a:lnTo>
                  <a:pt x="448568" y="43755"/>
                </a:lnTo>
                <a:cubicBezTo>
                  <a:pt x="430708" y="65187"/>
                  <a:pt x="413742" y="83939"/>
                  <a:pt x="397669" y="100012"/>
                </a:cubicBezTo>
                <a:cubicBezTo>
                  <a:pt x="395883" y="100608"/>
                  <a:pt x="395287" y="100012"/>
                  <a:pt x="395883" y="98226"/>
                </a:cubicBezTo>
                <a:cubicBezTo>
                  <a:pt x="416719" y="70247"/>
                  <a:pt x="433983" y="37505"/>
                  <a:pt x="44767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66FE085E-209E-49A3-B1CB-F6278E822024}"/>
              </a:ext>
            </a:extLst>
          </p:cNvPr>
          <p:cNvSpPr txBox="1"/>
          <p:nvPr/>
        </p:nvSpPr>
        <p:spPr>
          <a:xfrm>
            <a:off x="7247663" y="2497897"/>
            <a:ext cx="2563929" cy="194946"/>
          </a:xfrm>
          <a:custGeom>
            <a:avLst/>
            <a:gdLst/>
            <a:ahLst/>
            <a:cxnLst/>
            <a:rect l="l" t="t" r="r" b="b"/>
            <a:pathLst>
              <a:path w="2563929" h="194946">
                <a:moveTo>
                  <a:pt x="404963" y="163475"/>
                </a:moveTo>
                <a:lnTo>
                  <a:pt x="378544" y="194556"/>
                </a:lnTo>
                <a:cubicBezTo>
                  <a:pt x="377503" y="195077"/>
                  <a:pt x="376982" y="194816"/>
                  <a:pt x="376982" y="193774"/>
                </a:cubicBezTo>
                <a:cubicBezTo>
                  <a:pt x="376982" y="192732"/>
                  <a:pt x="377242" y="191951"/>
                  <a:pt x="377763" y="191430"/>
                </a:cubicBezTo>
                <a:close/>
                <a:moveTo>
                  <a:pt x="1663861" y="146112"/>
                </a:moveTo>
                <a:cubicBezTo>
                  <a:pt x="1688864" y="156009"/>
                  <a:pt x="1701105" y="163823"/>
                  <a:pt x="1700584" y="169552"/>
                </a:cubicBezTo>
                <a:cubicBezTo>
                  <a:pt x="1700063" y="175282"/>
                  <a:pt x="1697719" y="179710"/>
                  <a:pt x="1693552" y="182835"/>
                </a:cubicBezTo>
                <a:cubicBezTo>
                  <a:pt x="1689385" y="186482"/>
                  <a:pt x="1685999" y="185700"/>
                  <a:pt x="1683395" y="180491"/>
                </a:cubicBezTo>
                <a:cubicBezTo>
                  <a:pt x="1677144" y="163823"/>
                  <a:pt x="1670372" y="153144"/>
                  <a:pt x="1663080" y="148456"/>
                </a:cubicBezTo>
                <a:cubicBezTo>
                  <a:pt x="1662559" y="148456"/>
                  <a:pt x="1662298" y="147935"/>
                  <a:pt x="1662298" y="146893"/>
                </a:cubicBezTo>
                <a:cubicBezTo>
                  <a:pt x="1662819" y="145852"/>
                  <a:pt x="1663340" y="145591"/>
                  <a:pt x="1663861" y="146112"/>
                </a:cubicBezTo>
                <a:close/>
                <a:moveTo>
                  <a:pt x="666080" y="146112"/>
                </a:moveTo>
                <a:cubicBezTo>
                  <a:pt x="690563" y="156009"/>
                  <a:pt x="702804" y="163823"/>
                  <a:pt x="702804" y="169552"/>
                </a:cubicBezTo>
                <a:cubicBezTo>
                  <a:pt x="701762" y="174761"/>
                  <a:pt x="699418" y="179189"/>
                  <a:pt x="695772" y="182835"/>
                </a:cubicBezTo>
                <a:cubicBezTo>
                  <a:pt x="691083" y="186482"/>
                  <a:pt x="687698" y="185700"/>
                  <a:pt x="685614" y="180491"/>
                </a:cubicBezTo>
                <a:cubicBezTo>
                  <a:pt x="678842" y="164343"/>
                  <a:pt x="672071" y="153665"/>
                  <a:pt x="665299" y="148456"/>
                </a:cubicBezTo>
                <a:cubicBezTo>
                  <a:pt x="664778" y="148456"/>
                  <a:pt x="664518" y="147935"/>
                  <a:pt x="664518" y="146893"/>
                </a:cubicBezTo>
                <a:cubicBezTo>
                  <a:pt x="665039" y="145852"/>
                  <a:pt x="665559" y="145591"/>
                  <a:pt x="666080" y="146112"/>
                </a:cubicBezTo>
                <a:close/>
                <a:moveTo>
                  <a:pt x="1459929" y="139080"/>
                </a:moveTo>
                <a:lnTo>
                  <a:pt x="1383357" y="140643"/>
                </a:lnTo>
                <a:lnTo>
                  <a:pt x="1383357" y="170334"/>
                </a:lnTo>
                <a:lnTo>
                  <a:pt x="1460711" y="169552"/>
                </a:lnTo>
                <a:close/>
                <a:moveTo>
                  <a:pt x="435617" y="127411"/>
                </a:moveTo>
                <a:lnTo>
                  <a:pt x="434020" y="133610"/>
                </a:lnTo>
                <a:lnTo>
                  <a:pt x="404963" y="163475"/>
                </a:lnTo>
                <a:close/>
                <a:moveTo>
                  <a:pt x="1587289" y="123453"/>
                </a:moveTo>
                <a:lnTo>
                  <a:pt x="1563067" y="125016"/>
                </a:lnTo>
                <a:lnTo>
                  <a:pt x="1563067" y="160958"/>
                </a:lnTo>
                <a:lnTo>
                  <a:pt x="1588070" y="159395"/>
                </a:lnTo>
                <a:close/>
                <a:moveTo>
                  <a:pt x="1468524" y="123453"/>
                </a:moveTo>
                <a:lnTo>
                  <a:pt x="1486495" y="135173"/>
                </a:lnTo>
                <a:cubicBezTo>
                  <a:pt x="1488058" y="135694"/>
                  <a:pt x="1488318" y="136475"/>
                  <a:pt x="1487277" y="137517"/>
                </a:cubicBezTo>
                <a:lnTo>
                  <a:pt x="1482588" y="142987"/>
                </a:lnTo>
                <a:lnTo>
                  <a:pt x="1483370" y="168771"/>
                </a:lnTo>
                <a:lnTo>
                  <a:pt x="1484933" y="172678"/>
                </a:lnTo>
                <a:cubicBezTo>
                  <a:pt x="1485453" y="173720"/>
                  <a:pt x="1485453" y="174501"/>
                  <a:pt x="1484933" y="175022"/>
                </a:cubicBezTo>
                <a:cubicBezTo>
                  <a:pt x="1484411" y="175543"/>
                  <a:pt x="1483630" y="175543"/>
                  <a:pt x="1482588" y="175022"/>
                </a:cubicBezTo>
                <a:cubicBezTo>
                  <a:pt x="1466441" y="174501"/>
                  <a:pt x="1433363" y="174501"/>
                  <a:pt x="1383357" y="175022"/>
                </a:cubicBezTo>
                <a:lnTo>
                  <a:pt x="1383357" y="178929"/>
                </a:lnTo>
                <a:cubicBezTo>
                  <a:pt x="1380753" y="185179"/>
                  <a:pt x="1376325" y="189607"/>
                  <a:pt x="1370074" y="192212"/>
                </a:cubicBezTo>
                <a:cubicBezTo>
                  <a:pt x="1367470" y="193253"/>
                  <a:pt x="1366168" y="192472"/>
                  <a:pt x="1366168" y="189868"/>
                </a:cubicBezTo>
                <a:lnTo>
                  <a:pt x="1366949" y="152363"/>
                </a:lnTo>
                <a:lnTo>
                  <a:pt x="1366168" y="128922"/>
                </a:lnTo>
                <a:cubicBezTo>
                  <a:pt x="1366168" y="127881"/>
                  <a:pt x="1366428" y="127360"/>
                  <a:pt x="1366949" y="127360"/>
                </a:cubicBezTo>
                <a:cubicBezTo>
                  <a:pt x="1366949" y="126839"/>
                  <a:pt x="1367470" y="126839"/>
                  <a:pt x="1368512" y="127360"/>
                </a:cubicBezTo>
                <a:lnTo>
                  <a:pt x="1383357" y="135955"/>
                </a:lnTo>
                <a:lnTo>
                  <a:pt x="1459148" y="134392"/>
                </a:lnTo>
                <a:close/>
                <a:moveTo>
                  <a:pt x="602791" y="92199"/>
                </a:moveTo>
                <a:lnTo>
                  <a:pt x="619981" y="103138"/>
                </a:lnTo>
                <a:cubicBezTo>
                  <a:pt x="621023" y="103659"/>
                  <a:pt x="621023" y="104440"/>
                  <a:pt x="619981" y="105482"/>
                </a:cubicBezTo>
                <a:lnTo>
                  <a:pt x="616074" y="107826"/>
                </a:lnTo>
                <a:cubicBezTo>
                  <a:pt x="603052" y="146372"/>
                  <a:pt x="572058" y="175282"/>
                  <a:pt x="523094" y="194556"/>
                </a:cubicBezTo>
                <a:cubicBezTo>
                  <a:pt x="522573" y="195077"/>
                  <a:pt x="522052" y="195077"/>
                  <a:pt x="521531" y="194556"/>
                </a:cubicBezTo>
                <a:cubicBezTo>
                  <a:pt x="521531" y="193514"/>
                  <a:pt x="521791" y="192732"/>
                  <a:pt x="522312" y="192212"/>
                </a:cubicBezTo>
                <a:cubicBezTo>
                  <a:pt x="565026" y="172938"/>
                  <a:pt x="591852" y="139601"/>
                  <a:pt x="602791" y="92199"/>
                </a:cubicBezTo>
                <a:close/>
                <a:moveTo>
                  <a:pt x="2074850" y="89074"/>
                </a:moveTo>
                <a:lnTo>
                  <a:pt x="2031876" y="90636"/>
                </a:lnTo>
                <a:cubicBezTo>
                  <a:pt x="2037085" y="108347"/>
                  <a:pt x="2044898" y="123193"/>
                  <a:pt x="2055316" y="135173"/>
                </a:cubicBezTo>
                <a:cubicBezTo>
                  <a:pt x="2064171" y="120067"/>
                  <a:pt x="2070683" y="104701"/>
                  <a:pt x="2074850" y="89074"/>
                </a:cubicBezTo>
                <a:close/>
                <a:moveTo>
                  <a:pt x="1420862" y="85948"/>
                </a:moveTo>
                <a:lnTo>
                  <a:pt x="1378669" y="86730"/>
                </a:lnTo>
                <a:lnTo>
                  <a:pt x="1378669" y="107045"/>
                </a:lnTo>
                <a:lnTo>
                  <a:pt x="1421643" y="106263"/>
                </a:lnTo>
                <a:close/>
                <a:moveTo>
                  <a:pt x="548878" y="85948"/>
                </a:moveTo>
                <a:lnTo>
                  <a:pt x="565286" y="95324"/>
                </a:lnTo>
                <a:cubicBezTo>
                  <a:pt x="566328" y="95845"/>
                  <a:pt x="566068" y="96627"/>
                  <a:pt x="564505" y="97668"/>
                </a:cubicBezTo>
                <a:lnTo>
                  <a:pt x="561380" y="101575"/>
                </a:lnTo>
                <a:cubicBezTo>
                  <a:pt x="553045" y="115119"/>
                  <a:pt x="541586" y="130746"/>
                  <a:pt x="527000" y="148456"/>
                </a:cubicBezTo>
                <a:cubicBezTo>
                  <a:pt x="525438" y="148977"/>
                  <a:pt x="524656" y="148456"/>
                  <a:pt x="524656" y="146893"/>
                </a:cubicBezTo>
                <a:cubicBezTo>
                  <a:pt x="537158" y="123974"/>
                  <a:pt x="545232" y="103659"/>
                  <a:pt x="548878" y="85948"/>
                </a:cubicBezTo>
                <a:close/>
                <a:moveTo>
                  <a:pt x="1959992" y="82823"/>
                </a:moveTo>
                <a:lnTo>
                  <a:pt x="1957648" y="87511"/>
                </a:lnTo>
                <a:lnTo>
                  <a:pt x="1956867" y="139080"/>
                </a:lnTo>
                <a:lnTo>
                  <a:pt x="1975619" y="139080"/>
                </a:lnTo>
                <a:lnTo>
                  <a:pt x="1977963" y="82823"/>
                </a:lnTo>
                <a:close/>
                <a:moveTo>
                  <a:pt x="1845134" y="75791"/>
                </a:moveTo>
                <a:cubicBezTo>
                  <a:pt x="1859719" y="82042"/>
                  <a:pt x="1867011" y="87251"/>
                  <a:pt x="1867011" y="91418"/>
                </a:cubicBezTo>
                <a:cubicBezTo>
                  <a:pt x="1866491" y="96106"/>
                  <a:pt x="1863886" y="99492"/>
                  <a:pt x="1859198" y="101575"/>
                </a:cubicBezTo>
                <a:cubicBezTo>
                  <a:pt x="1856073" y="102617"/>
                  <a:pt x="1853989" y="101836"/>
                  <a:pt x="1852947" y="99231"/>
                </a:cubicBezTo>
                <a:cubicBezTo>
                  <a:pt x="1851385" y="89855"/>
                  <a:pt x="1848259" y="82823"/>
                  <a:pt x="1843571" y="78135"/>
                </a:cubicBezTo>
                <a:cubicBezTo>
                  <a:pt x="1843571" y="76572"/>
                  <a:pt x="1844092" y="75791"/>
                  <a:pt x="1845134" y="75791"/>
                </a:cubicBezTo>
                <a:close/>
                <a:moveTo>
                  <a:pt x="1088008" y="75791"/>
                </a:moveTo>
                <a:lnTo>
                  <a:pt x="1099728" y="87511"/>
                </a:lnTo>
                <a:cubicBezTo>
                  <a:pt x="1100770" y="88032"/>
                  <a:pt x="1100770" y="88553"/>
                  <a:pt x="1099728" y="89074"/>
                </a:cubicBezTo>
                <a:lnTo>
                  <a:pt x="1055191" y="90636"/>
                </a:lnTo>
                <a:lnTo>
                  <a:pt x="1066912" y="94543"/>
                </a:lnTo>
                <a:cubicBezTo>
                  <a:pt x="1068474" y="95064"/>
                  <a:pt x="1068474" y="96106"/>
                  <a:pt x="1066912" y="97668"/>
                </a:cubicBezTo>
                <a:cubicBezTo>
                  <a:pt x="1065349" y="98189"/>
                  <a:pt x="1064047" y="100794"/>
                  <a:pt x="1063005" y="105482"/>
                </a:cubicBezTo>
                <a:lnTo>
                  <a:pt x="1063005" y="128141"/>
                </a:lnTo>
                <a:lnTo>
                  <a:pt x="1076288" y="127360"/>
                </a:lnTo>
                <a:lnTo>
                  <a:pt x="1084883" y="117984"/>
                </a:lnTo>
                <a:lnTo>
                  <a:pt x="1097384" y="128141"/>
                </a:lnTo>
                <a:cubicBezTo>
                  <a:pt x="1097905" y="129183"/>
                  <a:pt x="1098165" y="129704"/>
                  <a:pt x="1098165" y="129704"/>
                </a:cubicBezTo>
                <a:cubicBezTo>
                  <a:pt x="1097645" y="130225"/>
                  <a:pt x="1097124" y="130485"/>
                  <a:pt x="1096603" y="130485"/>
                </a:cubicBezTo>
                <a:lnTo>
                  <a:pt x="1063005" y="132048"/>
                </a:lnTo>
                <a:lnTo>
                  <a:pt x="1063005" y="171897"/>
                </a:lnTo>
                <a:lnTo>
                  <a:pt x="1091133" y="171897"/>
                </a:lnTo>
                <a:lnTo>
                  <a:pt x="1102072" y="163302"/>
                </a:lnTo>
                <a:lnTo>
                  <a:pt x="1113792" y="173459"/>
                </a:lnTo>
                <a:cubicBezTo>
                  <a:pt x="1114834" y="174501"/>
                  <a:pt x="1114834" y="175022"/>
                  <a:pt x="1113792" y="175022"/>
                </a:cubicBezTo>
                <a:lnTo>
                  <a:pt x="1027063" y="178147"/>
                </a:lnTo>
                <a:cubicBezTo>
                  <a:pt x="1022896" y="178147"/>
                  <a:pt x="1017687" y="178408"/>
                  <a:pt x="1011436" y="178929"/>
                </a:cubicBezTo>
                <a:cubicBezTo>
                  <a:pt x="1007790" y="178929"/>
                  <a:pt x="1005185" y="178929"/>
                  <a:pt x="1003622" y="178929"/>
                </a:cubicBezTo>
                <a:lnTo>
                  <a:pt x="998153" y="173459"/>
                </a:lnTo>
                <a:lnTo>
                  <a:pt x="1046597" y="172678"/>
                </a:lnTo>
                <a:lnTo>
                  <a:pt x="1046597" y="132829"/>
                </a:lnTo>
                <a:lnTo>
                  <a:pt x="1022375" y="133610"/>
                </a:lnTo>
                <a:cubicBezTo>
                  <a:pt x="1021333" y="133610"/>
                  <a:pt x="1020552" y="132829"/>
                  <a:pt x="1020031" y="131266"/>
                </a:cubicBezTo>
                <a:cubicBezTo>
                  <a:pt x="1020031" y="130225"/>
                  <a:pt x="1020812" y="129704"/>
                  <a:pt x="1022375" y="129704"/>
                </a:cubicBezTo>
                <a:lnTo>
                  <a:pt x="1046597" y="128922"/>
                </a:lnTo>
                <a:lnTo>
                  <a:pt x="1046597" y="122672"/>
                </a:lnTo>
                <a:lnTo>
                  <a:pt x="1045815" y="91418"/>
                </a:lnTo>
                <a:lnTo>
                  <a:pt x="1016124" y="92199"/>
                </a:lnTo>
                <a:cubicBezTo>
                  <a:pt x="1014561" y="92199"/>
                  <a:pt x="1013780" y="91678"/>
                  <a:pt x="1013780" y="90636"/>
                </a:cubicBezTo>
                <a:cubicBezTo>
                  <a:pt x="1013780" y="89074"/>
                  <a:pt x="1014301" y="88292"/>
                  <a:pt x="1015343" y="88292"/>
                </a:cubicBezTo>
                <a:lnTo>
                  <a:pt x="1077850" y="85948"/>
                </a:lnTo>
                <a:close/>
                <a:moveTo>
                  <a:pt x="1650578" y="67977"/>
                </a:moveTo>
                <a:lnTo>
                  <a:pt x="1666987" y="73447"/>
                </a:lnTo>
                <a:cubicBezTo>
                  <a:pt x="1669070" y="73968"/>
                  <a:pt x="1669331" y="75009"/>
                  <a:pt x="1667768" y="76572"/>
                </a:cubicBezTo>
                <a:lnTo>
                  <a:pt x="1665424" y="81260"/>
                </a:lnTo>
                <a:lnTo>
                  <a:pt x="1664642" y="110951"/>
                </a:lnTo>
                <a:cubicBezTo>
                  <a:pt x="1664121" y="144810"/>
                  <a:pt x="1640941" y="172678"/>
                  <a:pt x="1595103" y="194556"/>
                </a:cubicBezTo>
                <a:cubicBezTo>
                  <a:pt x="1594061" y="195077"/>
                  <a:pt x="1593540" y="194816"/>
                  <a:pt x="1593540" y="193774"/>
                </a:cubicBezTo>
                <a:cubicBezTo>
                  <a:pt x="1593019" y="193253"/>
                  <a:pt x="1593279" y="192732"/>
                  <a:pt x="1594321" y="192212"/>
                </a:cubicBezTo>
                <a:cubicBezTo>
                  <a:pt x="1632347" y="170855"/>
                  <a:pt x="1650839" y="142726"/>
                  <a:pt x="1649797" y="107826"/>
                </a:cubicBezTo>
                <a:lnTo>
                  <a:pt x="1650578" y="92199"/>
                </a:lnTo>
                <a:cubicBezTo>
                  <a:pt x="1650578" y="88553"/>
                  <a:pt x="1650318" y="84125"/>
                  <a:pt x="1649797" y="78916"/>
                </a:cubicBezTo>
                <a:cubicBezTo>
                  <a:pt x="1649797" y="74749"/>
                  <a:pt x="1649797" y="71624"/>
                  <a:pt x="1649797" y="69540"/>
                </a:cubicBezTo>
                <a:cubicBezTo>
                  <a:pt x="1649276" y="68498"/>
                  <a:pt x="1649536" y="67977"/>
                  <a:pt x="1650578" y="67977"/>
                </a:cubicBezTo>
                <a:close/>
                <a:moveTo>
                  <a:pt x="654360" y="67977"/>
                </a:moveTo>
                <a:lnTo>
                  <a:pt x="670768" y="73447"/>
                </a:lnTo>
                <a:cubicBezTo>
                  <a:pt x="671810" y="74489"/>
                  <a:pt x="671810" y="75530"/>
                  <a:pt x="670768" y="76572"/>
                </a:cubicBezTo>
                <a:lnTo>
                  <a:pt x="668424" y="81260"/>
                </a:lnTo>
                <a:lnTo>
                  <a:pt x="667643" y="110951"/>
                </a:lnTo>
                <a:cubicBezTo>
                  <a:pt x="667643" y="145852"/>
                  <a:pt x="642379" y="173720"/>
                  <a:pt x="591852" y="194556"/>
                </a:cubicBezTo>
                <a:cubicBezTo>
                  <a:pt x="591331" y="195077"/>
                  <a:pt x="590811" y="194816"/>
                  <a:pt x="590290" y="193774"/>
                </a:cubicBezTo>
                <a:cubicBezTo>
                  <a:pt x="590290" y="193253"/>
                  <a:pt x="590811" y="192732"/>
                  <a:pt x="591852" y="192212"/>
                </a:cubicBezTo>
                <a:cubicBezTo>
                  <a:pt x="633003" y="171897"/>
                  <a:pt x="653579" y="143768"/>
                  <a:pt x="653579" y="107826"/>
                </a:cubicBezTo>
                <a:lnTo>
                  <a:pt x="653579" y="92199"/>
                </a:lnTo>
                <a:cubicBezTo>
                  <a:pt x="653579" y="88553"/>
                  <a:pt x="653318" y="84125"/>
                  <a:pt x="652797" y="78916"/>
                </a:cubicBezTo>
                <a:cubicBezTo>
                  <a:pt x="652797" y="74749"/>
                  <a:pt x="652797" y="71624"/>
                  <a:pt x="652797" y="69540"/>
                </a:cubicBezTo>
                <a:cubicBezTo>
                  <a:pt x="652276" y="68498"/>
                  <a:pt x="652797" y="67977"/>
                  <a:pt x="654360" y="67977"/>
                </a:cubicBezTo>
                <a:close/>
                <a:moveTo>
                  <a:pt x="1805285" y="67196"/>
                </a:moveTo>
                <a:lnTo>
                  <a:pt x="1830288" y="75791"/>
                </a:lnTo>
                <a:cubicBezTo>
                  <a:pt x="1831851" y="76312"/>
                  <a:pt x="1831851" y="77353"/>
                  <a:pt x="1830288" y="78916"/>
                </a:cubicBezTo>
                <a:lnTo>
                  <a:pt x="1826381" y="83604"/>
                </a:lnTo>
                <a:lnTo>
                  <a:pt x="1825600" y="103919"/>
                </a:lnTo>
                <a:cubicBezTo>
                  <a:pt x="1825079" y="105482"/>
                  <a:pt x="1824819" y="107045"/>
                  <a:pt x="1824819" y="108607"/>
                </a:cubicBezTo>
                <a:lnTo>
                  <a:pt x="1877169" y="107826"/>
                </a:lnTo>
                <a:lnTo>
                  <a:pt x="1888889" y="94543"/>
                </a:lnTo>
                <a:lnTo>
                  <a:pt x="1903735" y="109389"/>
                </a:lnTo>
                <a:cubicBezTo>
                  <a:pt x="1904777" y="110951"/>
                  <a:pt x="1904777" y="111733"/>
                  <a:pt x="1903735" y="111733"/>
                </a:cubicBezTo>
                <a:lnTo>
                  <a:pt x="1834195" y="113295"/>
                </a:lnTo>
                <a:cubicBezTo>
                  <a:pt x="1837320" y="136215"/>
                  <a:pt x="1862844" y="156270"/>
                  <a:pt x="1910767" y="173459"/>
                </a:cubicBezTo>
                <a:cubicBezTo>
                  <a:pt x="1911809" y="173980"/>
                  <a:pt x="1912330" y="174501"/>
                  <a:pt x="1912330" y="175022"/>
                </a:cubicBezTo>
                <a:cubicBezTo>
                  <a:pt x="1911809" y="176064"/>
                  <a:pt x="1911027" y="176585"/>
                  <a:pt x="1909986" y="176585"/>
                </a:cubicBezTo>
                <a:cubicBezTo>
                  <a:pt x="1900089" y="177106"/>
                  <a:pt x="1891233" y="181794"/>
                  <a:pt x="1883420" y="190649"/>
                </a:cubicBezTo>
                <a:cubicBezTo>
                  <a:pt x="1853729" y="173459"/>
                  <a:pt x="1836279" y="147675"/>
                  <a:pt x="1831069" y="113295"/>
                </a:cubicBezTo>
                <a:lnTo>
                  <a:pt x="1824037" y="113295"/>
                </a:lnTo>
                <a:cubicBezTo>
                  <a:pt x="1824037" y="150800"/>
                  <a:pt x="1789919" y="177887"/>
                  <a:pt x="1721681" y="194556"/>
                </a:cubicBezTo>
                <a:cubicBezTo>
                  <a:pt x="1720118" y="194556"/>
                  <a:pt x="1719858" y="193514"/>
                  <a:pt x="1720899" y="191430"/>
                </a:cubicBezTo>
                <a:cubicBezTo>
                  <a:pt x="1776115" y="175803"/>
                  <a:pt x="1803983" y="150019"/>
                  <a:pt x="1804504" y="114077"/>
                </a:cubicBezTo>
                <a:lnTo>
                  <a:pt x="1765436" y="114858"/>
                </a:lnTo>
                <a:cubicBezTo>
                  <a:pt x="1755539" y="114858"/>
                  <a:pt x="1747986" y="115379"/>
                  <a:pt x="1742777" y="116421"/>
                </a:cubicBezTo>
                <a:lnTo>
                  <a:pt x="1736526" y="110170"/>
                </a:lnTo>
                <a:lnTo>
                  <a:pt x="1805285" y="108607"/>
                </a:lnTo>
                <a:cubicBezTo>
                  <a:pt x="1805285" y="107566"/>
                  <a:pt x="1805285" y="106263"/>
                  <a:pt x="1805285" y="104701"/>
                </a:cubicBezTo>
                <a:lnTo>
                  <a:pt x="1806066" y="89074"/>
                </a:lnTo>
                <a:close/>
                <a:moveTo>
                  <a:pt x="1186458" y="64071"/>
                </a:moveTo>
                <a:lnTo>
                  <a:pt x="1196615" y="72665"/>
                </a:lnTo>
                <a:cubicBezTo>
                  <a:pt x="1197657" y="73186"/>
                  <a:pt x="1197397" y="73968"/>
                  <a:pt x="1195834" y="75009"/>
                </a:cubicBezTo>
                <a:lnTo>
                  <a:pt x="1175519" y="75791"/>
                </a:lnTo>
                <a:lnTo>
                  <a:pt x="1174737" y="107826"/>
                </a:lnTo>
                <a:lnTo>
                  <a:pt x="1181770" y="107826"/>
                </a:lnTo>
                <a:lnTo>
                  <a:pt x="1191146" y="99231"/>
                </a:lnTo>
                <a:lnTo>
                  <a:pt x="1202085" y="108607"/>
                </a:lnTo>
                <a:cubicBezTo>
                  <a:pt x="1203126" y="110170"/>
                  <a:pt x="1202866" y="110951"/>
                  <a:pt x="1201303" y="110951"/>
                </a:cubicBezTo>
                <a:lnTo>
                  <a:pt x="1174737" y="111733"/>
                </a:lnTo>
                <a:lnTo>
                  <a:pt x="1174737" y="157832"/>
                </a:lnTo>
                <a:lnTo>
                  <a:pt x="1198959" y="139861"/>
                </a:lnTo>
                <a:cubicBezTo>
                  <a:pt x="1201043" y="138819"/>
                  <a:pt x="1201564" y="139340"/>
                  <a:pt x="1200522" y="141424"/>
                </a:cubicBezTo>
                <a:lnTo>
                  <a:pt x="1159892" y="185961"/>
                </a:lnTo>
                <a:cubicBezTo>
                  <a:pt x="1158850" y="187003"/>
                  <a:pt x="1157808" y="187003"/>
                  <a:pt x="1156767" y="185961"/>
                </a:cubicBezTo>
                <a:lnTo>
                  <a:pt x="1148172" y="171897"/>
                </a:lnTo>
                <a:cubicBezTo>
                  <a:pt x="1147651" y="170855"/>
                  <a:pt x="1147651" y="170334"/>
                  <a:pt x="1148172" y="170334"/>
                </a:cubicBezTo>
                <a:cubicBezTo>
                  <a:pt x="1148172" y="170334"/>
                  <a:pt x="1148432" y="170073"/>
                  <a:pt x="1148953" y="169552"/>
                </a:cubicBezTo>
                <a:lnTo>
                  <a:pt x="1159892" y="164083"/>
                </a:lnTo>
                <a:lnTo>
                  <a:pt x="1159892" y="112514"/>
                </a:lnTo>
                <a:lnTo>
                  <a:pt x="1155985" y="112514"/>
                </a:lnTo>
                <a:cubicBezTo>
                  <a:pt x="1148693" y="113035"/>
                  <a:pt x="1142963" y="113816"/>
                  <a:pt x="1138796" y="114858"/>
                </a:cubicBezTo>
                <a:lnTo>
                  <a:pt x="1133326" y="109389"/>
                </a:lnTo>
                <a:lnTo>
                  <a:pt x="1159892" y="108607"/>
                </a:lnTo>
                <a:lnTo>
                  <a:pt x="1159111" y="92980"/>
                </a:lnTo>
                <a:lnTo>
                  <a:pt x="1158329" y="76572"/>
                </a:lnTo>
                <a:lnTo>
                  <a:pt x="1144265" y="77353"/>
                </a:lnTo>
                <a:cubicBezTo>
                  <a:pt x="1142702" y="77353"/>
                  <a:pt x="1141921" y="76833"/>
                  <a:pt x="1141921" y="75791"/>
                </a:cubicBezTo>
                <a:cubicBezTo>
                  <a:pt x="1142442" y="74749"/>
                  <a:pt x="1143223" y="74228"/>
                  <a:pt x="1144265" y="74228"/>
                </a:cubicBezTo>
                <a:lnTo>
                  <a:pt x="1179425" y="71884"/>
                </a:lnTo>
                <a:close/>
                <a:moveTo>
                  <a:pt x="1420862" y="62508"/>
                </a:moveTo>
                <a:lnTo>
                  <a:pt x="1378669" y="63289"/>
                </a:lnTo>
                <a:lnTo>
                  <a:pt x="1378669" y="82042"/>
                </a:lnTo>
                <a:lnTo>
                  <a:pt x="1420862" y="81260"/>
                </a:lnTo>
                <a:close/>
                <a:moveTo>
                  <a:pt x="765311" y="49225"/>
                </a:moveTo>
                <a:lnTo>
                  <a:pt x="780157" y="59382"/>
                </a:lnTo>
                <a:cubicBezTo>
                  <a:pt x="781199" y="59382"/>
                  <a:pt x="781199" y="59903"/>
                  <a:pt x="780157" y="60945"/>
                </a:cubicBezTo>
                <a:lnTo>
                  <a:pt x="776250" y="67196"/>
                </a:lnTo>
                <a:lnTo>
                  <a:pt x="772344" y="135955"/>
                </a:lnTo>
                <a:lnTo>
                  <a:pt x="796565" y="117202"/>
                </a:lnTo>
                <a:cubicBezTo>
                  <a:pt x="797607" y="116681"/>
                  <a:pt x="797868" y="117202"/>
                  <a:pt x="797347" y="118765"/>
                </a:cubicBezTo>
                <a:lnTo>
                  <a:pt x="770781" y="154707"/>
                </a:lnTo>
                <a:cubicBezTo>
                  <a:pt x="769218" y="156270"/>
                  <a:pt x="767135" y="159135"/>
                  <a:pt x="764530" y="163302"/>
                </a:cubicBezTo>
                <a:cubicBezTo>
                  <a:pt x="760884" y="167469"/>
                  <a:pt x="758540" y="170334"/>
                  <a:pt x="757498" y="171897"/>
                </a:cubicBezTo>
                <a:cubicBezTo>
                  <a:pt x="756977" y="173459"/>
                  <a:pt x="756196" y="173720"/>
                  <a:pt x="755154" y="172678"/>
                </a:cubicBezTo>
                <a:lnTo>
                  <a:pt x="741090" y="160958"/>
                </a:lnTo>
                <a:cubicBezTo>
                  <a:pt x="740048" y="159395"/>
                  <a:pt x="740308" y="158353"/>
                  <a:pt x="741871" y="157832"/>
                </a:cubicBezTo>
                <a:cubicBezTo>
                  <a:pt x="742913" y="157311"/>
                  <a:pt x="744215" y="156270"/>
                  <a:pt x="745778" y="154707"/>
                </a:cubicBezTo>
                <a:cubicBezTo>
                  <a:pt x="750466" y="151581"/>
                  <a:pt x="755154" y="148456"/>
                  <a:pt x="759842" y="145331"/>
                </a:cubicBezTo>
                <a:lnTo>
                  <a:pt x="759061" y="64071"/>
                </a:lnTo>
                <a:lnTo>
                  <a:pt x="742652" y="64852"/>
                </a:lnTo>
                <a:cubicBezTo>
                  <a:pt x="739006" y="64852"/>
                  <a:pt x="735099" y="65373"/>
                  <a:pt x="730932" y="66415"/>
                </a:cubicBezTo>
                <a:lnTo>
                  <a:pt x="723900" y="60945"/>
                </a:lnTo>
                <a:lnTo>
                  <a:pt x="757498" y="59382"/>
                </a:lnTo>
                <a:close/>
                <a:moveTo>
                  <a:pt x="813755" y="46881"/>
                </a:moveTo>
                <a:lnTo>
                  <a:pt x="812974" y="71884"/>
                </a:lnTo>
                <a:lnTo>
                  <a:pt x="834070" y="71884"/>
                </a:lnTo>
                <a:lnTo>
                  <a:pt x="834851" y="47662"/>
                </a:lnTo>
                <a:lnTo>
                  <a:pt x="834851" y="46881"/>
                </a:lnTo>
                <a:close/>
                <a:moveTo>
                  <a:pt x="1825600" y="45318"/>
                </a:moveTo>
                <a:cubicBezTo>
                  <a:pt x="1848520" y="48964"/>
                  <a:pt x="1865449" y="53392"/>
                  <a:pt x="1876388" y="58601"/>
                </a:cubicBezTo>
                <a:cubicBezTo>
                  <a:pt x="1880034" y="63289"/>
                  <a:pt x="1880294" y="69280"/>
                  <a:pt x="1877169" y="76572"/>
                </a:cubicBezTo>
                <a:cubicBezTo>
                  <a:pt x="1875085" y="80218"/>
                  <a:pt x="1871960" y="80218"/>
                  <a:pt x="1867793" y="76572"/>
                </a:cubicBezTo>
                <a:cubicBezTo>
                  <a:pt x="1856333" y="63550"/>
                  <a:pt x="1842008" y="53913"/>
                  <a:pt x="1824819" y="47662"/>
                </a:cubicBezTo>
                <a:cubicBezTo>
                  <a:pt x="1824298" y="46620"/>
                  <a:pt x="1824558" y="45839"/>
                  <a:pt x="1825600" y="45318"/>
                </a:cubicBezTo>
                <a:close/>
                <a:moveTo>
                  <a:pt x="2045940" y="44537"/>
                </a:moveTo>
                <a:lnTo>
                  <a:pt x="2022500" y="45318"/>
                </a:lnTo>
                <a:lnTo>
                  <a:pt x="2022500" y="77353"/>
                </a:lnTo>
                <a:cubicBezTo>
                  <a:pt x="2022500" y="80479"/>
                  <a:pt x="2022500" y="83604"/>
                  <a:pt x="2022500" y="86730"/>
                </a:cubicBezTo>
                <a:lnTo>
                  <a:pt x="2045159" y="85948"/>
                </a:lnTo>
                <a:close/>
                <a:moveTo>
                  <a:pt x="1558379" y="40630"/>
                </a:moveTo>
                <a:lnTo>
                  <a:pt x="1570881" y="47662"/>
                </a:lnTo>
                <a:cubicBezTo>
                  <a:pt x="1571923" y="48183"/>
                  <a:pt x="1571923" y="48964"/>
                  <a:pt x="1570881" y="50006"/>
                </a:cubicBezTo>
                <a:lnTo>
                  <a:pt x="1565411" y="57820"/>
                </a:lnTo>
                <a:lnTo>
                  <a:pt x="1587289" y="57038"/>
                </a:lnTo>
                <a:lnTo>
                  <a:pt x="1594321" y="50788"/>
                </a:lnTo>
                <a:lnTo>
                  <a:pt x="1606823" y="60945"/>
                </a:lnTo>
                <a:cubicBezTo>
                  <a:pt x="1607865" y="61466"/>
                  <a:pt x="1607604" y="62247"/>
                  <a:pt x="1606041" y="63289"/>
                </a:cubicBezTo>
                <a:lnTo>
                  <a:pt x="1599009" y="67977"/>
                </a:lnTo>
                <a:cubicBezTo>
                  <a:pt x="1594321" y="73707"/>
                  <a:pt x="1589893" y="78916"/>
                  <a:pt x="1585726" y="83604"/>
                </a:cubicBezTo>
                <a:cubicBezTo>
                  <a:pt x="1591977" y="86209"/>
                  <a:pt x="1598749" y="89855"/>
                  <a:pt x="1606041" y="94543"/>
                </a:cubicBezTo>
                <a:cubicBezTo>
                  <a:pt x="1607604" y="95585"/>
                  <a:pt x="1608385" y="97408"/>
                  <a:pt x="1608385" y="100013"/>
                </a:cubicBezTo>
                <a:cubicBezTo>
                  <a:pt x="1608385" y="104701"/>
                  <a:pt x="1607083" y="108868"/>
                  <a:pt x="1604479" y="112514"/>
                </a:cubicBezTo>
                <a:cubicBezTo>
                  <a:pt x="1603958" y="114598"/>
                  <a:pt x="1602395" y="114598"/>
                  <a:pt x="1599791" y="112514"/>
                </a:cubicBezTo>
                <a:cubicBezTo>
                  <a:pt x="1591977" y="103138"/>
                  <a:pt x="1585205" y="95845"/>
                  <a:pt x="1579475" y="90636"/>
                </a:cubicBezTo>
                <a:cubicBezTo>
                  <a:pt x="1577392" y="92199"/>
                  <a:pt x="1574527" y="94804"/>
                  <a:pt x="1570881" y="98450"/>
                </a:cubicBezTo>
                <a:cubicBezTo>
                  <a:pt x="1568276" y="101054"/>
                  <a:pt x="1562286" y="106524"/>
                  <a:pt x="1552910" y="114858"/>
                </a:cubicBezTo>
                <a:lnTo>
                  <a:pt x="1563067" y="121109"/>
                </a:lnTo>
                <a:lnTo>
                  <a:pt x="1587289" y="120328"/>
                </a:lnTo>
                <a:lnTo>
                  <a:pt x="1593540" y="112514"/>
                </a:lnTo>
                <a:lnTo>
                  <a:pt x="1609167" y="122672"/>
                </a:lnTo>
                <a:cubicBezTo>
                  <a:pt x="1610209" y="122672"/>
                  <a:pt x="1610209" y="123193"/>
                  <a:pt x="1609167" y="124234"/>
                </a:cubicBezTo>
                <a:lnTo>
                  <a:pt x="1604479" y="130485"/>
                </a:lnTo>
                <a:lnTo>
                  <a:pt x="1604479" y="160176"/>
                </a:lnTo>
                <a:lnTo>
                  <a:pt x="1605260" y="162520"/>
                </a:lnTo>
                <a:cubicBezTo>
                  <a:pt x="1605781" y="162520"/>
                  <a:pt x="1605521" y="162781"/>
                  <a:pt x="1604479" y="163302"/>
                </a:cubicBezTo>
                <a:cubicBezTo>
                  <a:pt x="1595623" y="163302"/>
                  <a:pt x="1581820" y="163823"/>
                  <a:pt x="1563067" y="164864"/>
                </a:cubicBezTo>
                <a:lnTo>
                  <a:pt x="1563067" y="167990"/>
                </a:lnTo>
                <a:cubicBezTo>
                  <a:pt x="1563067" y="176324"/>
                  <a:pt x="1559942" y="183096"/>
                  <a:pt x="1553691" y="188305"/>
                </a:cubicBezTo>
                <a:cubicBezTo>
                  <a:pt x="1551087" y="189868"/>
                  <a:pt x="1549524" y="189607"/>
                  <a:pt x="1549003" y="187523"/>
                </a:cubicBezTo>
                <a:lnTo>
                  <a:pt x="1549784" y="164083"/>
                </a:lnTo>
                <a:lnTo>
                  <a:pt x="1549784" y="135173"/>
                </a:lnTo>
                <a:cubicBezTo>
                  <a:pt x="1549784" y="128922"/>
                  <a:pt x="1549784" y="122932"/>
                  <a:pt x="1549784" y="117202"/>
                </a:cubicBezTo>
                <a:cubicBezTo>
                  <a:pt x="1543533" y="122411"/>
                  <a:pt x="1536241" y="128141"/>
                  <a:pt x="1527907" y="134392"/>
                </a:cubicBezTo>
                <a:cubicBezTo>
                  <a:pt x="1526344" y="134913"/>
                  <a:pt x="1526083" y="134392"/>
                  <a:pt x="1527125" y="132829"/>
                </a:cubicBezTo>
                <a:cubicBezTo>
                  <a:pt x="1542752" y="117723"/>
                  <a:pt x="1557598" y="101315"/>
                  <a:pt x="1571662" y="83604"/>
                </a:cubicBezTo>
                <a:cubicBezTo>
                  <a:pt x="1570620" y="83083"/>
                  <a:pt x="1569318" y="82042"/>
                  <a:pt x="1567755" y="80479"/>
                </a:cubicBezTo>
                <a:cubicBezTo>
                  <a:pt x="1566193" y="79437"/>
                  <a:pt x="1563849" y="77614"/>
                  <a:pt x="1560723" y="75009"/>
                </a:cubicBezTo>
                <a:cubicBezTo>
                  <a:pt x="1559681" y="73447"/>
                  <a:pt x="1559942" y="72926"/>
                  <a:pt x="1561505" y="73447"/>
                </a:cubicBezTo>
                <a:cubicBezTo>
                  <a:pt x="1566193" y="75009"/>
                  <a:pt x="1570620" y="76833"/>
                  <a:pt x="1574787" y="78916"/>
                </a:cubicBezTo>
                <a:cubicBezTo>
                  <a:pt x="1576350" y="76833"/>
                  <a:pt x="1578694" y="73447"/>
                  <a:pt x="1581820" y="68759"/>
                </a:cubicBezTo>
                <a:cubicBezTo>
                  <a:pt x="1583903" y="65112"/>
                  <a:pt x="1585466" y="62508"/>
                  <a:pt x="1586508" y="60945"/>
                </a:cubicBezTo>
                <a:lnTo>
                  <a:pt x="1563067" y="61727"/>
                </a:lnTo>
                <a:cubicBezTo>
                  <a:pt x="1555254" y="73707"/>
                  <a:pt x="1547180" y="84386"/>
                  <a:pt x="1538845" y="93762"/>
                </a:cubicBezTo>
                <a:cubicBezTo>
                  <a:pt x="1537283" y="94804"/>
                  <a:pt x="1536762" y="94283"/>
                  <a:pt x="1537283" y="92199"/>
                </a:cubicBezTo>
                <a:cubicBezTo>
                  <a:pt x="1549263" y="69280"/>
                  <a:pt x="1556295" y="52090"/>
                  <a:pt x="1558379" y="40630"/>
                </a:cubicBezTo>
                <a:close/>
                <a:moveTo>
                  <a:pt x="1794151" y="39263"/>
                </a:moveTo>
                <a:cubicBezTo>
                  <a:pt x="1794541" y="39133"/>
                  <a:pt x="1794867" y="39328"/>
                  <a:pt x="1795127" y="39849"/>
                </a:cubicBezTo>
                <a:lnTo>
                  <a:pt x="1805285" y="54694"/>
                </a:lnTo>
                <a:cubicBezTo>
                  <a:pt x="1806848" y="55736"/>
                  <a:pt x="1806587" y="57038"/>
                  <a:pt x="1804504" y="58601"/>
                </a:cubicBezTo>
                <a:cubicBezTo>
                  <a:pt x="1781063" y="73707"/>
                  <a:pt x="1756841" y="86209"/>
                  <a:pt x="1731838" y="96106"/>
                </a:cubicBezTo>
                <a:cubicBezTo>
                  <a:pt x="1730797" y="96627"/>
                  <a:pt x="1730276" y="96627"/>
                  <a:pt x="1730276" y="96106"/>
                </a:cubicBezTo>
                <a:cubicBezTo>
                  <a:pt x="1729755" y="95064"/>
                  <a:pt x="1729755" y="94283"/>
                  <a:pt x="1730276" y="93762"/>
                </a:cubicBezTo>
                <a:cubicBezTo>
                  <a:pt x="1757362" y="80218"/>
                  <a:pt x="1778198" y="62508"/>
                  <a:pt x="1792783" y="40630"/>
                </a:cubicBezTo>
                <a:cubicBezTo>
                  <a:pt x="1793304" y="39849"/>
                  <a:pt x="1793760" y="39393"/>
                  <a:pt x="1794151" y="39263"/>
                </a:cubicBezTo>
                <a:close/>
                <a:moveTo>
                  <a:pt x="1420862" y="37505"/>
                </a:moveTo>
                <a:lnTo>
                  <a:pt x="1378669" y="38286"/>
                </a:lnTo>
                <a:lnTo>
                  <a:pt x="1378669" y="58601"/>
                </a:lnTo>
                <a:lnTo>
                  <a:pt x="1420862" y="57820"/>
                </a:lnTo>
                <a:close/>
                <a:moveTo>
                  <a:pt x="447303" y="36723"/>
                </a:moveTo>
                <a:lnTo>
                  <a:pt x="464493" y="43756"/>
                </a:lnTo>
                <a:cubicBezTo>
                  <a:pt x="465534" y="44797"/>
                  <a:pt x="465534" y="45839"/>
                  <a:pt x="464493" y="46881"/>
                </a:cubicBezTo>
                <a:lnTo>
                  <a:pt x="462149" y="53132"/>
                </a:lnTo>
                <a:cubicBezTo>
                  <a:pt x="461628" y="67196"/>
                  <a:pt x="460846" y="79698"/>
                  <a:pt x="459805" y="90636"/>
                </a:cubicBezTo>
                <a:lnTo>
                  <a:pt x="473869" y="99231"/>
                </a:lnTo>
                <a:cubicBezTo>
                  <a:pt x="473869" y="99231"/>
                  <a:pt x="473869" y="99492"/>
                  <a:pt x="473869" y="100013"/>
                </a:cubicBezTo>
                <a:cubicBezTo>
                  <a:pt x="474390" y="100013"/>
                  <a:pt x="474390" y="100273"/>
                  <a:pt x="473869" y="100794"/>
                </a:cubicBezTo>
                <a:lnTo>
                  <a:pt x="470743" y="106263"/>
                </a:lnTo>
                <a:lnTo>
                  <a:pt x="463711" y="156270"/>
                </a:lnTo>
                <a:cubicBezTo>
                  <a:pt x="462149" y="163041"/>
                  <a:pt x="464232" y="166948"/>
                  <a:pt x="469962" y="167990"/>
                </a:cubicBezTo>
                <a:cubicBezTo>
                  <a:pt x="475692" y="168511"/>
                  <a:pt x="483245" y="167990"/>
                  <a:pt x="492621" y="166427"/>
                </a:cubicBezTo>
                <a:cubicBezTo>
                  <a:pt x="496788" y="165906"/>
                  <a:pt x="500174" y="160958"/>
                  <a:pt x="502779" y="151581"/>
                </a:cubicBezTo>
                <a:cubicBezTo>
                  <a:pt x="503300" y="150540"/>
                  <a:pt x="504081" y="150019"/>
                  <a:pt x="505123" y="150019"/>
                </a:cubicBezTo>
                <a:cubicBezTo>
                  <a:pt x="506164" y="150540"/>
                  <a:pt x="506425" y="151321"/>
                  <a:pt x="505904" y="152363"/>
                </a:cubicBezTo>
                <a:cubicBezTo>
                  <a:pt x="504862" y="159655"/>
                  <a:pt x="505904" y="165125"/>
                  <a:pt x="509029" y="168771"/>
                </a:cubicBezTo>
                <a:cubicBezTo>
                  <a:pt x="514238" y="176064"/>
                  <a:pt x="512155" y="181794"/>
                  <a:pt x="502779" y="185961"/>
                </a:cubicBezTo>
                <a:cubicBezTo>
                  <a:pt x="493402" y="188565"/>
                  <a:pt x="482464" y="188565"/>
                  <a:pt x="469962" y="185961"/>
                </a:cubicBezTo>
                <a:cubicBezTo>
                  <a:pt x="457460" y="183356"/>
                  <a:pt x="451991" y="173980"/>
                  <a:pt x="453554" y="157832"/>
                </a:cubicBezTo>
                <a:lnTo>
                  <a:pt x="457460" y="104701"/>
                </a:lnTo>
                <a:lnTo>
                  <a:pt x="458242" y="100794"/>
                </a:lnTo>
                <a:lnTo>
                  <a:pt x="435617" y="127411"/>
                </a:lnTo>
                <a:lnTo>
                  <a:pt x="443982" y="94934"/>
                </a:lnTo>
                <a:cubicBezTo>
                  <a:pt x="446196" y="78786"/>
                  <a:pt x="447303" y="59383"/>
                  <a:pt x="447303" y="36723"/>
                </a:cubicBezTo>
                <a:close/>
                <a:moveTo>
                  <a:pt x="136029" y="36723"/>
                </a:moveTo>
                <a:lnTo>
                  <a:pt x="136029" y="103919"/>
                </a:lnTo>
                <a:lnTo>
                  <a:pt x="146186" y="103919"/>
                </a:lnTo>
                <a:cubicBezTo>
                  <a:pt x="164939" y="103398"/>
                  <a:pt x="174575" y="91678"/>
                  <a:pt x="175096" y="68759"/>
                </a:cubicBezTo>
                <a:cubicBezTo>
                  <a:pt x="175096" y="47402"/>
                  <a:pt x="165460" y="36723"/>
                  <a:pt x="146186" y="36723"/>
                </a:cubicBezTo>
                <a:close/>
                <a:moveTo>
                  <a:pt x="31254" y="36723"/>
                </a:moveTo>
                <a:lnTo>
                  <a:pt x="31254" y="103919"/>
                </a:lnTo>
                <a:lnTo>
                  <a:pt x="41411" y="103919"/>
                </a:lnTo>
                <a:cubicBezTo>
                  <a:pt x="60164" y="103398"/>
                  <a:pt x="69800" y="91678"/>
                  <a:pt x="70321" y="68759"/>
                </a:cubicBezTo>
                <a:cubicBezTo>
                  <a:pt x="70321" y="47402"/>
                  <a:pt x="60685" y="36723"/>
                  <a:pt x="41411" y="36723"/>
                </a:cubicBezTo>
                <a:close/>
                <a:moveTo>
                  <a:pt x="2333811" y="34379"/>
                </a:moveTo>
                <a:cubicBezTo>
                  <a:pt x="2322872" y="33858"/>
                  <a:pt x="2317403" y="55476"/>
                  <a:pt x="2317403" y="99231"/>
                </a:cubicBezTo>
                <a:cubicBezTo>
                  <a:pt x="2317403" y="144028"/>
                  <a:pt x="2322872" y="165646"/>
                  <a:pt x="2333811" y="164083"/>
                </a:cubicBezTo>
                <a:cubicBezTo>
                  <a:pt x="2344750" y="165125"/>
                  <a:pt x="2350219" y="143508"/>
                  <a:pt x="2350219" y="99231"/>
                </a:cubicBezTo>
                <a:cubicBezTo>
                  <a:pt x="2350740" y="54434"/>
                  <a:pt x="2345271" y="32817"/>
                  <a:pt x="2333811" y="34379"/>
                </a:cubicBezTo>
                <a:close/>
                <a:moveTo>
                  <a:pt x="2248086" y="34379"/>
                </a:moveTo>
                <a:cubicBezTo>
                  <a:pt x="2237147" y="33858"/>
                  <a:pt x="2231677" y="55476"/>
                  <a:pt x="2231677" y="99231"/>
                </a:cubicBezTo>
                <a:cubicBezTo>
                  <a:pt x="2231677" y="144028"/>
                  <a:pt x="2237147" y="165646"/>
                  <a:pt x="2248086" y="164083"/>
                </a:cubicBezTo>
                <a:cubicBezTo>
                  <a:pt x="2259025" y="165125"/>
                  <a:pt x="2264494" y="143508"/>
                  <a:pt x="2264494" y="99231"/>
                </a:cubicBezTo>
                <a:cubicBezTo>
                  <a:pt x="2265015" y="54434"/>
                  <a:pt x="2259546" y="32817"/>
                  <a:pt x="2248086" y="34379"/>
                </a:cubicBezTo>
                <a:close/>
                <a:moveTo>
                  <a:pt x="214238" y="30473"/>
                </a:moveTo>
                <a:lnTo>
                  <a:pt x="307218" y="30473"/>
                </a:lnTo>
                <a:lnTo>
                  <a:pt x="309563" y="77353"/>
                </a:lnTo>
                <a:lnTo>
                  <a:pt x="304874" y="78916"/>
                </a:lnTo>
                <a:cubicBezTo>
                  <a:pt x="299145" y="50788"/>
                  <a:pt x="287164" y="36723"/>
                  <a:pt x="268932" y="36723"/>
                </a:cubicBezTo>
                <a:lnTo>
                  <a:pt x="268932" y="141424"/>
                </a:lnTo>
                <a:cubicBezTo>
                  <a:pt x="267891" y="154967"/>
                  <a:pt x="273360" y="161218"/>
                  <a:pt x="285341" y="160176"/>
                </a:cubicBezTo>
                <a:lnTo>
                  <a:pt x="285341" y="166427"/>
                </a:lnTo>
                <a:lnTo>
                  <a:pt x="234553" y="166427"/>
                </a:lnTo>
                <a:lnTo>
                  <a:pt x="234553" y="160176"/>
                </a:lnTo>
                <a:cubicBezTo>
                  <a:pt x="246013" y="161739"/>
                  <a:pt x="251482" y="155749"/>
                  <a:pt x="250961" y="142205"/>
                </a:cubicBezTo>
                <a:lnTo>
                  <a:pt x="250961" y="36723"/>
                </a:lnTo>
                <a:cubicBezTo>
                  <a:pt x="232209" y="36202"/>
                  <a:pt x="220489" y="50267"/>
                  <a:pt x="215801" y="78916"/>
                </a:cubicBezTo>
                <a:lnTo>
                  <a:pt x="210331" y="77353"/>
                </a:lnTo>
                <a:close/>
                <a:moveTo>
                  <a:pt x="104775" y="30473"/>
                </a:moveTo>
                <a:lnTo>
                  <a:pt x="150875" y="30473"/>
                </a:lnTo>
                <a:cubicBezTo>
                  <a:pt x="179524" y="30473"/>
                  <a:pt x="193849" y="42974"/>
                  <a:pt x="193849" y="67977"/>
                </a:cubicBezTo>
                <a:cubicBezTo>
                  <a:pt x="194370" y="96106"/>
                  <a:pt x="180305" y="109910"/>
                  <a:pt x="151656" y="109389"/>
                </a:cubicBezTo>
                <a:lnTo>
                  <a:pt x="136029" y="109389"/>
                </a:lnTo>
                <a:lnTo>
                  <a:pt x="136029" y="139861"/>
                </a:lnTo>
                <a:cubicBezTo>
                  <a:pt x="135508" y="154446"/>
                  <a:pt x="140457" y="161218"/>
                  <a:pt x="150875" y="160176"/>
                </a:cubicBezTo>
                <a:lnTo>
                  <a:pt x="150875" y="166427"/>
                </a:lnTo>
                <a:lnTo>
                  <a:pt x="104775" y="166427"/>
                </a:lnTo>
                <a:lnTo>
                  <a:pt x="104775" y="160176"/>
                </a:lnTo>
                <a:cubicBezTo>
                  <a:pt x="114151" y="161218"/>
                  <a:pt x="118579" y="154707"/>
                  <a:pt x="118058" y="140643"/>
                </a:cubicBezTo>
                <a:lnTo>
                  <a:pt x="118058" y="56257"/>
                </a:lnTo>
                <a:cubicBezTo>
                  <a:pt x="118579" y="42193"/>
                  <a:pt x="114151" y="35682"/>
                  <a:pt x="104775" y="36723"/>
                </a:cubicBezTo>
                <a:close/>
                <a:moveTo>
                  <a:pt x="0" y="30473"/>
                </a:moveTo>
                <a:lnTo>
                  <a:pt x="46100" y="30473"/>
                </a:lnTo>
                <a:cubicBezTo>
                  <a:pt x="74749" y="30473"/>
                  <a:pt x="89074" y="42974"/>
                  <a:pt x="89074" y="67977"/>
                </a:cubicBezTo>
                <a:cubicBezTo>
                  <a:pt x="89595" y="96106"/>
                  <a:pt x="75530" y="109910"/>
                  <a:pt x="46881" y="109389"/>
                </a:cubicBezTo>
                <a:lnTo>
                  <a:pt x="31254" y="109389"/>
                </a:lnTo>
                <a:lnTo>
                  <a:pt x="31254" y="139861"/>
                </a:lnTo>
                <a:cubicBezTo>
                  <a:pt x="30733" y="154446"/>
                  <a:pt x="35682" y="161218"/>
                  <a:pt x="46100" y="160176"/>
                </a:cubicBezTo>
                <a:lnTo>
                  <a:pt x="46100" y="166427"/>
                </a:lnTo>
                <a:lnTo>
                  <a:pt x="0" y="166427"/>
                </a:lnTo>
                <a:lnTo>
                  <a:pt x="0" y="160176"/>
                </a:lnTo>
                <a:cubicBezTo>
                  <a:pt x="9376" y="161218"/>
                  <a:pt x="13804" y="154707"/>
                  <a:pt x="13283" y="140643"/>
                </a:cubicBezTo>
                <a:lnTo>
                  <a:pt x="13283" y="56257"/>
                </a:lnTo>
                <a:cubicBezTo>
                  <a:pt x="13804" y="42193"/>
                  <a:pt x="9376" y="35682"/>
                  <a:pt x="0" y="36723"/>
                </a:cubicBezTo>
                <a:close/>
                <a:moveTo>
                  <a:pt x="2333811" y="28129"/>
                </a:moveTo>
                <a:cubicBezTo>
                  <a:pt x="2356731" y="28649"/>
                  <a:pt x="2368190" y="52350"/>
                  <a:pt x="2368190" y="99231"/>
                </a:cubicBezTo>
                <a:cubicBezTo>
                  <a:pt x="2368190" y="146112"/>
                  <a:pt x="2356731" y="169292"/>
                  <a:pt x="2333811" y="168771"/>
                </a:cubicBezTo>
                <a:cubicBezTo>
                  <a:pt x="2309849" y="169292"/>
                  <a:pt x="2298129" y="146112"/>
                  <a:pt x="2298650" y="99231"/>
                </a:cubicBezTo>
                <a:cubicBezTo>
                  <a:pt x="2298650" y="51829"/>
                  <a:pt x="2310371" y="28129"/>
                  <a:pt x="2333811" y="28129"/>
                </a:cubicBezTo>
                <a:close/>
                <a:moveTo>
                  <a:pt x="2248086" y="28129"/>
                </a:moveTo>
                <a:cubicBezTo>
                  <a:pt x="2271005" y="28649"/>
                  <a:pt x="2282465" y="52350"/>
                  <a:pt x="2282465" y="99231"/>
                </a:cubicBezTo>
                <a:cubicBezTo>
                  <a:pt x="2282465" y="146112"/>
                  <a:pt x="2271005" y="169292"/>
                  <a:pt x="2248086" y="168771"/>
                </a:cubicBezTo>
                <a:cubicBezTo>
                  <a:pt x="2224125" y="169292"/>
                  <a:pt x="2212404" y="146112"/>
                  <a:pt x="2212925" y="99231"/>
                </a:cubicBezTo>
                <a:cubicBezTo>
                  <a:pt x="2212925" y="51829"/>
                  <a:pt x="2224645" y="28129"/>
                  <a:pt x="2248086" y="28129"/>
                </a:cubicBezTo>
                <a:close/>
                <a:moveTo>
                  <a:pt x="2162361" y="27347"/>
                </a:moveTo>
                <a:cubicBezTo>
                  <a:pt x="2184239" y="28389"/>
                  <a:pt x="2195698" y="40109"/>
                  <a:pt x="2196740" y="62508"/>
                </a:cubicBezTo>
                <a:cubicBezTo>
                  <a:pt x="2197261" y="81781"/>
                  <a:pt x="2187364" y="97408"/>
                  <a:pt x="2167049" y="109389"/>
                </a:cubicBezTo>
                <a:cubicBezTo>
                  <a:pt x="2152464" y="116681"/>
                  <a:pt x="2143088" y="128662"/>
                  <a:pt x="2138921" y="145331"/>
                </a:cubicBezTo>
                <a:lnTo>
                  <a:pt x="2178769" y="145331"/>
                </a:lnTo>
                <a:cubicBezTo>
                  <a:pt x="2185541" y="146893"/>
                  <a:pt x="2190229" y="139080"/>
                  <a:pt x="2192833" y="121890"/>
                </a:cubicBezTo>
                <a:lnTo>
                  <a:pt x="2198303" y="123453"/>
                </a:lnTo>
                <a:lnTo>
                  <a:pt x="2195177" y="166427"/>
                </a:lnTo>
                <a:lnTo>
                  <a:pt x="2127981" y="166427"/>
                </a:lnTo>
                <a:cubicBezTo>
                  <a:pt x="2129544" y="139340"/>
                  <a:pt x="2139962" y="117202"/>
                  <a:pt x="2159235" y="100013"/>
                </a:cubicBezTo>
                <a:cubicBezTo>
                  <a:pt x="2171737" y="89074"/>
                  <a:pt x="2177988" y="76572"/>
                  <a:pt x="2177988" y="62508"/>
                </a:cubicBezTo>
                <a:cubicBezTo>
                  <a:pt x="2177988" y="43235"/>
                  <a:pt x="2172519" y="33598"/>
                  <a:pt x="2161579" y="33598"/>
                </a:cubicBezTo>
                <a:cubicBezTo>
                  <a:pt x="2153766" y="34640"/>
                  <a:pt x="2149078" y="39849"/>
                  <a:pt x="2147515" y="49225"/>
                </a:cubicBezTo>
                <a:cubicBezTo>
                  <a:pt x="2154287" y="61206"/>
                  <a:pt x="2151943" y="68759"/>
                  <a:pt x="2140483" y="71884"/>
                </a:cubicBezTo>
                <a:cubicBezTo>
                  <a:pt x="2133191" y="71363"/>
                  <a:pt x="2129544" y="66675"/>
                  <a:pt x="2129544" y="57820"/>
                </a:cubicBezTo>
                <a:cubicBezTo>
                  <a:pt x="2131107" y="38547"/>
                  <a:pt x="2142046" y="28389"/>
                  <a:pt x="2162361" y="27347"/>
                </a:cubicBezTo>
                <a:close/>
                <a:moveTo>
                  <a:pt x="1205210" y="21878"/>
                </a:moveTo>
                <a:cubicBezTo>
                  <a:pt x="1221879" y="29170"/>
                  <a:pt x="1229692" y="35682"/>
                  <a:pt x="1228650" y="41411"/>
                </a:cubicBezTo>
                <a:cubicBezTo>
                  <a:pt x="1227609" y="47141"/>
                  <a:pt x="1224483" y="50788"/>
                  <a:pt x="1219274" y="52350"/>
                </a:cubicBezTo>
                <a:cubicBezTo>
                  <a:pt x="1215107" y="52871"/>
                  <a:pt x="1212763" y="51309"/>
                  <a:pt x="1212242" y="47662"/>
                </a:cubicBezTo>
                <a:cubicBezTo>
                  <a:pt x="1211200" y="36723"/>
                  <a:pt x="1208335" y="28649"/>
                  <a:pt x="1203647" y="23440"/>
                </a:cubicBezTo>
                <a:cubicBezTo>
                  <a:pt x="1203126" y="22399"/>
                  <a:pt x="1203647" y="21878"/>
                  <a:pt x="1205210" y="21878"/>
                </a:cubicBezTo>
                <a:close/>
                <a:moveTo>
                  <a:pt x="1072381" y="21096"/>
                </a:moveTo>
                <a:lnTo>
                  <a:pt x="1034095" y="22659"/>
                </a:lnTo>
                <a:lnTo>
                  <a:pt x="1034095" y="59382"/>
                </a:lnTo>
                <a:lnTo>
                  <a:pt x="1072381" y="57820"/>
                </a:lnTo>
                <a:close/>
                <a:moveTo>
                  <a:pt x="1991246" y="17971"/>
                </a:moveTo>
                <a:lnTo>
                  <a:pt x="2004529" y="30473"/>
                </a:lnTo>
                <a:cubicBezTo>
                  <a:pt x="2005049" y="31514"/>
                  <a:pt x="2004789" y="32296"/>
                  <a:pt x="2003747" y="32817"/>
                </a:cubicBezTo>
                <a:lnTo>
                  <a:pt x="1973275" y="32817"/>
                </a:lnTo>
                <a:cubicBezTo>
                  <a:pt x="1969629" y="47923"/>
                  <a:pt x="1963378" y="62508"/>
                  <a:pt x="1954522" y="76572"/>
                </a:cubicBezTo>
                <a:lnTo>
                  <a:pt x="1959211" y="78916"/>
                </a:lnTo>
                <a:lnTo>
                  <a:pt x="1977963" y="78916"/>
                </a:lnTo>
                <a:lnTo>
                  <a:pt x="1983432" y="72665"/>
                </a:lnTo>
                <a:lnTo>
                  <a:pt x="1995153" y="80479"/>
                </a:lnTo>
                <a:cubicBezTo>
                  <a:pt x="1996194" y="81000"/>
                  <a:pt x="1996194" y="81781"/>
                  <a:pt x="1995153" y="82823"/>
                </a:cubicBezTo>
                <a:lnTo>
                  <a:pt x="1991246" y="88292"/>
                </a:lnTo>
                <a:lnTo>
                  <a:pt x="1989683" y="123453"/>
                </a:lnTo>
                <a:lnTo>
                  <a:pt x="1990464" y="141424"/>
                </a:lnTo>
                <a:cubicBezTo>
                  <a:pt x="1989943" y="148196"/>
                  <a:pt x="1987339" y="154186"/>
                  <a:pt x="1982651" y="159395"/>
                </a:cubicBezTo>
                <a:cubicBezTo>
                  <a:pt x="1981088" y="160958"/>
                  <a:pt x="1980046" y="161739"/>
                  <a:pt x="1979525" y="161739"/>
                </a:cubicBezTo>
                <a:cubicBezTo>
                  <a:pt x="1978484" y="161218"/>
                  <a:pt x="1977963" y="160176"/>
                  <a:pt x="1977963" y="158614"/>
                </a:cubicBezTo>
                <a:cubicBezTo>
                  <a:pt x="1977963" y="157572"/>
                  <a:pt x="1977702" y="156009"/>
                  <a:pt x="1977181" y="153926"/>
                </a:cubicBezTo>
                <a:cubicBezTo>
                  <a:pt x="1976661" y="150279"/>
                  <a:pt x="1975619" y="146633"/>
                  <a:pt x="1974056" y="142987"/>
                </a:cubicBezTo>
                <a:lnTo>
                  <a:pt x="1956867" y="142987"/>
                </a:lnTo>
                <a:lnTo>
                  <a:pt x="1956867" y="144549"/>
                </a:lnTo>
                <a:cubicBezTo>
                  <a:pt x="1957387" y="153405"/>
                  <a:pt x="1954522" y="161479"/>
                  <a:pt x="1948272" y="168771"/>
                </a:cubicBezTo>
                <a:cubicBezTo>
                  <a:pt x="1947230" y="169292"/>
                  <a:pt x="1946188" y="169552"/>
                  <a:pt x="1945146" y="169552"/>
                </a:cubicBezTo>
                <a:cubicBezTo>
                  <a:pt x="1944625" y="169552"/>
                  <a:pt x="1944365" y="169292"/>
                  <a:pt x="1944365" y="168771"/>
                </a:cubicBezTo>
                <a:lnTo>
                  <a:pt x="1945928" y="105482"/>
                </a:lnTo>
                <a:cubicBezTo>
                  <a:pt x="1945928" y="103398"/>
                  <a:pt x="1945667" y="100533"/>
                  <a:pt x="1945146" y="96887"/>
                </a:cubicBezTo>
                <a:cubicBezTo>
                  <a:pt x="1945146" y="94283"/>
                  <a:pt x="1945146" y="92460"/>
                  <a:pt x="1945146" y="91418"/>
                </a:cubicBezTo>
                <a:cubicBezTo>
                  <a:pt x="1944104" y="92980"/>
                  <a:pt x="1942542" y="95324"/>
                  <a:pt x="1940458" y="98450"/>
                </a:cubicBezTo>
                <a:cubicBezTo>
                  <a:pt x="1937854" y="102617"/>
                  <a:pt x="1932645" y="109389"/>
                  <a:pt x="1924831" y="118765"/>
                </a:cubicBezTo>
                <a:cubicBezTo>
                  <a:pt x="1923269" y="119807"/>
                  <a:pt x="1922748" y="119546"/>
                  <a:pt x="1923269" y="117984"/>
                </a:cubicBezTo>
                <a:cubicBezTo>
                  <a:pt x="1938375" y="92460"/>
                  <a:pt x="1948532" y="64331"/>
                  <a:pt x="1953741" y="33598"/>
                </a:cubicBezTo>
                <a:cubicBezTo>
                  <a:pt x="1948011" y="33598"/>
                  <a:pt x="1941760" y="34119"/>
                  <a:pt x="1934989" y="35161"/>
                </a:cubicBezTo>
                <a:cubicBezTo>
                  <a:pt x="1935510" y="35161"/>
                  <a:pt x="1935249" y="35161"/>
                  <a:pt x="1934207" y="35161"/>
                </a:cubicBezTo>
                <a:lnTo>
                  <a:pt x="1927957" y="29691"/>
                </a:lnTo>
                <a:lnTo>
                  <a:pt x="1980307" y="28910"/>
                </a:lnTo>
                <a:close/>
                <a:moveTo>
                  <a:pt x="814536" y="17971"/>
                </a:moveTo>
                <a:lnTo>
                  <a:pt x="813755" y="43756"/>
                </a:lnTo>
                <a:lnTo>
                  <a:pt x="834851" y="42974"/>
                </a:lnTo>
                <a:cubicBezTo>
                  <a:pt x="834851" y="33077"/>
                  <a:pt x="834591" y="24743"/>
                  <a:pt x="834070" y="17971"/>
                </a:cubicBezTo>
                <a:close/>
                <a:moveTo>
                  <a:pt x="865324" y="17190"/>
                </a:moveTo>
                <a:lnTo>
                  <a:pt x="841102" y="17971"/>
                </a:lnTo>
                <a:lnTo>
                  <a:pt x="849697" y="21096"/>
                </a:lnTo>
                <a:cubicBezTo>
                  <a:pt x="851260" y="21617"/>
                  <a:pt x="851781" y="22920"/>
                  <a:pt x="851260" y="25003"/>
                </a:cubicBezTo>
                <a:lnTo>
                  <a:pt x="850478" y="41411"/>
                </a:lnTo>
                <a:lnTo>
                  <a:pt x="850478" y="42193"/>
                </a:lnTo>
                <a:lnTo>
                  <a:pt x="866887" y="42193"/>
                </a:lnTo>
                <a:cubicBezTo>
                  <a:pt x="867928" y="42193"/>
                  <a:pt x="868449" y="42714"/>
                  <a:pt x="868449" y="43756"/>
                </a:cubicBezTo>
                <a:cubicBezTo>
                  <a:pt x="868449" y="44797"/>
                  <a:pt x="867928" y="45318"/>
                  <a:pt x="866887" y="45318"/>
                </a:cubicBezTo>
                <a:lnTo>
                  <a:pt x="850478" y="46100"/>
                </a:lnTo>
                <a:lnTo>
                  <a:pt x="849697" y="71103"/>
                </a:lnTo>
                <a:lnTo>
                  <a:pt x="870793" y="70321"/>
                </a:lnTo>
                <a:lnTo>
                  <a:pt x="871575" y="23440"/>
                </a:lnTo>
                <a:cubicBezTo>
                  <a:pt x="872096" y="19794"/>
                  <a:pt x="870012" y="17711"/>
                  <a:pt x="865324" y="17190"/>
                </a:cubicBezTo>
                <a:close/>
                <a:moveTo>
                  <a:pt x="2549239" y="9376"/>
                </a:moveTo>
                <a:lnTo>
                  <a:pt x="2563304" y="24222"/>
                </a:lnTo>
                <a:cubicBezTo>
                  <a:pt x="2564346" y="25785"/>
                  <a:pt x="2564085" y="26566"/>
                  <a:pt x="2562523" y="26566"/>
                </a:cubicBezTo>
                <a:lnTo>
                  <a:pt x="2468761" y="28129"/>
                </a:lnTo>
                <a:lnTo>
                  <a:pt x="2467979" y="71103"/>
                </a:lnTo>
                <a:lnTo>
                  <a:pt x="2515642" y="70321"/>
                </a:lnTo>
                <a:lnTo>
                  <a:pt x="2524237" y="59382"/>
                </a:lnTo>
                <a:lnTo>
                  <a:pt x="2542207" y="71884"/>
                </a:lnTo>
                <a:cubicBezTo>
                  <a:pt x="2543770" y="72405"/>
                  <a:pt x="2543770" y="73447"/>
                  <a:pt x="2542207" y="75009"/>
                </a:cubicBezTo>
                <a:lnTo>
                  <a:pt x="2535957" y="82042"/>
                </a:lnTo>
                <a:cubicBezTo>
                  <a:pt x="2535957" y="90897"/>
                  <a:pt x="2535436" y="104961"/>
                  <a:pt x="2534394" y="124234"/>
                </a:cubicBezTo>
                <a:cubicBezTo>
                  <a:pt x="2534394" y="127360"/>
                  <a:pt x="2534394" y="129964"/>
                  <a:pt x="2534394" y="132048"/>
                </a:cubicBezTo>
                <a:cubicBezTo>
                  <a:pt x="2534394" y="144028"/>
                  <a:pt x="2533873" y="152102"/>
                  <a:pt x="2532831" y="156270"/>
                </a:cubicBezTo>
                <a:cubicBezTo>
                  <a:pt x="2529185" y="169292"/>
                  <a:pt x="2519027" y="179450"/>
                  <a:pt x="2502359" y="186742"/>
                </a:cubicBezTo>
                <a:cubicBezTo>
                  <a:pt x="2500796" y="187263"/>
                  <a:pt x="2499754" y="186742"/>
                  <a:pt x="2499233" y="185179"/>
                </a:cubicBezTo>
                <a:cubicBezTo>
                  <a:pt x="2499233" y="175803"/>
                  <a:pt x="2497410" y="170334"/>
                  <a:pt x="2493764" y="168771"/>
                </a:cubicBezTo>
                <a:cubicBezTo>
                  <a:pt x="2492722" y="168250"/>
                  <a:pt x="2492201" y="167729"/>
                  <a:pt x="2492201" y="167208"/>
                </a:cubicBezTo>
                <a:cubicBezTo>
                  <a:pt x="2492201" y="166167"/>
                  <a:pt x="2492722" y="165906"/>
                  <a:pt x="2493764" y="166427"/>
                </a:cubicBezTo>
                <a:cubicBezTo>
                  <a:pt x="2505745" y="167469"/>
                  <a:pt x="2511735" y="163041"/>
                  <a:pt x="2511735" y="153144"/>
                </a:cubicBezTo>
                <a:cubicBezTo>
                  <a:pt x="2513819" y="133350"/>
                  <a:pt x="2514860" y="107305"/>
                  <a:pt x="2514860" y="75009"/>
                </a:cubicBezTo>
                <a:lnTo>
                  <a:pt x="2467979" y="75791"/>
                </a:lnTo>
                <a:lnTo>
                  <a:pt x="2467979" y="82823"/>
                </a:lnTo>
                <a:cubicBezTo>
                  <a:pt x="2471626" y="126578"/>
                  <a:pt x="2443237" y="163562"/>
                  <a:pt x="2382813" y="193774"/>
                </a:cubicBezTo>
                <a:cubicBezTo>
                  <a:pt x="2381771" y="193774"/>
                  <a:pt x="2380989" y="193253"/>
                  <a:pt x="2380469" y="192212"/>
                </a:cubicBezTo>
                <a:cubicBezTo>
                  <a:pt x="2380469" y="191691"/>
                  <a:pt x="2380989" y="191170"/>
                  <a:pt x="2382031" y="190649"/>
                </a:cubicBezTo>
                <a:cubicBezTo>
                  <a:pt x="2428391" y="166167"/>
                  <a:pt x="2450790" y="130746"/>
                  <a:pt x="2449227" y="84386"/>
                </a:cubicBezTo>
                <a:lnTo>
                  <a:pt x="2450009" y="28910"/>
                </a:lnTo>
                <a:lnTo>
                  <a:pt x="2421099" y="28910"/>
                </a:lnTo>
                <a:cubicBezTo>
                  <a:pt x="2413285" y="29431"/>
                  <a:pt x="2406253" y="30212"/>
                  <a:pt x="2400002" y="31254"/>
                </a:cubicBezTo>
                <a:lnTo>
                  <a:pt x="2392970" y="24222"/>
                </a:lnTo>
                <a:lnTo>
                  <a:pt x="2536738" y="21878"/>
                </a:lnTo>
                <a:close/>
                <a:moveTo>
                  <a:pt x="1694334" y="7814"/>
                </a:moveTo>
                <a:lnTo>
                  <a:pt x="1706835" y="19534"/>
                </a:lnTo>
                <a:cubicBezTo>
                  <a:pt x="1707877" y="20055"/>
                  <a:pt x="1707617" y="20836"/>
                  <a:pt x="1706054" y="21878"/>
                </a:cubicBezTo>
                <a:lnTo>
                  <a:pt x="1654485" y="22659"/>
                </a:lnTo>
                <a:lnTo>
                  <a:pt x="1667768" y="25785"/>
                </a:lnTo>
                <a:cubicBezTo>
                  <a:pt x="1668810" y="25785"/>
                  <a:pt x="1668810" y="26566"/>
                  <a:pt x="1667768" y="28129"/>
                </a:cubicBezTo>
                <a:lnTo>
                  <a:pt x="1663080" y="32035"/>
                </a:lnTo>
                <a:cubicBezTo>
                  <a:pt x="1660996" y="34640"/>
                  <a:pt x="1658392" y="38026"/>
                  <a:pt x="1655266" y="42193"/>
                </a:cubicBezTo>
                <a:cubicBezTo>
                  <a:pt x="1651620" y="47402"/>
                  <a:pt x="1648495" y="51569"/>
                  <a:pt x="1645890" y="54694"/>
                </a:cubicBezTo>
                <a:lnTo>
                  <a:pt x="1678707" y="53132"/>
                </a:lnTo>
                <a:lnTo>
                  <a:pt x="1685739" y="44537"/>
                </a:lnTo>
                <a:lnTo>
                  <a:pt x="1700584" y="54694"/>
                </a:lnTo>
                <a:cubicBezTo>
                  <a:pt x="1701626" y="55215"/>
                  <a:pt x="1701626" y="55997"/>
                  <a:pt x="1700584" y="57038"/>
                </a:cubicBezTo>
                <a:lnTo>
                  <a:pt x="1696678" y="62508"/>
                </a:lnTo>
                <a:lnTo>
                  <a:pt x="1697459" y="91418"/>
                </a:lnTo>
                <a:lnTo>
                  <a:pt x="1698240" y="115639"/>
                </a:lnTo>
                <a:cubicBezTo>
                  <a:pt x="1697199" y="126578"/>
                  <a:pt x="1693031" y="135434"/>
                  <a:pt x="1685739" y="142205"/>
                </a:cubicBezTo>
                <a:cubicBezTo>
                  <a:pt x="1683655" y="144289"/>
                  <a:pt x="1682353" y="145070"/>
                  <a:pt x="1681832" y="144549"/>
                </a:cubicBezTo>
                <a:cubicBezTo>
                  <a:pt x="1680790" y="144549"/>
                  <a:pt x="1680269" y="143247"/>
                  <a:pt x="1680269" y="140643"/>
                </a:cubicBezTo>
                <a:lnTo>
                  <a:pt x="1679488" y="57038"/>
                </a:lnTo>
                <a:lnTo>
                  <a:pt x="1634951" y="58601"/>
                </a:lnTo>
                <a:lnTo>
                  <a:pt x="1635733" y="126578"/>
                </a:lnTo>
                <a:cubicBezTo>
                  <a:pt x="1636774" y="132829"/>
                  <a:pt x="1633649" y="139601"/>
                  <a:pt x="1626356" y="146893"/>
                </a:cubicBezTo>
                <a:cubicBezTo>
                  <a:pt x="1624794" y="148456"/>
                  <a:pt x="1623752" y="148977"/>
                  <a:pt x="1623231" y="148456"/>
                </a:cubicBezTo>
                <a:cubicBezTo>
                  <a:pt x="1622189" y="147935"/>
                  <a:pt x="1621668" y="146893"/>
                  <a:pt x="1621668" y="145331"/>
                </a:cubicBezTo>
                <a:lnTo>
                  <a:pt x="1621668" y="68759"/>
                </a:lnTo>
                <a:lnTo>
                  <a:pt x="1620887" y="48444"/>
                </a:lnTo>
                <a:cubicBezTo>
                  <a:pt x="1620887" y="46881"/>
                  <a:pt x="1621408" y="46620"/>
                  <a:pt x="1622450" y="47662"/>
                </a:cubicBezTo>
                <a:lnTo>
                  <a:pt x="1638077" y="54694"/>
                </a:lnTo>
                <a:lnTo>
                  <a:pt x="1641202" y="54694"/>
                </a:lnTo>
                <a:cubicBezTo>
                  <a:pt x="1643807" y="46360"/>
                  <a:pt x="1646411" y="37505"/>
                  <a:pt x="1649015" y="28129"/>
                </a:cubicBezTo>
                <a:cubicBezTo>
                  <a:pt x="1649536" y="26045"/>
                  <a:pt x="1649797" y="24482"/>
                  <a:pt x="1649797" y="23440"/>
                </a:cubicBezTo>
                <a:lnTo>
                  <a:pt x="1639639" y="23440"/>
                </a:lnTo>
                <a:cubicBezTo>
                  <a:pt x="1631826" y="23440"/>
                  <a:pt x="1624012" y="23961"/>
                  <a:pt x="1616199" y="25003"/>
                </a:cubicBezTo>
                <a:lnTo>
                  <a:pt x="1612292" y="19534"/>
                </a:lnTo>
                <a:lnTo>
                  <a:pt x="1684957" y="17971"/>
                </a:lnTo>
                <a:close/>
                <a:moveTo>
                  <a:pt x="1079413" y="7814"/>
                </a:moveTo>
                <a:lnTo>
                  <a:pt x="1094259" y="17190"/>
                </a:lnTo>
                <a:cubicBezTo>
                  <a:pt x="1095301" y="17190"/>
                  <a:pt x="1095301" y="17711"/>
                  <a:pt x="1094259" y="18752"/>
                </a:cubicBezTo>
                <a:lnTo>
                  <a:pt x="1090352" y="25003"/>
                </a:lnTo>
                <a:lnTo>
                  <a:pt x="1089571" y="57038"/>
                </a:lnTo>
                <a:lnTo>
                  <a:pt x="1091133" y="60945"/>
                </a:lnTo>
                <a:cubicBezTo>
                  <a:pt x="1091654" y="62508"/>
                  <a:pt x="1091133" y="63289"/>
                  <a:pt x="1089571" y="63289"/>
                </a:cubicBezTo>
                <a:cubicBezTo>
                  <a:pt x="1079674" y="62247"/>
                  <a:pt x="1061182" y="62508"/>
                  <a:pt x="1034095" y="64071"/>
                </a:cubicBezTo>
                <a:cubicBezTo>
                  <a:pt x="1033574" y="70842"/>
                  <a:pt x="1030449" y="76051"/>
                  <a:pt x="1024719" y="79698"/>
                </a:cubicBezTo>
                <a:cubicBezTo>
                  <a:pt x="1022635" y="81781"/>
                  <a:pt x="1021333" y="81781"/>
                  <a:pt x="1020812" y="79698"/>
                </a:cubicBezTo>
                <a:lnTo>
                  <a:pt x="1021593" y="48444"/>
                </a:lnTo>
                <a:lnTo>
                  <a:pt x="1021593" y="13283"/>
                </a:lnTo>
                <a:cubicBezTo>
                  <a:pt x="1021593" y="11720"/>
                  <a:pt x="1022114" y="11199"/>
                  <a:pt x="1023156" y="11720"/>
                </a:cubicBezTo>
                <a:lnTo>
                  <a:pt x="1034095" y="18752"/>
                </a:lnTo>
                <a:lnTo>
                  <a:pt x="1072381" y="17190"/>
                </a:lnTo>
                <a:close/>
                <a:moveTo>
                  <a:pt x="483245" y="6251"/>
                </a:moveTo>
                <a:lnTo>
                  <a:pt x="501997" y="18752"/>
                </a:lnTo>
                <a:cubicBezTo>
                  <a:pt x="503560" y="19273"/>
                  <a:pt x="503820" y="20055"/>
                  <a:pt x="502779" y="21096"/>
                </a:cubicBezTo>
                <a:lnTo>
                  <a:pt x="498091" y="28129"/>
                </a:lnTo>
                <a:lnTo>
                  <a:pt x="498091" y="99231"/>
                </a:lnTo>
                <a:cubicBezTo>
                  <a:pt x="496007" y="110170"/>
                  <a:pt x="491579" y="118244"/>
                  <a:pt x="484808" y="123453"/>
                </a:cubicBezTo>
                <a:cubicBezTo>
                  <a:pt x="481682" y="126057"/>
                  <a:pt x="479859" y="125797"/>
                  <a:pt x="479338" y="122672"/>
                </a:cubicBezTo>
                <a:lnTo>
                  <a:pt x="480120" y="28129"/>
                </a:lnTo>
                <a:cubicBezTo>
                  <a:pt x="480640" y="21878"/>
                  <a:pt x="477515" y="19273"/>
                  <a:pt x="470743" y="20315"/>
                </a:cubicBezTo>
                <a:lnTo>
                  <a:pt x="434801" y="21878"/>
                </a:lnTo>
                <a:lnTo>
                  <a:pt x="434020" y="103138"/>
                </a:lnTo>
                <a:cubicBezTo>
                  <a:pt x="432978" y="113035"/>
                  <a:pt x="429332" y="120588"/>
                  <a:pt x="423081" y="125797"/>
                </a:cubicBezTo>
                <a:cubicBezTo>
                  <a:pt x="420998" y="127360"/>
                  <a:pt x="419695" y="126839"/>
                  <a:pt x="419174" y="124234"/>
                </a:cubicBezTo>
                <a:lnTo>
                  <a:pt x="419956" y="82823"/>
                </a:lnTo>
                <a:lnTo>
                  <a:pt x="419956" y="28129"/>
                </a:lnTo>
                <a:lnTo>
                  <a:pt x="419174" y="9376"/>
                </a:lnTo>
                <a:lnTo>
                  <a:pt x="434801" y="17971"/>
                </a:lnTo>
                <a:lnTo>
                  <a:pt x="475431" y="15627"/>
                </a:lnTo>
                <a:close/>
                <a:moveTo>
                  <a:pt x="1566974" y="5469"/>
                </a:moveTo>
                <a:lnTo>
                  <a:pt x="1584164" y="10158"/>
                </a:lnTo>
                <a:cubicBezTo>
                  <a:pt x="1585726" y="10678"/>
                  <a:pt x="1585987" y="11720"/>
                  <a:pt x="1584945" y="13283"/>
                </a:cubicBezTo>
                <a:lnTo>
                  <a:pt x="1583382" y="19534"/>
                </a:lnTo>
                <a:lnTo>
                  <a:pt x="1581038" y="28910"/>
                </a:lnTo>
                <a:lnTo>
                  <a:pt x="1594321" y="28129"/>
                </a:lnTo>
                <a:lnTo>
                  <a:pt x="1601353" y="22659"/>
                </a:lnTo>
                <a:lnTo>
                  <a:pt x="1616199" y="36723"/>
                </a:lnTo>
                <a:cubicBezTo>
                  <a:pt x="1617241" y="38807"/>
                  <a:pt x="1616199" y="40370"/>
                  <a:pt x="1613073" y="41411"/>
                </a:cubicBezTo>
                <a:cubicBezTo>
                  <a:pt x="1606823" y="41411"/>
                  <a:pt x="1600572" y="42974"/>
                  <a:pt x="1594321" y="46100"/>
                </a:cubicBezTo>
                <a:cubicBezTo>
                  <a:pt x="1592758" y="46620"/>
                  <a:pt x="1591977" y="46360"/>
                  <a:pt x="1591977" y="45318"/>
                </a:cubicBezTo>
                <a:lnTo>
                  <a:pt x="1595103" y="32035"/>
                </a:lnTo>
                <a:lnTo>
                  <a:pt x="1552910" y="34379"/>
                </a:lnTo>
                <a:cubicBezTo>
                  <a:pt x="1550826" y="44276"/>
                  <a:pt x="1545357" y="52350"/>
                  <a:pt x="1536501" y="58601"/>
                </a:cubicBezTo>
                <a:cubicBezTo>
                  <a:pt x="1534939" y="59643"/>
                  <a:pt x="1533897" y="59382"/>
                  <a:pt x="1533376" y="57820"/>
                </a:cubicBezTo>
                <a:cubicBezTo>
                  <a:pt x="1531813" y="52611"/>
                  <a:pt x="1531553" y="49225"/>
                  <a:pt x="1532595" y="47662"/>
                </a:cubicBezTo>
                <a:cubicBezTo>
                  <a:pt x="1539887" y="41932"/>
                  <a:pt x="1543533" y="34900"/>
                  <a:pt x="1543533" y="26566"/>
                </a:cubicBezTo>
                <a:cubicBezTo>
                  <a:pt x="1543533" y="25003"/>
                  <a:pt x="1544054" y="24482"/>
                  <a:pt x="1545096" y="25003"/>
                </a:cubicBezTo>
                <a:cubicBezTo>
                  <a:pt x="1547180" y="26045"/>
                  <a:pt x="1549524" y="27868"/>
                  <a:pt x="1552128" y="30473"/>
                </a:cubicBezTo>
                <a:lnTo>
                  <a:pt x="1565411" y="29691"/>
                </a:lnTo>
                <a:close/>
                <a:moveTo>
                  <a:pt x="877044" y="4688"/>
                </a:moveTo>
                <a:lnTo>
                  <a:pt x="894234" y="15627"/>
                </a:lnTo>
                <a:cubicBezTo>
                  <a:pt x="895796" y="16148"/>
                  <a:pt x="896057" y="16929"/>
                  <a:pt x="895015" y="17971"/>
                </a:cubicBezTo>
                <a:lnTo>
                  <a:pt x="889546" y="24222"/>
                </a:lnTo>
                <a:lnTo>
                  <a:pt x="889546" y="69540"/>
                </a:lnTo>
                <a:lnTo>
                  <a:pt x="891890" y="73447"/>
                </a:lnTo>
                <a:cubicBezTo>
                  <a:pt x="892411" y="74489"/>
                  <a:pt x="892150" y="75009"/>
                  <a:pt x="891108" y="75009"/>
                </a:cubicBezTo>
                <a:cubicBezTo>
                  <a:pt x="889546" y="75009"/>
                  <a:pt x="886941" y="75009"/>
                  <a:pt x="883295" y="75009"/>
                </a:cubicBezTo>
                <a:cubicBezTo>
                  <a:pt x="872877" y="74489"/>
                  <a:pt x="864803" y="74489"/>
                  <a:pt x="859073" y="75009"/>
                </a:cubicBezTo>
                <a:lnTo>
                  <a:pt x="849697" y="75009"/>
                </a:lnTo>
                <a:lnTo>
                  <a:pt x="849697" y="98450"/>
                </a:lnTo>
                <a:lnTo>
                  <a:pt x="883295" y="97668"/>
                </a:lnTo>
                <a:lnTo>
                  <a:pt x="894234" y="87511"/>
                </a:lnTo>
                <a:lnTo>
                  <a:pt x="906735" y="99231"/>
                </a:lnTo>
                <a:cubicBezTo>
                  <a:pt x="907777" y="100273"/>
                  <a:pt x="907777" y="101054"/>
                  <a:pt x="906735" y="101575"/>
                </a:cubicBezTo>
                <a:lnTo>
                  <a:pt x="857511" y="102357"/>
                </a:lnTo>
                <a:cubicBezTo>
                  <a:pt x="861678" y="125276"/>
                  <a:pt x="880951" y="147414"/>
                  <a:pt x="915330" y="168771"/>
                </a:cubicBezTo>
                <a:cubicBezTo>
                  <a:pt x="916893" y="169813"/>
                  <a:pt x="916893" y="170594"/>
                  <a:pt x="915330" y="171115"/>
                </a:cubicBezTo>
                <a:cubicBezTo>
                  <a:pt x="909600" y="170073"/>
                  <a:pt x="902047" y="172938"/>
                  <a:pt x="892671" y="179710"/>
                </a:cubicBezTo>
                <a:cubicBezTo>
                  <a:pt x="872356" y="163041"/>
                  <a:pt x="859855" y="137517"/>
                  <a:pt x="855166" y="103138"/>
                </a:cubicBezTo>
                <a:lnTo>
                  <a:pt x="849697" y="103138"/>
                </a:lnTo>
                <a:lnTo>
                  <a:pt x="849697" y="136736"/>
                </a:lnTo>
                <a:lnTo>
                  <a:pt x="850478" y="164864"/>
                </a:lnTo>
                <a:cubicBezTo>
                  <a:pt x="849957" y="172678"/>
                  <a:pt x="845790" y="181273"/>
                  <a:pt x="837977" y="190649"/>
                </a:cubicBezTo>
                <a:cubicBezTo>
                  <a:pt x="836414" y="192732"/>
                  <a:pt x="834851" y="193774"/>
                  <a:pt x="833289" y="193774"/>
                </a:cubicBezTo>
                <a:cubicBezTo>
                  <a:pt x="832247" y="193253"/>
                  <a:pt x="831726" y="191951"/>
                  <a:pt x="831726" y="189868"/>
                </a:cubicBezTo>
                <a:lnTo>
                  <a:pt x="833289" y="132829"/>
                </a:lnTo>
                <a:lnTo>
                  <a:pt x="833289" y="125016"/>
                </a:lnTo>
                <a:cubicBezTo>
                  <a:pt x="817141" y="146372"/>
                  <a:pt x="793700" y="166948"/>
                  <a:pt x="762967" y="186742"/>
                </a:cubicBezTo>
                <a:cubicBezTo>
                  <a:pt x="761926" y="187263"/>
                  <a:pt x="761144" y="187263"/>
                  <a:pt x="760623" y="186742"/>
                </a:cubicBezTo>
                <a:cubicBezTo>
                  <a:pt x="760623" y="185700"/>
                  <a:pt x="760884" y="184919"/>
                  <a:pt x="761405" y="184398"/>
                </a:cubicBezTo>
                <a:cubicBezTo>
                  <a:pt x="783803" y="169813"/>
                  <a:pt x="805681" y="142726"/>
                  <a:pt x="827038" y="103138"/>
                </a:cubicBezTo>
                <a:lnTo>
                  <a:pt x="816099" y="103138"/>
                </a:lnTo>
                <a:cubicBezTo>
                  <a:pt x="804639" y="103659"/>
                  <a:pt x="796305" y="104440"/>
                  <a:pt x="791096" y="105482"/>
                </a:cubicBezTo>
                <a:lnTo>
                  <a:pt x="784845" y="100013"/>
                </a:lnTo>
                <a:lnTo>
                  <a:pt x="833289" y="98450"/>
                </a:lnTo>
                <a:lnTo>
                  <a:pt x="834070" y="75791"/>
                </a:lnTo>
                <a:lnTo>
                  <a:pt x="812974" y="76572"/>
                </a:lnTo>
                <a:cubicBezTo>
                  <a:pt x="810890" y="80739"/>
                  <a:pt x="807765" y="84386"/>
                  <a:pt x="803598" y="87511"/>
                </a:cubicBezTo>
                <a:cubicBezTo>
                  <a:pt x="802035" y="88553"/>
                  <a:pt x="800993" y="88813"/>
                  <a:pt x="800472" y="88292"/>
                </a:cubicBezTo>
                <a:cubicBezTo>
                  <a:pt x="799951" y="88292"/>
                  <a:pt x="799691" y="87511"/>
                  <a:pt x="799691" y="85948"/>
                </a:cubicBezTo>
                <a:lnTo>
                  <a:pt x="800472" y="55476"/>
                </a:lnTo>
                <a:lnTo>
                  <a:pt x="800472" y="25785"/>
                </a:lnTo>
                <a:lnTo>
                  <a:pt x="799691" y="6251"/>
                </a:lnTo>
                <a:lnTo>
                  <a:pt x="815318" y="14064"/>
                </a:lnTo>
                <a:lnTo>
                  <a:pt x="868449" y="13283"/>
                </a:lnTo>
                <a:close/>
                <a:moveTo>
                  <a:pt x="747340" y="4688"/>
                </a:moveTo>
                <a:cubicBezTo>
                  <a:pt x="763488" y="10418"/>
                  <a:pt x="772344" y="15887"/>
                  <a:pt x="773906" y="21096"/>
                </a:cubicBezTo>
                <a:cubicBezTo>
                  <a:pt x="774948" y="26826"/>
                  <a:pt x="772083" y="32296"/>
                  <a:pt x="765311" y="37505"/>
                </a:cubicBezTo>
                <a:cubicBezTo>
                  <a:pt x="762186" y="39067"/>
                  <a:pt x="759582" y="38286"/>
                  <a:pt x="757498" y="35161"/>
                </a:cubicBezTo>
                <a:cubicBezTo>
                  <a:pt x="755935" y="22138"/>
                  <a:pt x="752029" y="12502"/>
                  <a:pt x="745778" y="6251"/>
                </a:cubicBezTo>
                <a:cubicBezTo>
                  <a:pt x="745778" y="4688"/>
                  <a:pt x="746299" y="4167"/>
                  <a:pt x="747340" y="4688"/>
                </a:cubicBezTo>
                <a:close/>
                <a:moveTo>
                  <a:pt x="1419299" y="3907"/>
                </a:moveTo>
                <a:cubicBezTo>
                  <a:pt x="1434405" y="9116"/>
                  <a:pt x="1441698" y="14585"/>
                  <a:pt x="1441177" y="20315"/>
                </a:cubicBezTo>
                <a:cubicBezTo>
                  <a:pt x="1440656" y="25003"/>
                  <a:pt x="1437270" y="28389"/>
                  <a:pt x="1431019" y="30473"/>
                </a:cubicBezTo>
                <a:cubicBezTo>
                  <a:pt x="1426852" y="31514"/>
                  <a:pt x="1424769" y="30473"/>
                  <a:pt x="1424769" y="27347"/>
                </a:cubicBezTo>
                <a:cubicBezTo>
                  <a:pt x="1424248" y="18492"/>
                  <a:pt x="1422164" y="11199"/>
                  <a:pt x="1418518" y="5469"/>
                </a:cubicBezTo>
                <a:cubicBezTo>
                  <a:pt x="1417476" y="4428"/>
                  <a:pt x="1417737" y="3907"/>
                  <a:pt x="1419299" y="3907"/>
                </a:cubicBezTo>
                <a:close/>
                <a:moveTo>
                  <a:pt x="2045159" y="3125"/>
                </a:moveTo>
                <a:lnTo>
                  <a:pt x="2065474" y="10158"/>
                </a:lnTo>
                <a:cubicBezTo>
                  <a:pt x="2067037" y="10678"/>
                  <a:pt x="2067037" y="11981"/>
                  <a:pt x="2065474" y="14064"/>
                </a:cubicBezTo>
                <a:cubicBezTo>
                  <a:pt x="2063390" y="16148"/>
                  <a:pt x="2062348" y="20055"/>
                  <a:pt x="2062348" y="25785"/>
                </a:cubicBezTo>
                <a:lnTo>
                  <a:pt x="2062348" y="39849"/>
                </a:lnTo>
                <a:lnTo>
                  <a:pt x="2083445" y="38286"/>
                </a:lnTo>
                <a:lnTo>
                  <a:pt x="2090477" y="31254"/>
                </a:lnTo>
                <a:lnTo>
                  <a:pt x="2108448" y="46100"/>
                </a:lnTo>
                <a:cubicBezTo>
                  <a:pt x="2110011" y="48183"/>
                  <a:pt x="2109490" y="49485"/>
                  <a:pt x="2106885" y="50006"/>
                </a:cubicBezTo>
                <a:cubicBezTo>
                  <a:pt x="2099072" y="50527"/>
                  <a:pt x="2090737" y="54434"/>
                  <a:pt x="2081882" y="61727"/>
                </a:cubicBezTo>
                <a:cubicBezTo>
                  <a:pt x="2080840" y="62768"/>
                  <a:pt x="2080319" y="62508"/>
                  <a:pt x="2080319" y="60945"/>
                </a:cubicBezTo>
                <a:lnTo>
                  <a:pt x="2083445" y="42974"/>
                </a:lnTo>
                <a:lnTo>
                  <a:pt x="2062348" y="43756"/>
                </a:lnTo>
                <a:lnTo>
                  <a:pt x="2061567" y="85948"/>
                </a:lnTo>
                <a:lnTo>
                  <a:pt x="2075631" y="85167"/>
                </a:lnTo>
                <a:lnTo>
                  <a:pt x="2083445" y="76572"/>
                </a:lnTo>
                <a:lnTo>
                  <a:pt x="2099853" y="87511"/>
                </a:lnTo>
                <a:cubicBezTo>
                  <a:pt x="2100895" y="88553"/>
                  <a:pt x="2100895" y="89334"/>
                  <a:pt x="2099853" y="89855"/>
                </a:cubicBezTo>
                <a:lnTo>
                  <a:pt x="2094384" y="94543"/>
                </a:lnTo>
                <a:cubicBezTo>
                  <a:pt x="2085528" y="115379"/>
                  <a:pt x="2075371" y="132308"/>
                  <a:pt x="2063911" y="145331"/>
                </a:cubicBezTo>
                <a:cubicBezTo>
                  <a:pt x="2079538" y="158353"/>
                  <a:pt x="2095946" y="167469"/>
                  <a:pt x="2113136" y="172678"/>
                </a:cubicBezTo>
                <a:cubicBezTo>
                  <a:pt x="2114178" y="173199"/>
                  <a:pt x="2114178" y="173980"/>
                  <a:pt x="2113136" y="175022"/>
                </a:cubicBezTo>
                <a:cubicBezTo>
                  <a:pt x="2104801" y="176064"/>
                  <a:pt x="2096988" y="180752"/>
                  <a:pt x="2089695" y="189086"/>
                </a:cubicBezTo>
                <a:cubicBezTo>
                  <a:pt x="2076673" y="181794"/>
                  <a:pt x="2064432" y="171115"/>
                  <a:pt x="2052972" y="157051"/>
                </a:cubicBezTo>
                <a:cubicBezTo>
                  <a:pt x="2038387" y="170594"/>
                  <a:pt x="2019635" y="182314"/>
                  <a:pt x="1996715" y="192212"/>
                </a:cubicBezTo>
                <a:cubicBezTo>
                  <a:pt x="1994632" y="193253"/>
                  <a:pt x="1994111" y="192732"/>
                  <a:pt x="1995153" y="190649"/>
                </a:cubicBezTo>
                <a:cubicBezTo>
                  <a:pt x="2014947" y="181273"/>
                  <a:pt x="2032397" y="166688"/>
                  <a:pt x="2047503" y="146893"/>
                </a:cubicBezTo>
                <a:cubicBezTo>
                  <a:pt x="2038647" y="131266"/>
                  <a:pt x="2032917" y="112514"/>
                  <a:pt x="2030313" y="90636"/>
                </a:cubicBezTo>
                <a:lnTo>
                  <a:pt x="2021718" y="90636"/>
                </a:lnTo>
                <a:cubicBezTo>
                  <a:pt x="2023802" y="137517"/>
                  <a:pt x="2000622" y="171636"/>
                  <a:pt x="1952178" y="192993"/>
                </a:cubicBezTo>
                <a:cubicBezTo>
                  <a:pt x="1951137" y="193514"/>
                  <a:pt x="1950616" y="193514"/>
                  <a:pt x="1950616" y="192993"/>
                </a:cubicBezTo>
                <a:cubicBezTo>
                  <a:pt x="1950095" y="192472"/>
                  <a:pt x="1950095" y="191691"/>
                  <a:pt x="1950616" y="190649"/>
                </a:cubicBezTo>
                <a:cubicBezTo>
                  <a:pt x="1974056" y="177626"/>
                  <a:pt x="1989423" y="163562"/>
                  <a:pt x="1996715" y="148456"/>
                </a:cubicBezTo>
                <a:cubicBezTo>
                  <a:pt x="2003487" y="134913"/>
                  <a:pt x="2006612" y="109910"/>
                  <a:pt x="2006091" y="73447"/>
                </a:cubicBezTo>
                <a:lnTo>
                  <a:pt x="2006091" y="54694"/>
                </a:lnTo>
                <a:cubicBezTo>
                  <a:pt x="2006091" y="44276"/>
                  <a:pt x="2006091" y="37244"/>
                  <a:pt x="2006091" y="33598"/>
                </a:cubicBezTo>
                <a:cubicBezTo>
                  <a:pt x="2006091" y="32035"/>
                  <a:pt x="2006612" y="31775"/>
                  <a:pt x="2007654" y="32817"/>
                </a:cubicBezTo>
                <a:lnTo>
                  <a:pt x="2024844" y="41411"/>
                </a:lnTo>
                <a:lnTo>
                  <a:pt x="2045940" y="40630"/>
                </a:lnTo>
                <a:lnTo>
                  <a:pt x="2045940" y="26566"/>
                </a:lnTo>
                <a:cubicBezTo>
                  <a:pt x="2045940" y="22920"/>
                  <a:pt x="2045679" y="17711"/>
                  <a:pt x="2045159" y="10939"/>
                </a:cubicBezTo>
                <a:cubicBezTo>
                  <a:pt x="2045159" y="7293"/>
                  <a:pt x="2045159" y="4688"/>
                  <a:pt x="2045159" y="3125"/>
                </a:cubicBezTo>
                <a:close/>
                <a:moveTo>
                  <a:pt x="571537" y="2344"/>
                </a:moveTo>
                <a:lnTo>
                  <a:pt x="590290" y="8595"/>
                </a:lnTo>
                <a:cubicBezTo>
                  <a:pt x="591852" y="9116"/>
                  <a:pt x="591852" y="10158"/>
                  <a:pt x="590290" y="11720"/>
                </a:cubicBezTo>
                <a:cubicBezTo>
                  <a:pt x="588727" y="13804"/>
                  <a:pt x="587945" y="17190"/>
                  <a:pt x="587945" y="21878"/>
                </a:cubicBezTo>
                <a:lnTo>
                  <a:pt x="587945" y="38286"/>
                </a:lnTo>
                <a:lnTo>
                  <a:pt x="593415" y="37505"/>
                </a:lnTo>
                <a:lnTo>
                  <a:pt x="602010" y="28910"/>
                </a:lnTo>
                <a:lnTo>
                  <a:pt x="613730" y="39067"/>
                </a:lnTo>
                <a:cubicBezTo>
                  <a:pt x="614251" y="39588"/>
                  <a:pt x="614511" y="40109"/>
                  <a:pt x="614511" y="40630"/>
                </a:cubicBezTo>
                <a:cubicBezTo>
                  <a:pt x="614511" y="41151"/>
                  <a:pt x="613990" y="41411"/>
                  <a:pt x="612949" y="41411"/>
                </a:cubicBezTo>
                <a:lnTo>
                  <a:pt x="587945" y="42193"/>
                </a:lnTo>
                <a:lnTo>
                  <a:pt x="587164" y="71884"/>
                </a:lnTo>
                <a:lnTo>
                  <a:pt x="602010" y="71103"/>
                </a:lnTo>
                <a:lnTo>
                  <a:pt x="611386" y="60945"/>
                </a:lnTo>
                <a:lnTo>
                  <a:pt x="624669" y="72665"/>
                </a:lnTo>
                <a:lnTo>
                  <a:pt x="624669" y="70321"/>
                </a:lnTo>
                <a:lnTo>
                  <a:pt x="623888" y="49225"/>
                </a:lnTo>
                <a:cubicBezTo>
                  <a:pt x="623888" y="48704"/>
                  <a:pt x="624148" y="48183"/>
                  <a:pt x="624669" y="47662"/>
                </a:cubicBezTo>
                <a:cubicBezTo>
                  <a:pt x="624669" y="47662"/>
                  <a:pt x="625190" y="47923"/>
                  <a:pt x="626232" y="48444"/>
                </a:cubicBezTo>
                <a:lnTo>
                  <a:pt x="641077" y="54694"/>
                </a:lnTo>
                <a:lnTo>
                  <a:pt x="645765" y="54694"/>
                </a:lnTo>
                <a:cubicBezTo>
                  <a:pt x="650974" y="39067"/>
                  <a:pt x="653839" y="28649"/>
                  <a:pt x="654360" y="23440"/>
                </a:cubicBezTo>
                <a:lnTo>
                  <a:pt x="643421" y="23440"/>
                </a:lnTo>
                <a:cubicBezTo>
                  <a:pt x="635608" y="23440"/>
                  <a:pt x="627794" y="23961"/>
                  <a:pt x="619981" y="25003"/>
                </a:cubicBezTo>
                <a:lnTo>
                  <a:pt x="615293" y="20315"/>
                </a:lnTo>
                <a:lnTo>
                  <a:pt x="687177" y="17971"/>
                </a:lnTo>
                <a:lnTo>
                  <a:pt x="696553" y="7814"/>
                </a:lnTo>
                <a:lnTo>
                  <a:pt x="709054" y="19534"/>
                </a:lnTo>
                <a:cubicBezTo>
                  <a:pt x="710096" y="20055"/>
                  <a:pt x="709836" y="20836"/>
                  <a:pt x="708273" y="21878"/>
                </a:cubicBezTo>
                <a:lnTo>
                  <a:pt x="659829" y="23440"/>
                </a:lnTo>
                <a:lnTo>
                  <a:pt x="672331" y="25785"/>
                </a:lnTo>
                <a:cubicBezTo>
                  <a:pt x="673373" y="25785"/>
                  <a:pt x="673373" y="26566"/>
                  <a:pt x="672331" y="28129"/>
                </a:cubicBezTo>
                <a:lnTo>
                  <a:pt x="668424" y="32035"/>
                </a:lnTo>
                <a:cubicBezTo>
                  <a:pt x="667383" y="33077"/>
                  <a:pt x="666080" y="34640"/>
                  <a:pt x="664518" y="36723"/>
                </a:cubicBezTo>
                <a:cubicBezTo>
                  <a:pt x="658788" y="44016"/>
                  <a:pt x="653839" y="50006"/>
                  <a:pt x="649672" y="54694"/>
                </a:cubicBezTo>
                <a:lnTo>
                  <a:pt x="680926" y="53132"/>
                </a:lnTo>
                <a:lnTo>
                  <a:pt x="687177" y="46100"/>
                </a:lnTo>
                <a:lnTo>
                  <a:pt x="702804" y="54694"/>
                </a:lnTo>
                <a:cubicBezTo>
                  <a:pt x="703845" y="55215"/>
                  <a:pt x="703845" y="56257"/>
                  <a:pt x="702804" y="57820"/>
                </a:cubicBezTo>
                <a:lnTo>
                  <a:pt x="698897" y="63289"/>
                </a:lnTo>
                <a:lnTo>
                  <a:pt x="698897" y="92199"/>
                </a:lnTo>
                <a:lnTo>
                  <a:pt x="699678" y="115639"/>
                </a:lnTo>
                <a:cubicBezTo>
                  <a:pt x="699157" y="126578"/>
                  <a:pt x="695251" y="135694"/>
                  <a:pt x="687958" y="142987"/>
                </a:cubicBezTo>
                <a:cubicBezTo>
                  <a:pt x="686395" y="144549"/>
                  <a:pt x="684833" y="145331"/>
                  <a:pt x="683270" y="145331"/>
                </a:cubicBezTo>
                <a:cubicBezTo>
                  <a:pt x="682228" y="144810"/>
                  <a:pt x="681707" y="143247"/>
                  <a:pt x="681707" y="140643"/>
                </a:cubicBezTo>
                <a:lnTo>
                  <a:pt x="680926" y="57820"/>
                </a:lnTo>
                <a:lnTo>
                  <a:pt x="638733" y="58601"/>
                </a:lnTo>
                <a:lnTo>
                  <a:pt x="639515" y="125797"/>
                </a:lnTo>
                <a:cubicBezTo>
                  <a:pt x="639515" y="133090"/>
                  <a:pt x="636389" y="140122"/>
                  <a:pt x="630138" y="146893"/>
                </a:cubicBezTo>
                <a:cubicBezTo>
                  <a:pt x="628576" y="147935"/>
                  <a:pt x="627534" y="148456"/>
                  <a:pt x="627013" y="148456"/>
                </a:cubicBezTo>
                <a:cubicBezTo>
                  <a:pt x="625971" y="147935"/>
                  <a:pt x="625450" y="146893"/>
                  <a:pt x="625450" y="145331"/>
                </a:cubicBezTo>
                <a:lnTo>
                  <a:pt x="624669" y="74228"/>
                </a:lnTo>
                <a:cubicBezTo>
                  <a:pt x="624669" y="74749"/>
                  <a:pt x="624408" y="75009"/>
                  <a:pt x="623888" y="75009"/>
                </a:cubicBezTo>
                <a:lnTo>
                  <a:pt x="585602" y="75791"/>
                </a:lnTo>
                <a:lnTo>
                  <a:pt x="585602" y="97668"/>
                </a:lnTo>
                <a:lnTo>
                  <a:pt x="586383" y="118765"/>
                </a:lnTo>
                <a:cubicBezTo>
                  <a:pt x="585862" y="126578"/>
                  <a:pt x="581955" y="133871"/>
                  <a:pt x="574663" y="140643"/>
                </a:cubicBezTo>
                <a:cubicBezTo>
                  <a:pt x="573621" y="141684"/>
                  <a:pt x="572579" y="141945"/>
                  <a:pt x="571537" y="141424"/>
                </a:cubicBezTo>
                <a:cubicBezTo>
                  <a:pt x="570495" y="140903"/>
                  <a:pt x="570235" y="140122"/>
                  <a:pt x="570756" y="139080"/>
                </a:cubicBezTo>
                <a:lnTo>
                  <a:pt x="571537" y="76572"/>
                </a:lnTo>
                <a:lnTo>
                  <a:pt x="555910" y="76572"/>
                </a:lnTo>
                <a:cubicBezTo>
                  <a:pt x="544971" y="76572"/>
                  <a:pt x="537158" y="77353"/>
                  <a:pt x="532470" y="78916"/>
                </a:cubicBezTo>
                <a:lnTo>
                  <a:pt x="526219" y="72665"/>
                </a:lnTo>
                <a:lnTo>
                  <a:pt x="544971" y="72665"/>
                </a:lnTo>
                <a:lnTo>
                  <a:pt x="544971" y="44537"/>
                </a:lnTo>
                <a:cubicBezTo>
                  <a:pt x="544971" y="34119"/>
                  <a:pt x="544711" y="26826"/>
                  <a:pt x="544190" y="22659"/>
                </a:cubicBezTo>
                <a:lnTo>
                  <a:pt x="561380" y="28910"/>
                </a:lnTo>
                <a:cubicBezTo>
                  <a:pt x="562421" y="28910"/>
                  <a:pt x="562421" y="29691"/>
                  <a:pt x="561380" y="31254"/>
                </a:cubicBezTo>
                <a:lnTo>
                  <a:pt x="559036" y="36723"/>
                </a:lnTo>
                <a:lnTo>
                  <a:pt x="558254" y="71884"/>
                </a:lnTo>
                <a:lnTo>
                  <a:pt x="572319" y="71884"/>
                </a:lnTo>
                <a:lnTo>
                  <a:pt x="572319" y="32035"/>
                </a:lnTo>
                <a:cubicBezTo>
                  <a:pt x="572319" y="17450"/>
                  <a:pt x="572058" y="7553"/>
                  <a:pt x="571537" y="2344"/>
                </a:cubicBezTo>
                <a:close/>
                <a:moveTo>
                  <a:pt x="370731" y="2344"/>
                </a:moveTo>
                <a:lnTo>
                  <a:pt x="389483" y="7032"/>
                </a:lnTo>
                <a:cubicBezTo>
                  <a:pt x="390004" y="7032"/>
                  <a:pt x="390525" y="7293"/>
                  <a:pt x="391046" y="7814"/>
                </a:cubicBezTo>
                <a:cubicBezTo>
                  <a:pt x="391046" y="7814"/>
                  <a:pt x="390785" y="8334"/>
                  <a:pt x="390265" y="9376"/>
                </a:cubicBezTo>
                <a:cubicBezTo>
                  <a:pt x="387660" y="11460"/>
                  <a:pt x="386097" y="18752"/>
                  <a:pt x="385577" y="31254"/>
                </a:cubicBezTo>
                <a:lnTo>
                  <a:pt x="392609" y="31254"/>
                </a:lnTo>
                <a:lnTo>
                  <a:pt x="399641" y="21878"/>
                </a:lnTo>
                <a:lnTo>
                  <a:pt x="414486" y="34379"/>
                </a:lnTo>
                <a:cubicBezTo>
                  <a:pt x="415528" y="34900"/>
                  <a:pt x="415528" y="35682"/>
                  <a:pt x="414486" y="36723"/>
                </a:cubicBezTo>
                <a:lnTo>
                  <a:pt x="408236" y="42193"/>
                </a:lnTo>
                <a:cubicBezTo>
                  <a:pt x="403027" y="50527"/>
                  <a:pt x="395213" y="60685"/>
                  <a:pt x="384795" y="72665"/>
                </a:cubicBezTo>
                <a:lnTo>
                  <a:pt x="384795" y="78916"/>
                </a:lnTo>
                <a:cubicBezTo>
                  <a:pt x="396776" y="83083"/>
                  <a:pt x="404589" y="87511"/>
                  <a:pt x="408236" y="92199"/>
                </a:cubicBezTo>
                <a:cubicBezTo>
                  <a:pt x="407715" y="98450"/>
                  <a:pt x="404850" y="103138"/>
                  <a:pt x="399641" y="106263"/>
                </a:cubicBezTo>
                <a:cubicBezTo>
                  <a:pt x="395994" y="108347"/>
                  <a:pt x="393911" y="107566"/>
                  <a:pt x="393390" y="103919"/>
                </a:cubicBezTo>
                <a:cubicBezTo>
                  <a:pt x="391827" y="95585"/>
                  <a:pt x="388962" y="88813"/>
                  <a:pt x="384795" y="83604"/>
                </a:cubicBezTo>
                <a:lnTo>
                  <a:pt x="384014" y="134392"/>
                </a:lnTo>
                <a:lnTo>
                  <a:pt x="384795" y="166427"/>
                </a:lnTo>
                <a:cubicBezTo>
                  <a:pt x="382712" y="172678"/>
                  <a:pt x="378544" y="179189"/>
                  <a:pt x="372294" y="185961"/>
                </a:cubicBezTo>
                <a:cubicBezTo>
                  <a:pt x="369168" y="187523"/>
                  <a:pt x="367345" y="187003"/>
                  <a:pt x="366824" y="184398"/>
                </a:cubicBezTo>
                <a:lnTo>
                  <a:pt x="368387" y="138299"/>
                </a:lnTo>
                <a:lnTo>
                  <a:pt x="369168" y="88292"/>
                </a:lnTo>
                <a:cubicBezTo>
                  <a:pt x="361355" y="95585"/>
                  <a:pt x="348332" y="106524"/>
                  <a:pt x="330101" y="121109"/>
                </a:cubicBezTo>
                <a:cubicBezTo>
                  <a:pt x="326455" y="123713"/>
                  <a:pt x="323590" y="125797"/>
                  <a:pt x="321506" y="127360"/>
                </a:cubicBezTo>
                <a:cubicBezTo>
                  <a:pt x="320985" y="127881"/>
                  <a:pt x="320464" y="127620"/>
                  <a:pt x="319943" y="126578"/>
                </a:cubicBezTo>
                <a:cubicBezTo>
                  <a:pt x="319943" y="126057"/>
                  <a:pt x="320204" y="125537"/>
                  <a:pt x="320725" y="125016"/>
                </a:cubicBezTo>
                <a:cubicBezTo>
                  <a:pt x="347811" y="101054"/>
                  <a:pt x="371512" y="71363"/>
                  <a:pt x="391827" y="35942"/>
                </a:cubicBezTo>
                <a:lnTo>
                  <a:pt x="361355" y="37505"/>
                </a:lnTo>
                <a:cubicBezTo>
                  <a:pt x="355625" y="37505"/>
                  <a:pt x="349895" y="38026"/>
                  <a:pt x="344165" y="39067"/>
                </a:cubicBezTo>
                <a:lnTo>
                  <a:pt x="337914" y="33598"/>
                </a:lnTo>
                <a:lnTo>
                  <a:pt x="369168" y="32035"/>
                </a:lnTo>
                <a:close/>
                <a:moveTo>
                  <a:pt x="1807629" y="1563"/>
                </a:moveTo>
                <a:lnTo>
                  <a:pt x="1831069" y="7814"/>
                </a:lnTo>
                <a:cubicBezTo>
                  <a:pt x="1831590" y="7814"/>
                  <a:pt x="1832111" y="8074"/>
                  <a:pt x="1832632" y="8595"/>
                </a:cubicBezTo>
                <a:cubicBezTo>
                  <a:pt x="1832632" y="8595"/>
                  <a:pt x="1832372" y="9116"/>
                  <a:pt x="1831851" y="10158"/>
                </a:cubicBezTo>
                <a:lnTo>
                  <a:pt x="1829507" y="14846"/>
                </a:lnTo>
                <a:lnTo>
                  <a:pt x="1829507" y="28910"/>
                </a:lnTo>
                <a:lnTo>
                  <a:pt x="1879513" y="26566"/>
                </a:lnTo>
                <a:lnTo>
                  <a:pt x="1888108" y="19534"/>
                </a:lnTo>
                <a:lnTo>
                  <a:pt x="1908423" y="39849"/>
                </a:lnTo>
                <a:cubicBezTo>
                  <a:pt x="1909986" y="41411"/>
                  <a:pt x="1909204" y="42714"/>
                  <a:pt x="1906079" y="43756"/>
                </a:cubicBezTo>
                <a:cubicBezTo>
                  <a:pt x="1898786" y="43235"/>
                  <a:pt x="1888629" y="46100"/>
                  <a:pt x="1875606" y="52350"/>
                </a:cubicBezTo>
                <a:cubicBezTo>
                  <a:pt x="1874565" y="52871"/>
                  <a:pt x="1874044" y="52350"/>
                  <a:pt x="1874044" y="50788"/>
                </a:cubicBezTo>
                <a:lnTo>
                  <a:pt x="1880294" y="30473"/>
                </a:lnTo>
                <a:lnTo>
                  <a:pt x="1764655" y="35161"/>
                </a:lnTo>
                <a:cubicBezTo>
                  <a:pt x="1761529" y="50267"/>
                  <a:pt x="1753716" y="61727"/>
                  <a:pt x="1741215" y="69540"/>
                </a:cubicBezTo>
                <a:cubicBezTo>
                  <a:pt x="1739131" y="70582"/>
                  <a:pt x="1737568" y="70321"/>
                  <a:pt x="1736526" y="68759"/>
                </a:cubicBezTo>
                <a:cubicBezTo>
                  <a:pt x="1733922" y="62508"/>
                  <a:pt x="1734182" y="58080"/>
                  <a:pt x="1737308" y="55476"/>
                </a:cubicBezTo>
                <a:cubicBezTo>
                  <a:pt x="1746684" y="45579"/>
                  <a:pt x="1751633" y="35682"/>
                  <a:pt x="1752153" y="25785"/>
                </a:cubicBezTo>
                <a:cubicBezTo>
                  <a:pt x="1752153" y="24222"/>
                  <a:pt x="1752414" y="23440"/>
                  <a:pt x="1752935" y="23440"/>
                </a:cubicBezTo>
                <a:cubicBezTo>
                  <a:pt x="1753456" y="23440"/>
                  <a:pt x="1754497" y="23701"/>
                  <a:pt x="1756060" y="24222"/>
                </a:cubicBezTo>
                <a:cubicBezTo>
                  <a:pt x="1758144" y="25264"/>
                  <a:pt x="1760748" y="27347"/>
                  <a:pt x="1763874" y="30473"/>
                </a:cubicBezTo>
                <a:lnTo>
                  <a:pt x="1807629" y="29691"/>
                </a:lnTo>
                <a:close/>
                <a:moveTo>
                  <a:pt x="1236464" y="1563"/>
                </a:moveTo>
                <a:lnTo>
                  <a:pt x="1256779" y="6251"/>
                </a:lnTo>
                <a:cubicBezTo>
                  <a:pt x="1258342" y="7293"/>
                  <a:pt x="1258602" y="8595"/>
                  <a:pt x="1257560" y="10158"/>
                </a:cubicBezTo>
                <a:lnTo>
                  <a:pt x="1255216" y="16408"/>
                </a:lnTo>
                <a:lnTo>
                  <a:pt x="1253653" y="61727"/>
                </a:lnTo>
                <a:cubicBezTo>
                  <a:pt x="1266155" y="41932"/>
                  <a:pt x="1273969" y="27087"/>
                  <a:pt x="1277094" y="17190"/>
                </a:cubicBezTo>
                <a:cubicBezTo>
                  <a:pt x="1278136" y="15627"/>
                  <a:pt x="1278917" y="15106"/>
                  <a:pt x="1279438" y="15627"/>
                </a:cubicBezTo>
                <a:lnTo>
                  <a:pt x="1295065" y="27347"/>
                </a:lnTo>
                <a:cubicBezTo>
                  <a:pt x="1296107" y="27868"/>
                  <a:pt x="1296107" y="28649"/>
                  <a:pt x="1295065" y="29691"/>
                </a:cubicBezTo>
                <a:cubicBezTo>
                  <a:pt x="1280480" y="43235"/>
                  <a:pt x="1267457" y="54955"/>
                  <a:pt x="1255998" y="64852"/>
                </a:cubicBezTo>
                <a:lnTo>
                  <a:pt x="1272406" y="64071"/>
                </a:lnTo>
                <a:lnTo>
                  <a:pt x="1280219" y="56257"/>
                </a:lnTo>
                <a:lnTo>
                  <a:pt x="1297409" y="67977"/>
                </a:lnTo>
                <a:cubicBezTo>
                  <a:pt x="1298451" y="68498"/>
                  <a:pt x="1298190" y="69280"/>
                  <a:pt x="1296628" y="70321"/>
                </a:cubicBezTo>
                <a:lnTo>
                  <a:pt x="1291940" y="75791"/>
                </a:lnTo>
                <a:lnTo>
                  <a:pt x="1293502" y="152363"/>
                </a:lnTo>
                <a:cubicBezTo>
                  <a:pt x="1295065" y="167990"/>
                  <a:pt x="1288033" y="179970"/>
                  <a:pt x="1272406" y="188305"/>
                </a:cubicBezTo>
                <a:cubicBezTo>
                  <a:pt x="1270843" y="189347"/>
                  <a:pt x="1269801" y="189086"/>
                  <a:pt x="1269281" y="187523"/>
                </a:cubicBezTo>
                <a:cubicBezTo>
                  <a:pt x="1268760" y="180752"/>
                  <a:pt x="1266676" y="176324"/>
                  <a:pt x="1263030" y="174241"/>
                </a:cubicBezTo>
                <a:cubicBezTo>
                  <a:pt x="1261988" y="173199"/>
                  <a:pt x="1262248" y="172417"/>
                  <a:pt x="1263811" y="171897"/>
                </a:cubicBezTo>
                <a:cubicBezTo>
                  <a:pt x="1271104" y="172938"/>
                  <a:pt x="1274229" y="170594"/>
                  <a:pt x="1273187" y="164864"/>
                </a:cubicBezTo>
                <a:lnTo>
                  <a:pt x="1272406" y="68759"/>
                </a:lnTo>
                <a:lnTo>
                  <a:pt x="1220056" y="71103"/>
                </a:lnTo>
                <a:lnTo>
                  <a:pt x="1220056" y="96106"/>
                </a:lnTo>
                <a:lnTo>
                  <a:pt x="1257560" y="94543"/>
                </a:lnTo>
                <a:cubicBezTo>
                  <a:pt x="1259644" y="95064"/>
                  <a:pt x="1260686" y="95585"/>
                  <a:pt x="1260686" y="96106"/>
                </a:cubicBezTo>
                <a:cubicBezTo>
                  <a:pt x="1260686" y="97148"/>
                  <a:pt x="1259644" y="97929"/>
                  <a:pt x="1257560" y="98450"/>
                </a:cubicBezTo>
                <a:lnTo>
                  <a:pt x="1220056" y="100013"/>
                </a:lnTo>
                <a:lnTo>
                  <a:pt x="1219274" y="126578"/>
                </a:lnTo>
                <a:lnTo>
                  <a:pt x="1258342" y="124234"/>
                </a:lnTo>
                <a:cubicBezTo>
                  <a:pt x="1260425" y="124755"/>
                  <a:pt x="1261467" y="125537"/>
                  <a:pt x="1261467" y="126578"/>
                </a:cubicBezTo>
                <a:cubicBezTo>
                  <a:pt x="1261467" y="127099"/>
                  <a:pt x="1260425" y="127620"/>
                  <a:pt x="1258342" y="128141"/>
                </a:cubicBezTo>
                <a:lnTo>
                  <a:pt x="1219274" y="130485"/>
                </a:lnTo>
                <a:lnTo>
                  <a:pt x="1219274" y="161739"/>
                </a:lnTo>
                <a:cubicBezTo>
                  <a:pt x="1219795" y="169032"/>
                  <a:pt x="1216930" y="177106"/>
                  <a:pt x="1210679" y="185961"/>
                </a:cubicBezTo>
                <a:cubicBezTo>
                  <a:pt x="1209117" y="188044"/>
                  <a:pt x="1207815" y="189347"/>
                  <a:pt x="1206773" y="189868"/>
                </a:cubicBezTo>
                <a:cubicBezTo>
                  <a:pt x="1205731" y="189347"/>
                  <a:pt x="1204949" y="188044"/>
                  <a:pt x="1204429" y="185961"/>
                </a:cubicBezTo>
                <a:lnTo>
                  <a:pt x="1205210" y="146112"/>
                </a:lnTo>
                <a:lnTo>
                  <a:pt x="1205991" y="89074"/>
                </a:lnTo>
                <a:lnTo>
                  <a:pt x="1205991" y="55476"/>
                </a:lnTo>
                <a:lnTo>
                  <a:pt x="1221618" y="66415"/>
                </a:lnTo>
                <a:lnTo>
                  <a:pt x="1236464" y="65633"/>
                </a:lnTo>
                <a:close/>
                <a:moveTo>
                  <a:pt x="1156767" y="781"/>
                </a:moveTo>
                <a:lnTo>
                  <a:pt x="1174737" y="7032"/>
                </a:lnTo>
                <a:cubicBezTo>
                  <a:pt x="1175779" y="8074"/>
                  <a:pt x="1175779" y="9116"/>
                  <a:pt x="1174737" y="10158"/>
                </a:cubicBezTo>
                <a:lnTo>
                  <a:pt x="1172393" y="13283"/>
                </a:lnTo>
                <a:cubicBezTo>
                  <a:pt x="1171352" y="16408"/>
                  <a:pt x="1169268" y="21357"/>
                  <a:pt x="1166143" y="28129"/>
                </a:cubicBezTo>
                <a:cubicBezTo>
                  <a:pt x="1163538" y="33338"/>
                  <a:pt x="1161715" y="37244"/>
                  <a:pt x="1160673" y="39849"/>
                </a:cubicBezTo>
                <a:lnTo>
                  <a:pt x="1179425" y="39067"/>
                </a:lnTo>
                <a:lnTo>
                  <a:pt x="1188020" y="29691"/>
                </a:lnTo>
                <a:lnTo>
                  <a:pt x="1199741" y="40630"/>
                </a:lnTo>
                <a:cubicBezTo>
                  <a:pt x="1200782" y="41672"/>
                  <a:pt x="1200522" y="42193"/>
                  <a:pt x="1198959" y="42193"/>
                </a:cubicBezTo>
                <a:lnTo>
                  <a:pt x="1158329" y="43756"/>
                </a:lnTo>
                <a:cubicBezTo>
                  <a:pt x="1146869" y="65112"/>
                  <a:pt x="1135410" y="83083"/>
                  <a:pt x="1123950" y="97668"/>
                </a:cubicBezTo>
                <a:cubicBezTo>
                  <a:pt x="1122908" y="98710"/>
                  <a:pt x="1122127" y="98450"/>
                  <a:pt x="1121606" y="96887"/>
                </a:cubicBezTo>
                <a:cubicBezTo>
                  <a:pt x="1136712" y="72926"/>
                  <a:pt x="1148432" y="40891"/>
                  <a:pt x="1156767" y="781"/>
                </a:cubicBezTo>
                <a:close/>
                <a:moveTo>
                  <a:pt x="998153" y="781"/>
                </a:moveTo>
                <a:lnTo>
                  <a:pt x="1010655" y="14064"/>
                </a:lnTo>
                <a:cubicBezTo>
                  <a:pt x="1011696" y="15627"/>
                  <a:pt x="1011175" y="16669"/>
                  <a:pt x="1009092" y="17190"/>
                </a:cubicBezTo>
                <a:cubicBezTo>
                  <a:pt x="998674" y="18752"/>
                  <a:pt x="989037" y="20315"/>
                  <a:pt x="980182" y="21878"/>
                </a:cubicBezTo>
                <a:lnTo>
                  <a:pt x="991902" y="25785"/>
                </a:lnTo>
                <a:cubicBezTo>
                  <a:pt x="992944" y="26305"/>
                  <a:pt x="992944" y="27087"/>
                  <a:pt x="991902" y="28129"/>
                </a:cubicBezTo>
                <a:lnTo>
                  <a:pt x="988777" y="33598"/>
                </a:lnTo>
                <a:lnTo>
                  <a:pt x="988777" y="56257"/>
                </a:lnTo>
                <a:lnTo>
                  <a:pt x="996590" y="56257"/>
                </a:lnTo>
                <a:lnTo>
                  <a:pt x="1005966" y="47662"/>
                </a:lnTo>
                <a:lnTo>
                  <a:pt x="1016124" y="57820"/>
                </a:lnTo>
                <a:cubicBezTo>
                  <a:pt x="1017166" y="59382"/>
                  <a:pt x="1016905" y="60164"/>
                  <a:pt x="1015343" y="60164"/>
                </a:cubicBezTo>
                <a:lnTo>
                  <a:pt x="987995" y="60945"/>
                </a:lnTo>
                <a:lnTo>
                  <a:pt x="987995" y="82823"/>
                </a:lnTo>
                <a:cubicBezTo>
                  <a:pt x="1000497" y="87511"/>
                  <a:pt x="1008311" y="92460"/>
                  <a:pt x="1011436" y="97668"/>
                </a:cubicBezTo>
                <a:cubicBezTo>
                  <a:pt x="1011436" y="102877"/>
                  <a:pt x="1009092" y="106784"/>
                  <a:pt x="1004404" y="109389"/>
                </a:cubicBezTo>
                <a:cubicBezTo>
                  <a:pt x="1000757" y="111472"/>
                  <a:pt x="998674" y="110951"/>
                  <a:pt x="998153" y="107826"/>
                </a:cubicBezTo>
                <a:cubicBezTo>
                  <a:pt x="995548" y="100013"/>
                  <a:pt x="992163" y="93241"/>
                  <a:pt x="987995" y="87511"/>
                </a:cubicBezTo>
                <a:lnTo>
                  <a:pt x="987214" y="136736"/>
                </a:lnTo>
                <a:lnTo>
                  <a:pt x="987214" y="170334"/>
                </a:lnTo>
                <a:cubicBezTo>
                  <a:pt x="986172" y="178147"/>
                  <a:pt x="982005" y="184919"/>
                  <a:pt x="974713" y="190649"/>
                </a:cubicBezTo>
                <a:cubicBezTo>
                  <a:pt x="973671" y="192212"/>
                  <a:pt x="972369" y="192993"/>
                  <a:pt x="970806" y="192993"/>
                </a:cubicBezTo>
                <a:cubicBezTo>
                  <a:pt x="969764" y="192993"/>
                  <a:pt x="969243" y="192212"/>
                  <a:pt x="969243" y="190649"/>
                </a:cubicBezTo>
                <a:lnTo>
                  <a:pt x="970806" y="135173"/>
                </a:lnTo>
                <a:lnTo>
                  <a:pt x="970806" y="102357"/>
                </a:lnTo>
                <a:cubicBezTo>
                  <a:pt x="959867" y="117984"/>
                  <a:pt x="943719" y="134913"/>
                  <a:pt x="922362" y="153144"/>
                </a:cubicBezTo>
                <a:cubicBezTo>
                  <a:pt x="920800" y="153665"/>
                  <a:pt x="920279" y="153144"/>
                  <a:pt x="920800" y="151581"/>
                </a:cubicBezTo>
                <a:cubicBezTo>
                  <a:pt x="943198" y="123974"/>
                  <a:pt x="960127" y="95064"/>
                  <a:pt x="971587" y="64852"/>
                </a:cubicBezTo>
                <a:lnTo>
                  <a:pt x="971587" y="61727"/>
                </a:lnTo>
                <a:lnTo>
                  <a:pt x="965336" y="61727"/>
                </a:lnTo>
                <a:cubicBezTo>
                  <a:pt x="957523" y="61727"/>
                  <a:pt x="950230" y="62247"/>
                  <a:pt x="943459" y="63289"/>
                </a:cubicBezTo>
                <a:lnTo>
                  <a:pt x="937989" y="57038"/>
                </a:lnTo>
                <a:lnTo>
                  <a:pt x="971587" y="57038"/>
                </a:lnTo>
                <a:lnTo>
                  <a:pt x="971587" y="46881"/>
                </a:lnTo>
                <a:cubicBezTo>
                  <a:pt x="972108" y="42714"/>
                  <a:pt x="972108" y="36723"/>
                  <a:pt x="971587" y="28910"/>
                </a:cubicBezTo>
                <a:cubicBezTo>
                  <a:pt x="971587" y="26305"/>
                  <a:pt x="971587" y="24482"/>
                  <a:pt x="971587" y="23440"/>
                </a:cubicBezTo>
                <a:cubicBezTo>
                  <a:pt x="962211" y="25003"/>
                  <a:pt x="953095" y="26566"/>
                  <a:pt x="944240" y="28129"/>
                </a:cubicBezTo>
                <a:cubicBezTo>
                  <a:pt x="943719" y="28129"/>
                  <a:pt x="943198" y="27608"/>
                  <a:pt x="942677" y="26566"/>
                </a:cubicBezTo>
                <a:cubicBezTo>
                  <a:pt x="942677" y="26045"/>
                  <a:pt x="942938" y="25785"/>
                  <a:pt x="943459" y="25785"/>
                </a:cubicBezTo>
                <a:cubicBezTo>
                  <a:pt x="971587" y="15367"/>
                  <a:pt x="989819" y="7032"/>
                  <a:pt x="998153" y="781"/>
                </a:cubicBezTo>
                <a:close/>
                <a:moveTo>
                  <a:pt x="1377888" y="0"/>
                </a:moveTo>
                <a:lnTo>
                  <a:pt x="1397421" y="9376"/>
                </a:lnTo>
                <a:cubicBezTo>
                  <a:pt x="1398463" y="9376"/>
                  <a:pt x="1398984" y="9637"/>
                  <a:pt x="1398984" y="10158"/>
                </a:cubicBezTo>
                <a:cubicBezTo>
                  <a:pt x="1398984" y="10158"/>
                  <a:pt x="1398463" y="10678"/>
                  <a:pt x="1397421" y="11720"/>
                </a:cubicBezTo>
                <a:lnTo>
                  <a:pt x="1395077" y="14846"/>
                </a:lnTo>
                <a:cubicBezTo>
                  <a:pt x="1390389" y="21617"/>
                  <a:pt x="1385701" y="27868"/>
                  <a:pt x="1381013" y="33598"/>
                </a:cubicBezTo>
                <a:lnTo>
                  <a:pt x="1470868" y="32035"/>
                </a:lnTo>
                <a:lnTo>
                  <a:pt x="1481026" y="21878"/>
                </a:lnTo>
                <a:lnTo>
                  <a:pt x="1493527" y="33598"/>
                </a:lnTo>
                <a:cubicBezTo>
                  <a:pt x="1494569" y="35161"/>
                  <a:pt x="1494569" y="35942"/>
                  <a:pt x="1493527" y="35942"/>
                </a:cubicBezTo>
                <a:lnTo>
                  <a:pt x="1440396" y="37505"/>
                </a:lnTo>
                <a:lnTo>
                  <a:pt x="1439614" y="57820"/>
                </a:lnTo>
                <a:lnTo>
                  <a:pt x="1463055" y="57038"/>
                </a:lnTo>
                <a:lnTo>
                  <a:pt x="1471649" y="48444"/>
                </a:lnTo>
                <a:lnTo>
                  <a:pt x="1483370" y="58601"/>
                </a:lnTo>
                <a:cubicBezTo>
                  <a:pt x="1483891" y="59122"/>
                  <a:pt x="1484151" y="59643"/>
                  <a:pt x="1484151" y="60164"/>
                </a:cubicBezTo>
                <a:cubicBezTo>
                  <a:pt x="1484151" y="60685"/>
                  <a:pt x="1483630" y="60945"/>
                  <a:pt x="1482588" y="60945"/>
                </a:cubicBezTo>
                <a:lnTo>
                  <a:pt x="1439614" y="61727"/>
                </a:lnTo>
                <a:lnTo>
                  <a:pt x="1439614" y="81260"/>
                </a:lnTo>
                <a:lnTo>
                  <a:pt x="1463055" y="80479"/>
                </a:lnTo>
                <a:lnTo>
                  <a:pt x="1471649" y="71884"/>
                </a:lnTo>
                <a:lnTo>
                  <a:pt x="1482588" y="82042"/>
                </a:lnTo>
                <a:cubicBezTo>
                  <a:pt x="1483109" y="82562"/>
                  <a:pt x="1483370" y="82823"/>
                  <a:pt x="1483370" y="82823"/>
                </a:cubicBezTo>
                <a:cubicBezTo>
                  <a:pt x="1483370" y="83344"/>
                  <a:pt x="1482849" y="83865"/>
                  <a:pt x="1481807" y="84386"/>
                </a:cubicBezTo>
                <a:lnTo>
                  <a:pt x="1439614" y="85167"/>
                </a:lnTo>
                <a:lnTo>
                  <a:pt x="1439614" y="106263"/>
                </a:lnTo>
                <a:lnTo>
                  <a:pt x="1479463" y="105482"/>
                </a:lnTo>
                <a:lnTo>
                  <a:pt x="1489621" y="94543"/>
                </a:lnTo>
                <a:lnTo>
                  <a:pt x="1503685" y="107045"/>
                </a:lnTo>
                <a:cubicBezTo>
                  <a:pt x="1504206" y="107566"/>
                  <a:pt x="1503945" y="108347"/>
                  <a:pt x="1502903" y="109389"/>
                </a:cubicBezTo>
                <a:lnTo>
                  <a:pt x="1377107" y="111733"/>
                </a:lnTo>
                <a:cubicBezTo>
                  <a:pt x="1375023" y="115900"/>
                  <a:pt x="1371637" y="120067"/>
                  <a:pt x="1366949" y="124234"/>
                </a:cubicBezTo>
                <a:cubicBezTo>
                  <a:pt x="1364345" y="125797"/>
                  <a:pt x="1362782" y="125537"/>
                  <a:pt x="1362261" y="123453"/>
                </a:cubicBezTo>
                <a:lnTo>
                  <a:pt x="1363824" y="75009"/>
                </a:lnTo>
                <a:lnTo>
                  <a:pt x="1363824" y="53913"/>
                </a:lnTo>
                <a:cubicBezTo>
                  <a:pt x="1350801" y="67977"/>
                  <a:pt x="1338299" y="80479"/>
                  <a:pt x="1326319" y="91418"/>
                </a:cubicBezTo>
                <a:cubicBezTo>
                  <a:pt x="1325277" y="91939"/>
                  <a:pt x="1324496" y="91939"/>
                  <a:pt x="1323975" y="91418"/>
                </a:cubicBezTo>
                <a:cubicBezTo>
                  <a:pt x="1323454" y="90897"/>
                  <a:pt x="1323454" y="90376"/>
                  <a:pt x="1323975" y="89855"/>
                </a:cubicBezTo>
                <a:cubicBezTo>
                  <a:pt x="1346373" y="65373"/>
                  <a:pt x="1364345" y="35421"/>
                  <a:pt x="1377888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F2C6AB72-20C7-4E5E-A869-69C6C2994752}"/>
              </a:ext>
            </a:extLst>
          </p:cNvPr>
          <p:cNvGrpSpPr/>
          <p:nvPr/>
        </p:nvGrpSpPr>
        <p:grpSpPr>
          <a:xfrm>
            <a:off x="6328273" y="1918105"/>
            <a:ext cx="663234" cy="807551"/>
            <a:chOff x="4089741" y="1110281"/>
            <a:chExt cx="747781" cy="910495"/>
          </a:xfrm>
        </p:grpSpPr>
        <p:pic>
          <p:nvPicPr>
            <p:cNvPr id="55" name="图片 54">
              <a:extLst>
                <a:ext uri="{FF2B5EF4-FFF2-40B4-BE49-F238E27FC236}">
                  <a16:creationId xmlns="" xmlns:a16="http://schemas.microsoft.com/office/drawing/2014/main" id="{FE6EB9FB-5416-42BD-9ED3-DA5D0E113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07144">
              <a:off x="4089741" y="1365829"/>
              <a:ext cx="710036" cy="654947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="" xmlns:a16="http://schemas.microsoft.com/office/drawing/2014/main" id="{206D30B1-8D86-4204-8956-B7D994E0B33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9925" y="1110281"/>
              <a:ext cx="717597" cy="717596"/>
            </a:xfrm>
            <a:prstGeom prst="rect">
              <a:avLst/>
            </a:prstGeom>
          </p:spPr>
        </p:pic>
      </p:grp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ECB3099E-92D2-42E4-A72C-BBDD8B3763B6}"/>
              </a:ext>
            </a:extLst>
          </p:cNvPr>
          <p:cNvSpPr txBox="1"/>
          <p:nvPr/>
        </p:nvSpPr>
        <p:spPr>
          <a:xfrm>
            <a:off x="7253654" y="4191241"/>
            <a:ext cx="2383761" cy="194034"/>
          </a:xfrm>
          <a:custGeom>
            <a:avLst/>
            <a:gdLst/>
            <a:ahLst/>
            <a:cxnLst/>
            <a:rect l="l" t="t" r="r" b="b"/>
            <a:pathLst>
              <a:path w="2383761" h="194034">
                <a:moveTo>
                  <a:pt x="2131777" y="145331"/>
                </a:moveTo>
                <a:cubicBezTo>
                  <a:pt x="2157822" y="154707"/>
                  <a:pt x="2170845" y="161999"/>
                  <a:pt x="2170845" y="167208"/>
                </a:cubicBezTo>
                <a:cubicBezTo>
                  <a:pt x="2170845" y="172417"/>
                  <a:pt x="2168240" y="177105"/>
                  <a:pt x="2163031" y="181272"/>
                </a:cubicBezTo>
                <a:cubicBezTo>
                  <a:pt x="2159385" y="184398"/>
                  <a:pt x="2156520" y="183617"/>
                  <a:pt x="2154436" y="178928"/>
                </a:cubicBezTo>
                <a:cubicBezTo>
                  <a:pt x="2147665" y="163822"/>
                  <a:pt x="2139851" y="153404"/>
                  <a:pt x="2130996" y="147675"/>
                </a:cubicBezTo>
                <a:cubicBezTo>
                  <a:pt x="2130475" y="147154"/>
                  <a:pt x="2130214" y="146633"/>
                  <a:pt x="2130214" y="146112"/>
                </a:cubicBezTo>
                <a:cubicBezTo>
                  <a:pt x="2130735" y="145070"/>
                  <a:pt x="2131256" y="144810"/>
                  <a:pt x="2131777" y="145331"/>
                </a:cubicBezTo>
                <a:close/>
                <a:moveTo>
                  <a:pt x="1475445" y="134392"/>
                </a:moveTo>
                <a:cubicBezTo>
                  <a:pt x="1476487" y="133871"/>
                  <a:pt x="1477268" y="134131"/>
                  <a:pt x="1477789" y="135173"/>
                </a:cubicBezTo>
                <a:cubicBezTo>
                  <a:pt x="1478310" y="135694"/>
                  <a:pt x="1478049" y="136215"/>
                  <a:pt x="1477008" y="136736"/>
                </a:cubicBezTo>
                <a:lnTo>
                  <a:pt x="1441066" y="156269"/>
                </a:lnTo>
                <a:cubicBezTo>
                  <a:pt x="1429606" y="162520"/>
                  <a:pt x="1421271" y="167469"/>
                  <a:pt x="1416063" y="171115"/>
                </a:cubicBezTo>
                <a:cubicBezTo>
                  <a:pt x="1415542" y="172157"/>
                  <a:pt x="1414760" y="172157"/>
                  <a:pt x="1413719" y="171115"/>
                </a:cubicBezTo>
                <a:lnTo>
                  <a:pt x="1403561" y="151581"/>
                </a:lnTo>
                <a:cubicBezTo>
                  <a:pt x="1409291" y="151060"/>
                  <a:pt x="1416323" y="150019"/>
                  <a:pt x="1424657" y="148456"/>
                </a:cubicBezTo>
                <a:cubicBezTo>
                  <a:pt x="1426741" y="147935"/>
                  <a:pt x="1428564" y="147414"/>
                  <a:pt x="1430127" y="146893"/>
                </a:cubicBezTo>
                <a:close/>
                <a:moveTo>
                  <a:pt x="2313831" y="133610"/>
                </a:moveTo>
                <a:cubicBezTo>
                  <a:pt x="2315915" y="133089"/>
                  <a:pt x="2316175" y="133610"/>
                  <a:pt x="2314613" y="135173"/>
                </a:cubicBezTo>
                <a:lnTo>
                  <a:pt x="2276326" y="153144"/>
                </a:lnTo>
                <a:cubicBezTo>
                  <a:pt x="2275805" y="153665"/>
                  <a:pt x="2274764" y="154186"/>
                  <a:pt x="2273201" y="154707"/>
                </a:cubicBezTo>
                <a:cubicBezTo>
                  <a:pt x="2265908" y="157832"/>
                  <a:pt x="2260699" y="160176"/>
                  <a:pt x="2257574" y="161739"/>
                </a:cubicBezTo>
                <a:cubicBezTo>
                  <a:pt x="2256011" y="162260"/>
                  <a:pt x="2254969" y="162260"/>
                  <a:pt x="2254449" y="161739"/>
                </a:cubicBezTo>
                <a:lnTo>
                  <a:pt x="2246635" y="150800"/>
                </a:lnTo>
                <a:cubicBezTo>
                  <a:pt x="2246114" y="149237"/>
                  <a:pt x="2246635" y="148456"/>
                  <a:pt x="2248198" y="148456"/>
                </a:cubicBezTo>
                <a:cubicBezTo>
                  <a:pt x="2251323" y="147935"/>
                  <a:pt x="2257053" y="146893"/>
                  <a:pt x="2265387" y="145331"/>
                </a:cubicBezTo>
                <a:cubicBezTo>
                  <a:pt x="2268513" y="144810"/>
                  <a:pt x="2270857" y="144289"/>
                  <a:pt x="2272419" y="143768"/>
                </a:cubicBezTo>
                <a:close/>
                <a:moveTo>
                  <a:pt x="743322" y="117983"/>
                </a:moveTo>
                <a:lnTo>
                  <a:pt x="701911" y="118765"/>
                </a:lnTo>
                <a:lnTo>
                  <a:pt x="701911" y="162520"/>
                </a:lnTo>
                <a:lnTo>
                  <a:pt x="743322" y="160957"/>
                </a:lnTo>
                <a:close/>
                <a:moveTo>
                  <a:pt x="750355" y="102356"/>
                </a:moveTo>
                <a:lnTo>
                  <a:pt x="767544" y="114077"/>
                </a:lnTo>
                <a:cubicBezTo>
                  <a:pt x="768586" y="114077"/>
                  <a:pt x="769107" y="114337"/>
                  <a:pt x="769107" y="114858"/>
                </a:cubicBezTo>
                <a:cubicBezTo>
                  <a:pt x="769107" y="114858"/>
                  <a:pt x="768586" y="115379"/>
                  <a:pt x="767544" y="116421"/>
                </a:cubicBezTo>
                <a:lnTo>
                  <a:pt x="763637" y="121890"/>
                </a:lnTo>
                <a:lnTo>
                  <a:pt x="763637" y="160957"/>
                </a:lnTo>
                <a:lnTo>
                  <a:pt x="765200" y="164083"/>
                </a:lnTo>
                <a:cubicBezTo>
                  <a:pt x="765721" y="165646"/>
                  <a:pt x="765461" y="166427"/>
                  <a:pt x="764419" y="166427"/>
                </a:cubicBezTo>
                <a:cubicBezTo>
                  <a:pt x="761293" y="166427"/>
                  <a:pt x="757647" y="166427"/>
                  <a:pt x="753480" y="166427"/>
                </a:cubicBezTo>
                <a:cubicBezTo>
                  <a:pt x="747750" y="165906"/>
                  <a:pt x="730560" y="166166"/>
                  <a:pt x="701911" y="167208"/>
                </a:cubicBezTo>
                <a:cubicBezTo>
                  <a:pt x="700869" y="174501"/>
                  <a:pt x="697223" y="180752"/>
                  <a:pt x="690972" y="185961"/>
                </a:cubicBezTo>
                <a:cubicBezTo>
                  <a:pt x="688889" y="187002"/>
                  <a:pt x="687586" y="186481"/>
                  <a:pt x="687065" y="184398"/>
                </a:cubicBezTo>
                <a:lnTo>
                  <a:pt x="687065" y="106263"/>
                </a:lnTo>
                <a:cubicBezTo>
                  <a:pt x="687065" y="105221"/>
                  <a:pt x="687586" y="104961"/>
                  <a:pt x="688628" y="105482"/>
                </a:cubicBezTo>
                <a:lnTo>
                  <a:pt x="701911" y="114077"/>
                </a:lnTo>
                <a:lnTo>
                  <a:pt x="742541" y="113295"/>
                </a:lnTo>
                <a:close/>
                <a:moveTo>
                  <a:pt x="288578" y="92199"/>
                </a:moveTo>
                <a:lnTo>
                  <a:pt x="252636" y="92980"/>
                </a:lnTo>
                <a:lnTo>
                  <a:pt x="252636" y="137517"/>
                </a:lnTo>
                <a:lnTo>
                  <a:pt x="288578" y="135954"/>
                </a:lnTo>
                <a:close/>
                <a:moveTo>
                  <a:pt x="2066144" y="88292"/>
                </a:moveTo>
                <a:lnTo>
                  <a:pt x="2081771" y="99231"/>
                </a:lnTo>
                <a:cubicBezTo>
                  <a:pt x="2082813" y="100794"/>
                  <a:pt x="2082552" y="101835"/>
                  <a:pt x="2080989" y="102356"/>
                </a:cubicBezTo>
                <a:lnTo>
                  <a:pt x="2074739" y="107044"/>
                </a:lnTo>
                <a:cubicBezTo>
                  <a:pt x="2064841" y="121630"/>
                  <a:pt x="2053903" y="134131"/>
                  <a:pt x="2041922" y="144549"/>
                </a:cubicBezTo>
                <a:cubicBezTo>
                  <a:pt x="2050777" y="149237"/>
                  <a:pt x="2057289" y="154707"/>
                  <a:pt x="2061456" y="160957"/>
                </a:cubicBezTo>
                <a:cubicBezTo>
                  <a:pt x="2063539" y="165125"/>
                  <a:pt x="2061716" y="170073"/>
                  <a:pt x="2055986" y="175803"/>
                </a:cubicBezTo>
                <a:cubicBezTo>
                  <a:pt x="2051819" y="179449"/>
                  <a:pt x="2048954" y="178928"/>
                  <a:pt x="2047391" y="174240"/>
                </a:cubicBezTo>
                <a:cubicBezTo>
                  <a:pt x="2040099" y="158613"/>
                  <a:pt x="2029681" y="145331"/>
                  <a:pt x="2016137" y="134392"/>
                </a:cubicBezTo>
                <a:cubicBezTo>
                  <a:pt x="2016137" y="133350"/>
                  <a:pt x="2016398" y="132829"/>
                  <a:pt x="2016919" y="132829"/>
                </a:cubicBezTo>
                <a:cubicBezTo>
                  <a:pt x="2017961" y="133350"/>
                  <a:pt x="2019523" y="134131"/>
                  <a:pt x="2021607" y="135173"/>
                </a:cubicBezTo>
                <a:cubicBezTo>
                  <a:pt x="2025774" y="136736"/>
                  <a:pt x="2031504" y="139340"/>
                  <a:pt x="2038797" y="142986"/>
                </a:cubicBezTo>
                <a:cubicBezTo>
                  <a:pt x="2045568" y="131527"/>
                  <a:pt x="2052340" y="117202"/>
                  <a:pt x="2059112" y="100012"/>
                </a:cubicBezTo>
                <a:lnTo>
                  <a:pt x="2036453" y="102356"/>
                </a:lnTo>
                <a:cubicBezTo>
                  <a:pt x="2029160" y="102356"/>
                  <a:pt x="2023170" y="102877"/>
                  <a:pt x="2018481" y="103919"/>
                </a:cubicBezTo>
                <a:lnTo>
                  <a:pt x="2013012" y="99231"/>
                </a:lnTo>
                <a:lnTo>
                  <a:pt x="2059893" y="96106"/>
                </a:lnTo>
                <a:close/>
                <a:moveTo>
                  <a:pt x="296392" y="78916"/>
                </a:moveTo>
                <a:lnTo>
                  <a:pt x="312019" y="89855"/>
                </a:lnTo>
                <a:cubicBezTo>
                  <a:pt x="313060" y="90376"/>
                  <a:pt x="313060" y="91157"/>
                  <a:pt x="312019" y="92199"/>
                </a:cubicBezTo>
                <a:lnTo>
                  <a:pt x="306549" y="99231"/>
                </a:lnTo>
                <a:lnTo>
                  <a:pt x="307330" y="137517"/>
                </a:lnTo>
                <a:lnTo>
                  <a:pt x="308112" y="139861"/>
                </a:lnTo>
                <a:cubicBezTo>
                  <a:pt x="308112" y="139861"/>
                  <a:pt x="307851" y="140122"/>
                  <a:pt x="307330" y="140642"/>
                </a:cubicBezTo>
                <a:cubicBezTo>
                  <a:pt x="291704" y="140642"/>
                  <a:pt x="273472" y="140903"/>
                  <a:pt x="252636" y="141424"/>
                </a:cubicBezTo>
                <a:lnTo>
                  <a:pt x="252636" y="149237"/>
                </a:lnTo>
                <a:cubicBezTo>
                  <a:pt x="252115" y="158613"/>
                  <a:pt x="248469" y="165906"/>
                  <a:pt x="241697" y="171115"/>
                </a:cubicBezTo>
                <a:cubicBezTo>
                  <a:pt x="240655" y="172157"/>
                  <a:pt x="239614" y="172417"/>
                  <a:pt x="238572" y="171896"/>
                </a:cubicBezTo>
                <a:cubicBezTo>
                  <a:pt x="238051" y="171896"/>
                  <a:pt x="237791" y="171375"/>
                  <a:pt x="237791" y="170334"/>
                </a:cubicBezTo>
                <a:lnTo>
                  <a:pt x="237791" y="103138"/>
                </a:lnTo>
                <a:cubicBezTo>
                  <a:pt x="237791" y="91678"/>
                  <a:pt x="237530" y="84646"/>
                  <a:pt x="237009" y="82041"/>
                </a:cubicBezTo>
                <a:cubicBezTo>
                  <a:pt x="237009" y="81000"/>
                  <a:pt x="237791" y="81000"/>
                  <a:pt x="239353" y="82041"/>
                </a:cubicBezTo>
                <a:lnTo>
                  <a:pt x="252636" y="89073"/>
                </a:lnTo>
                <a:lnTo>
                  <a:pt x="288578" y="88292"/>
                </a:lnTo>
                <a:close/>
                <a:moveTo>
                  <a:pt x="1923157" y="78135"/>
                </a:moveTo>
                <a:lnTo>
                  <a:pt x="1941909" y="89073"/>
                </a:lnTo>
                <a:cubicBezTo>
                  <a:pt x="1942951" y="89594"/>
                  <a:pt x="1943472" y="89855"/>
                  <a:pt x="1943472" y="89855"/>
                </a:cubicBezTo>
                <a:cubicBezTo>
                  <a:pt x="1943472" y="89855"/>
                  <a:pt x="1942951" y="90376"/>
                  <a:pt x="1941909" y="91418"/>
                </a:cubicBezTo>
                <a:lnTo>
                  <a:pt x="1937221" y="98450"/>
                </a:lnTo>
                <a:lnTo>
                  <a:pt x="1939565" y="154707"/>
                </a:lnTo>
                <a:cubicBezTo>
                  <a:pt x="1940086" y="169292"/>
                  <a:pt x="1932533" y="181012"/>
                  <a:pt x="1916906" y="189867"/>
                </a:cubicBezTo>
                <a:cubicBezTo>
                  <a:pt x="1915865" y="190388"/>
                  <a:pt x="1915083" y="190649"/>
                  <a:pt x="1914562" y="190649"/>
                </a:cubicBezTo>
                <a:cubicBezTo>
                  <a:pt x="1914041" y="190649"/>
                  <a:pt x="1913781" y="190128"/>
                  <a:pt x="1913781" y="189086"/>
                </a:cubicBezTo>
                <a:cubicBezTo>
                  <a:pt x="1914302" y="181793"/>
                  <a:pt x="1911958" y="177366"/>
                  <a:pt x="1906749" y="175803"/>
                </a:cubicBezTo>
                <a:cubicBezTo>
                  <a:pt x="1905707" y="175282"/>
                  <a:pt x="1905447" y="174501"/>
                  <a:pt x="1905967" y="173459"/>
                </a:cubicBezTo>
                <a:cubicBezTo>
                  <a:pt x="1905967" y="172938"/>
                  <a:pt x="1906489" y="172678"/>
                  <a:pt x="1907530" y="172678"/>
                </a:cubicBezTo>
                <a:cubicBezTo>
                  <a:pt x="1915344" y="173199"/>
                  <a:pt x="1918990" y="171375"/>
                  <a:pt x="1918469" y="167208"/>
                </a:cubicBezTo>
                <a:lnTo>
                  <a:pt x="1916906" y="91418"/>
                </a:lnTo>
                <a:lnTo>
                  <a:pt x="1855961" y="92980"/>
                </a:lnTo>
                <a:lnTo>
                  <a:pt x="1855961" y="112514"/>
                </a:lnTo>
                <a:lnTo>
                  <a:pt x="1910656" y="110951"/>
                </a:lnTo>
                <a:cubicBezTo>
                  <a:pt x="1912218" y="111472"/>
                  <a:pt x="1913000" y="112253"/>
                  <a:pt x="1913000" y="113295"/>
                </a:cubicBezTo>
                <a:cubicBezTo>
                  <a:pt x="1913000" y="114337"/>
                  <a:pt x="1912479" y="115118"/>
                  <a:pt x="1911437" y="115639"/>
                </a:cubicBezTo>
                <a:lnTo>
                  <a:pt x="1855961" y="116421"/>
                </a:lnTo>
                <a:lnTo>
                  <a:pt x="1855180" y="137517"/>
                </a:lnTo>
                <a:lnTo>
                  <a:pt x="1911437" y="135954"/>
                </a:lnTo>
                <a:cubicBezTo>
                  <a:pt x="1913000" y="135954"/>
                  <a:pt x="1913781" y="136475"/>
                  <a:pt x="1913781" y="137517"/>
                </a:cubicBezTo>
                <a:cubicBezTo>
                  <a:pt x="1913781" y="138559"/>
                  <a:pt x="1913000" y="139340"/>
                  <a:pt x="1911437" y="139861"/>
                </a:cubicBezTo>
                <a:lnTo>
                  <a:pt x="1855180" y="141424"/>
                </a:lnTo>
                <a:lnTo>
                  <a:pt x="1855180" y="166427"/>
                </a:lnTo>
                <a:cubicBezTo>
                  <a:pt x="1854138" y="173199"/>
                  <a:pt x="1850492" y="179970"/>
                  <a:pt x="1844241" y="186742"/>
                </a:cubicBezTo>
                <a:cubicBezTo>
                  <a:pt x="1842157" y="188826"/>
                  <a:pt x="1840855" y="189607"/>
                  <a:pt x="1840334" y="189086"/>
                </a:cubicBezTo>
                <a:cubicBezTo>
                  <a:pt x="1839293" y="189086"/>
                  <a:pt x="1838772" y="188044"/>
                  <a:pt x="1838772" y="185961"/>
                </a:cubicBezTo>
                <a:lnTo>
                  <a:pt x="1840334" y="153925"/>
                </a:lnTo>
                <a:lnTo>
                  <a:pt x="1841116" y="82041"/>
                </a:lnTo>
                <a:lnTo>
                  <a:pt x="1857524" y="89073"/>
                </a:lnTo>
                <a:lnTo>
                  <a:pt x="1916125" y="86729"/>
                </a:lnTo>
                <a:close/>
                <a:moveTo>
                  <a:pt x="78396" y="72665"/>
                </a:moveTo>
                <a:lnTo>
                  <a:pt x="97148" y="88292"/>
                </a:lnTo>
                <a:cubicBezTo>
                  <a:pt x="99752" y="90376"/>
                  <a:pt x="99752" y="92199"/>
                  <a:pt x="97148" y="93762"/>
                </a:cubicBezTo>
                <a:lnTo>
                  <a:pt x="92460" y="97668"/>
                </a:lnTo>
                <a:cubicBezTo>
                  <a:pt x="81521" y="110691"/>
                  <a:pt x="65634" y="128401"/>
                  <a:pt x="44798" y="150800"/>
                </a:cubicBezTo>
                <a:cubicBezTo>
                  <a:pt x="44277" y="151321"/>
                  <a:pt x="43756" y="151842"/>
                  <a:pt x="43235" y="152363"/>
                </a:cubicBezTo>
                <a:lnTo>
                  <a:pt x="119807" y="146112"/>
                </a:lnTo>
                <a:cubicBezTo>
                  <a:pt x="117203" y="134652"/>
                  <a:pt x="112775" y="125276"/>
                  <a:pt x="106524" y="117983"/>
                </a:cubicBezTo>
                <a:cubicBezTo>
                  <a:pt x="106003" y="116942"/>
                  <a:pt x="106003" y="116160"/>
                  <a:pt x="106524" y="115639"/>
                </a:cubicBezTo>
                <a:cubicBezTo>
                  <a:pt x="107045" y="115118"/>
                  <a:pt x="107566" y="115118"/>
                  <a:pt x="108087" y="115639"/>
                </a:cubicBezTo>
                <a:cubicBezTo>
                  <a:pt x="134132" y="136475"/>
                  <a:pt x="147675" y="151581"/>
                  <a:pt x="148717" y="160957"/>
                </a:cubicBezTo>
                <a:cubicBezTo>
                  <a:pt x="147675" y="169292"/>
                  <a:pt x="142727" y="175543"/>
                  <a:pt x="133871" y="179710"/>
                </a:cubicBezTo>
                <a:cubicBezTo>
                  <a:pt x="129704" y="181272"/>
                  <a:pt x="127100" y="181533"/>
                  <a:pt x="126058" y="180491"/>
                </a:cubicBezTo>
                <a:cubicBezTo>
                  <a:pt x="124495" y="179970"/>
                  <a:pt x="123714" y="177626"/>
                  <a:pt x="123714" y="173459"/>
                </a:cubicBezTo>
                <a:cubicBezTo>
                  <a:pt x="123193" y="165125"/>
                  <a:pt x="122151" y="157572"/>
                  <a:pt x="120588" y="150800"/>
                </a:cubicBezTo>
                <a:cubicBezTo>
                  <a:pt x="73187" y="162260"/>
                  <a:pt x="42974" y="170334"/>
                  <a:pt x="29952" y="175022"/>
                </a:cubicBezTo>
                <a:cubicBezTo>
                  <a:pt x="26827" y="176064"/>
                  <a:pt x="25264" y="175803"/>
                  <a:pt x="25264" y="174240"/>
                </a:cubicBezTo>
                <a:lnTo>
                  <a:pt x="19795" y="157051"/>
                </a:lnTo>
                <a:cubicBezTo>
                  <a:pt x="19795" y="155488"/>
                  <a:pt x="20315" y="154707"/>
                  <a:pt x="21357" y="154707"/>
                </a:cubicBezTo>
                <a:cubicBezTo>
                  <a:pt x="28650" y="154186"/>
                  <a:pt x="33598" y="152623"/>
                  <a:pt x="36203" y="150019"/>
                </a:cubicBezTo>
                <a:cubicBezTo>
                  <a:pt x="59122" y="114597"/>
                  <a:pt x="73187" y="88813"/>
                  <a:pt x="78396" y="72665"/>
                </a:cubicBezTo>
                <a:close/>
                <a:moveTo>
                  <a:pt x="2289609" y="70321"/>
                </a:moveTo>
                <a:lnTo>
                  <a:pt x="2277108" y="71102"/>
                </a:lnTo>
                <a:lnTo>
                  <a:pt x="2277108" y="108607"/>
                </a:lnTo>
                <a:lnTo>
                  <a:pt x="2289609" y="107826"/>
                </a:lnTo>
                <a:close/>
                <a:moveTo>
                  <a:pt x="2119275" y="67196"/>
                </a:moveTo>
                <a:lnTo>
                  <a:pt x="2135684" y="71884"/>
                </a:lnTo>
                <a:cubicBezTo>
                  <a:pt x="2136725" y="72926"/>
                  <a:pt x="2136725" y="73967"/>
                  <a:pt x="2135684" y="75009"/>
                </a:cubicBezTo>
                <a:lnTo>
                  <a:pt x="2133340" y="79697"/>
                </a:lnTo>
                <a:lnTo>
                  <a:pt x="2132558" y="109389"/>
                </a:lnTo>
                <a:cubicBezTo>
                  <a:pt x="2134121" y="143247"/>
                  <a:pt x="2107555" y="170855"/>
                  <a:pt x="2052861" y="192211"/>
                </a:cubicBezTo>
                <a:cubicBezTo>
                  <a:pt x="2051298" y="191690"/>
                  <a:pt x="2051038" y="190649"/>
                  <a:pt x="2052079" y="189086"/>
                </a:cubicBezTo>
                <a:cubicBezTo>
                  <a:pt x="2097398" y="169813"/>
                  <a:pt x="2119536" y="142205"/>
                  <a:pt x="2118494" y="106263"/>
                </a:cubicBezTo>
                <a:lnTo>
                  <a:pt x="2118494" y="91418"/>
                </a:lnTo>
                <a:cubicBezTo>
                  <a:pt x="2119015" y="83604"/>
                  <a:pt x="2118755" y="76051"/>
                  <a:pt x="2117713" y="68758"/>
                </a:cubicBezTo>
                <a:cubicBezTo>
                  <a:pt x="2117713" y="67196"/>
                  <a:pt x="2118234" y="66675"/>
                  <a:pt x="2119275" y="67196"/>
                </a:cubicBezTo>
                <a:close/>
                <a:moveTo>
                  <a:pt x="1736415" y="64852"/>
                </a:moveTo>
                <a:lnTo>
                  <a:pt x="1716881" y="66414"/>
                </a:lnTo>
                <a:cubicBezTo>
                  <a:pt x="1714798" y="70061"/>
                  <a:pt x="1712193" y="73967"/>
                  <a:pt x="1709068" y="78135"/>
                </a:cubicBezTo>
                <a:cubicBezTo>
                  <a:pt x="1712714" y="94282"/>
                  <a:pt x="1717663" y="108347"/>
                  <a:pt x="1723913" y="120327"/>
                </a:cubicBezTo>
                <a:cubicBezTo>
                  <a:pt x="1729123" y="104700"/>
                  <a:pt x="1733290" y="86209"/>
                  <a:pt x="1736415" y="64852"/>
                </a:cubicBezTo>
                <a:close/>
                <a:moveTo>
                  <a:pt x="836303" y="64852"/>
                </a:moveTo>
                <a:lnTo>
                  <a:pt x="851148" y="75009"/>
                </a:lnTo>
                <a:cubicBezTo>
                  <a:pt x="853232" y="76051"/>
                  <a:pt x="853232" y="77353"/>
                  <a:pt x="851148" y="78916"/>
                </a:cubicBezTo>
                <a:lnTo>
                  <a:pt x="846460" y="84385"/>
                </a:lnTo>
                <a:lnTo>
                  <a:pt x="845679" y="144549"/>
                </a:lnTo>
                <a:lnTo>
                  <a:pt x="854266" y="149767"/>
                </a:lnTo>
                <a:lnTo>
                  <a:pt x="852711" y="151581"/>
                </a:lnTo>
                <a:cubicBezTo>
                  <a:pt x="852190" y="152102"/>
                  <a:pt x="852190" y="152884"/>
                  <a:pt x="852711" y="153925"/>
                </a:cubicBezTo>
                <a:cubicBezTo>
                  <a:pt x="853232" y="154446"/>
                  <a:pt x="854013" y="154446"/>
                  <a:pt x="855055" y="153925"/>
                </a:cubicBezTo>
                <a:lnTo>
                  <a:pt x="857457" y="151705"/>
                </a:lnTo>
                <a:lnTo>
                  <a:pt x="876542" y="163302"/>
                </a:lnTo>
                <a:cubicBezTo>
                  <a:pt x="898420" y="165385"/>
                  <a:pt x="931888" y="163302"/>
                  <a:pt x="976945" y="157051"/>
                </a:cubicBezTo>
                <a:cubicBezTo>
                  <a:pt x="977466" y="156530"/>
                  <a:pt x="977987" y="156530"/>
                  <a:pt x="978508" y="157051"/>
                </a:cubicBezTo>
                <a:cubicBezTo>
                  <a:pt x="978508" y="157572"/>
                  <a:pt x="978248" y="158353"/>
                  <a:pt x="977727" y="159395"/>
                </a:cubicBezTo>
                <a:cubicBezTo>
                  <a:pt x="968871" y="161478"/>
                  <a:pt x="961839" y="170073"/>
                  <a:pt x="956630" y="185179"/>
                </a:cubicBezTo>
                <a:cubicBezTo>
                  <a:pt x="926939" y="185700"/>
                  <a:pt x="899592" y="184137"/>
                  <a:pt x="874589" y="180491"/>
                </a:cubicBezTo>
                <a:cubicBezTo>
                  <a:pt x="864171" y="179449"/>
                  <a:pt x="853753" y="171375"/>
                  <a:pt x="843335" y="156269"/>
                </a:cubicBezTo>
                <a:cubicBezTo>
                  <a:pt x="840730" y="151581"/>
                  <a:pt x="837865" y="151321"/>
                  <a:pt x="834740" y="155488"/>
                </a:cubicBezTo>
                <a:cubicBezTo>
                  <a:pt x="826927" y="165385"/>
                  <a:pt x="820415" y="175803"/>
                  <a:pt x="815206" y="186742"/>
                </a:cubicBezTo>
                <a:cubicBezTo>
                  <a:pt x="814685" y="188305"/>
                  <a:pt x="813904" y="188565"/>
                  <a:pt x="812862" y="187523"/>
                </a:cubicBezTo>
                <a:lnTo>
                  <a:pt x="802705" y="170334"/>
                </a:lnTo>
                <a:lnTo>
                  <a:pt x="829271" y="149237"/>
                </a:lnTo>
                <a:lnTo>
                  <a:pt x="830052" y="78135"/>
                </a:lnTo>
                <a:lnTo>
                  <a:pt x="801924" y="79697"/>
                </a:lnTo>
                <a:cubicBezTo>
                  <a:pt x="800361" y="79697"/>
                  <a:pt x="799579" y="79176"/>
                  <a:pt x="799579" y="78135"/>
                </a:cubicBezTo>
                <a:cubicBezTo>
                  <a:pt x="799579" y="76572"/>
                  <a:pt x="800100" y="75530"/>
                  <a:pt x="801142" y="75009"/>
                </a:cubicBezTo>
                <a:lnTo>
                  <a:pt x="829271" y="73447"/>
                </a:lnTo>
                <a:close/>
                <a:moveTo>
                  <a:pt x="2295860" y="60164"/>
                </a:moveTo>
                <a:lnTo>
                  <a:pt x="2308361" y="69540"/>
                </a:lnTo>
                <a:cubicBezTo>
                  <a:pt x="2309403" y="70061"/>
                  <a:pt x="2309403" y="70582"/>
                  <a:pt x="2308361" y="71102"/>
                </a:cubicBezTo>
                <a:lnTo>
                  <a:pt x="2304455" y="76572"/>
                </a:lnTo>
                <a:lnTo>
                  <a:pt x="2304455" y="107826"/>
                </a:lnTo>
                <a:lnTo>
                  <a:pt x="2305236" y="110170"/>
                </a:lnTo>
                <a:cubicBezTo>
                  <a:pt x="2305757" y="110691"/>
                  <a:pt x="2305757" y="110951"/>
                  <a:pt x="2305236" y="110951"/>
                </a:cubicBezTo>
                <a:cubicBezTo>
                  <a:pt x="2296381" y="110951"/>
                  <a:pt x="2287005" y="111212"/>
                  <a:pt x="2277108" y="111733"/>
                </a:cubicBezTo>
                <a:lnTo>
                  <a:pt x="2277108" y="114858"/>
                </a:lnTo>
                <a:cubicBezTo>
                  <a:pt x="2277108" y="123713"/>
                  <a:pt x="2273982" y="130485"/>
                  <a:pt x="2267731" y="135173"/>
                </a:cubicBezTo>
                <a:cubicBezTo>
                  <a:pt x="2265648" y="136736"/>
                  <a:pt x="2264346" y="136475"/>
                  <a:pt x="2263825" y="134392"/>
                </a:cubicBezTo>
                <a:lnTo>
                  <a:pt x="2264606" y="110951"/>
                </a:lnTo>
                <a:lnTo>
                  <a:pt x="2264606" y="82041"/>
                </a:lnTo>
                <a:cubicBezTo>
                  <a:pt x="2264606" y="73707"/>
                  <a:pt x="2264606" y="67196"/>
                  <a:pt x="2264606" y="62508"/>
                </a:cubicBezTo>
                <a:cubicBezTo>
                  <a:pt x="2264606" y="61466"/>
                  <a:pt x="2265127" y="61205"/>
                  <a:pt x="2266169" y="61726"/>
                </a:cubicBezTo>
                <a:lnTo>
                  <a:pt x="2277108" y="67977"/>
                </a:lnTo>
                <a:lnTo>
                  <a:pt x="2289609" y="67196"/>
                </a:lnTo>
                <a:close/>
                <a:moveTo>
                  <a:pt x="1302767" y="57820"/>
                </a:moveTo>
                <a:lnTo>
                  <a:pt x="1325426" y="64070"/>
                </a:lnTo>
                <a:cubicBezTo>
                  <a:pt x="1325947" y="64070"/>
                  <a:pt x="1326468" y="64331"/>
                  <a:pt x="1326989" y="64852"/>
                </a:cubicBezTo>
                <a:cubicBezTo>
                  <a:pt x="1326468" y="65373"/>
                  <a:pt x="1325947" y="65893"/>
                  <a:pt x="1325426" y="66414"/>
                </a:cubicBezTo>
                <a:cubicBezTo>
                  <a:pt x="1323863" y="67977"/>
                  <a:pt x="1322822" y="70582"/>
                  <a:pt x="1322301" y="74228"/>
                </a:cubicBezTo>
                <a:lnTo>
                  <a:pt x="1321519" y="104700"/>
                </a:lnTo>
                <a:lnTo>
                  <a:pt x="1337147" y="103919"/>
                </a:lnTo>
                <a:lnTo>
                  <a:pt x="1347304" y="92980"/>
                </a:lnTo>
                <a:lnTo>
                  <a:pt x="1359805" y="105482"/>
                </a:lnTo>
                <a:cubicBezTo>
                  <a:pt x="1360847" y="106524"/>
                  <a:pt x="1360847" y="107305"/>
                  <a:pt x="1359805" y="107826"/>
                </a:cubicBezTo>
                <a:lnTo>
                  <a:pt x="1321519" y="109389"/>
                </a:lnTo>
                <a:lnTo>
                  <a:pt x="1321519" y="169552"/>
                </a:lnTo>
                <a:lnTo>
                  <a:pt x="1351992" y="168771"/>
                </a:lnTo>
                <a:lnTo>
                  <a:pt x="1363712" y="158613"/>
                </a:lnTo>
                <a:lnTo>
                  <a:pt x="1376214" y="170334"/>
                </a:lnTo>
                <a:cubicBezTo>
                  <a:pt x="1377256" y="171375"/>
                  <a:pt x="1377256" y="171896"/>
                  <a:pt x="1376214" y="171896"/>
                </a:cubicBezTo>
                <a:lnTo>
                  <a:pt x="1285577" y="174240"/>
                </a:lnTo>
                <a:cubicBezTo>
                  <a:pt x="1278285" y="174761"/>
                  <a:pt x="1271253" y="175543"/>
                  <a:pt x="1264481" y="176584"/>
                </a:cubicBezTo>
                <a:lnTo>
                  <a:pt x="1258230" y="170334"/>
                </a:lnTo>
                <a:lnTo>
                  <a:pt x="1304330" y="169552"/>
                </a:lnTo>
                <a:lnTo>
                  <a:pt x="1304330" y="109389"/>
                </a:lnTo>
                <a:lnTo>
                  <a:pt x="1273076" y="110951"/>
                </a:lnTo>
                <a:cubicBezTo>
                  <a:pt x="1271513" y="110951"/>
                  <a:pt x="1270732" y="110170"/>
                  <a:pt x="1270732" y="108607"/>
                </a:cubicBezTo>
                <a:cubicBezTo>
                  <a:pt x="1270211" y="107044"/>
                  <a:pt x="1270732" y="106263"/>
                  <a:pt x="1272295" y="106263"/>
                </a:cubicBezTo>
                <a:lnTo>
                  <a:pt x="1304330" y="104700"/>
                </a:lnTo>
                <a:lnTo>
                  <a:pt x="1304330" y="92199"/>
                </a:lnTo>
                <a:close/>
                <a:moveTo>
                  <a:pt x="2038797" y="52350"/>
                </a:moveTo>
                <a:cubicBezTo>
                  <a:pt x="2049215" y="58601"/>
                  <a:pt x="2055726" y="65373"/>
                  <a:pt x="2058330" y="72665"/>
                </a:cubicBezTo>
                <a:cubicBezTo>
                  <a:pt x="2058851" y="75791"/>
                  <a:pt x="2055986" y="79437"/>
                  <a:pt x="2049735" y="83604"/>
                </a:cubicBezTo>
                <a:cubicBezTo>
                  <a:pt x="2045047" y="85167"/>
                  <a:pt x="2042703" y="83864"/>
                  <a:pt x="2042703" y="79697"/>
                </a:cubicBezTo>
                <a:cubicBezTo>
                  <a:pt x="2043224" y="67717"/>
                  <a:pt x="2041401" y="59122"/>
                  <a:pt x="2037234" y="53913"/>
                </a:cubicBezTo>
                <a:cubicBezTo>
                  <a:pt x="2037234" y="52871"/>
                  <a:pt x="2037755" y="52350"/>
                  <a:pt x="2038797" y="52350"/>
                </a:cubicBezTo>
                <a:close/>
                <a:moveTo>
                  <a:pt x="655030" y="52350"/>
                </a:moveTo>
                <a:lnTo>
                  <a:pt x="635496" y="53131"/>
                </a:lnTo>
                <a:lnTo>
                  <a:pt x="622995" y="117202"/>
                </a:lnTo>
                <a:cubicBezTo>
                  <a:pt x="628725" y="118765"/>
                  <a:pt x="635236" y="121109"/>
                  <a:pt x="642529" y="124234"/>
                </a:cubicBezTo>
                <a:cubicBezTo>
                  <a:pt x="649300" y="106003"/>
                  <a:pt x="653467" y="82041"/>
                  <a:pt x="655030" y="52350"/>
                </a:cubicBezTo>
                <a:close/>
                <a:moveTo>
                  <a:pt x="919126" y="45318"/>
                </a:moveTo>
                <a:lnTo>
                  <a:pt x="901155" y="46099"/>
                </a:lnTo>
                <a:lnTo>
                  <a:pt x="901155" y="63289"/>
                </a:lnTo>
                <a:cubicBezTo>
                  <a:pt x="901155" y="69540"/>
                  <a:pt x="900894" y="75270"/>
                  <a:pt x="900373" y="80479"/>
                </a:cubicBezTo>
                <a:lnTo>
                  <a:pt x="919907" y="79697"/>
                </a:lnTo>
                <a:close/>
                <a:moveTo>
                  <a:pt x="312019" y="41411"/>
                </a:moveTo>
                <a:lnTo>
                  <a:pt x="323739" y="53131"/>
                </a:lnTo>
                <a:cubicBezTo>
                  <a:pt x="324781" y="54694"/>
                  <a:pt x="324520" y="55476"/>
                  <a:pt x="322957" y="55476"/>
                </a:cubicBezTo>
                <a:lnTo>
                  <a:pt x="240135" y="57820"/>
                </a:lnTo>
                <a:cubicBezTo>
                  <a:pt x="231800" y="57820"/>
                  <a:pt x="224508" y="58601"/>
                  <a:pt x="218257" y="60164"/>
                </a:cubicBezTo>
                <a:lnTo>
                  <a:pt x="211225" y="53913"/>
                </a:lnTo>
                <a:lnTo>
                  <a:pt x="301080" y="52350"/>
                </a:lnTo>
                <a:close/>
                <a:moveTo>
                  <a:pt x="504230" y="23440"/>
                </a:moveTo>
                <a:lnTo>
                  <a:pt x="461256" y="24222"/>
                </a:lnTo>
                <a:lnTo>
                  <a:pt x="476883" y="29691"/>
                </a:lnTo>
                <a:cubicBezTo>
                  <a:pt x="477925" y="29691"/>
                  <a:pt x="477925" y="30472"/>
                  <a:pt x="476883" y="32035"/>
                </a:cubicBezTo>
                <a:lnTo>
                  <a:pt x="473757" y="36723"/>
                </a:lnTo>
                <a:lnTo>
                  <a:pt x="473757" y="86729"/>
                </a:lnTo>
                <a:lnTo>
                  <a:pt x="473757" y="90636"/>
                </a:lnTo>
                <a:lnTo>
                  <a:pt x="503449" y="90636"/>
                </a:lnTo>
                <a:close/>
                <a:moveTo>
                  <a:pt x="2338053" y="12501"/>
                </a:moveTo>
                <a:cubicBezTo>
                  <a:pt x="2347429" y="14585"/>
                  <a:pt x="2353159" y="17189"/>
                  <a:pt x="2355243" y="20315"/>
                </a:cubicBezTo>
                <a:cubicBezTo>
                  <a:pt x="2354721" y="24482"/>
                  <a:pt x="2352638" y="28128"/>
                  <a:pt x="2348992" y="31254"/>
                </a:cubicBezTo>
                <a:cubicBezTo>
                  <a:pt x="2347429" y="32816"/>
                  <a:pt x="2345866" y="32035"/>
                  <a:pt x="2344303" y="28910"/>
                </a:cubicBezTo>
                <a:cubicBezTo>
                  <a:pt x="2342220" y="23180"/>
                  <a:pt x="2339876" y="18231"/>
                  <a:pt x="2337271" y="14064"/>
                </a:cubicBezTo>
                <a:cubicBezTo>
                  <a:pt x="2336751" y="13022"/>
                  <a:pt x="2337011" y="12501"/>
                  <a:pt x="2338053" y="12501"/>
                </a:cubicBezTo>
                <a:close/>
                <a:moveTo>
                  <a:pt x="59643" y="10157"/>
                </a:moveTo>
                <a:lnTo>
                  <a:pt x="80740" y="18752"/>
                </a:lnTo>
                <a:cubicBezTo>
                  <a:pt x="81781" y="19273"/>
                  <a:pt x="81781" y="20054"/>
                  <a:pt x="80740" y="21096"/>
                </a:cubicBezTo>
                <a:lnTo>
                  <a:pt x="76052" y="24222"/>
                </a:lnTo>
                <a:cubicBezTo>
                  <a:pt x="57299" y="55996"/>
                  <a:pt x="32817" y="85948"/>
                  <a:pt x="2605" y="114077"/>
                </a:cubicBezTo>
                <a:cubicBezTo>
                  <a:pt x="1563" y="115118"/>
                  <a:pt x="782" y="115379"/>
                  <a:pt x="261" y="114858"/>
                </a:cubicBezTo>
                <a:cubicBezTo>
                  <a:pt x="-260" y="113816"/>
                  <a:pt x="0" y="112774"/>
                  <a:pt x="1042" y="111733"/>
                </a:cubicBezTo>
                <a:cubicBezTo>
                  <a:pt x="27087" y="79958"/>
                  <a:pt x="46621" y="46099"/>
                  <a:pt x="59643" y="10157"/>
                </a:cubicBezTo>
                <a:close/>
                <a:moveTo>
                  <a:pt x="1529358" y="7813"/>
                </a:moveTo>
                <a:cubicBezTo>
                  <a:pt x="1542901" y="11460"/>
                  <a:pt x="1549413" y="15106"/>
                  <a:pt x="1548892" y="18752"/>
                </a:cubicBezTo>
                <a:cubicBezTo>
                  <a:pt x="1548892" y="22398"/>
                  <a:pt x="1546808" y="25524"/>
                  <a:pt x="1542641" y="28128"/>
                </a:cubicBezTo>
                <a:cubicBezTo>
                  <a:pt x="1538995" y="29691"/>
                  <a:pt x="1537171" y="29170"/>
                  <a:pt x="1537171" y="26566"/>
                </a:cubicBezTo>
                <a:cubicBezTo>
                  <a:pt x="1536130" y="18752"/>
                  <a:pt x="1533265" y="12762"/>
                  <a:pt x="1528577" y="8595"/>
                </a:cubicBezTo>
                <a:cubicBezTo>
                  <a:pt x="1528056" y="7553"/>
                  <a:pt x="1528316" y="7292"/>
                  <a:pt x="1529358" y="7813"/>
                </a:cubicBezTo>
                <a:close/>
                <a:moveTo>
                  <a:pt x="1084771" y="7813"/>
                </a:moveTo>
                <a:lnTo>
                  <a:pt x="1094929" y="14064"/>
                </a:lnTo>
                <a:cubicBezTo>
                  <a:pt x="1095971" y="14064"/>
                  <a:pt x="1095971" y="14585"/>
                  <a:pt x="1094929" y="15627"/>
                </a:cubicBezTo>
                <a:lnTo>
                  <a:pt x="1089459" y="20315"/>
                </a:lnTo>
                <a:cubicBezTo>
                  <a:pt x="1087376" y="85948"/>
                  <a:pt x="1117067" y="134913"/>
                  <a:pt x="1178533" y="167208"/>
                </a:cubicBezTo>
                <a:cubicBezTo>
                  <a:pt x="1179575" y="167208"/>
                  <a:pt x="1180096" y="167469"/>
                  <a:pt x="1180096" y="167990"/>
                </a:cubicBezTo>
                <a:cubicBezTo>
                  <a:pt x="1180096" y="168510"/>
                  <a:pt x="1179575" y="169031"/>
                  <a:pt x="1178533" y="169552"/>
                </a:cubicBezTo>
                <a:cubicBezTo>
                  <a:pt x="1170719" y="167990"/>
                  <a:pt x="1161343" y="171896"/>
                  <a:pt x="1150404" y="181272"/>
                </a:cubicBezTo>
                <a:cubicBezTo>
                  <a:pt x="1116025" y="156790"/>
                  <a:pt x="1095971" y="123974"/>
                  <a:pt x="1090241" y="82823"/>
                </a:cubicBezTo>
                <a:cubicBezTo>
                  <a:pt x="1080344" y="120848"/>
                  <a:pt x="1049350" y="157051"/>
                  <a:pt x="997260" y="191430"/>
                </a:cubicBezTo>
                <a:cubicBezTo>
                  <a:pt x="996219" y="191951"/>
                  <a:pt x="995437" y="191951"/>
                  <a:pt x="994916" y="191430"/>
                </a:cubicBezTo>
                <a:cubicBezTo>
                  <a:pt x="994916" y="190388"/>
                  <a:pt x="995177" y="189607"/>
                  <a:pt x="995698" y="189086"/>
                </a:cubicBezTo>
                <a:cubicBezTo>
                  <a:pt x="1040495" y="155748"/>
                  <a:pt x="1070447" y="104961"/>
                  <a:pt x="1085553" y="36723"/>
                </a:cubicBezTo>
                <a:cubicBezTo>
                  <a:pt x="1085553" y="34640"/>
                  <a:pt x="1085553" y="31514"/>
                  <a:pt x="1085553" y="27347"/>
                </a:cubicBezTo>
                <a:cubicBezTo>
                  <a:pt x="1085032" y="23701"/>
                  <a:pt x="1084771" y="20836"/>
                  <a:pt x="1084771" y="18752"/>
                </a:cubicBezTo>
                <a:lnTo>
                  <a:pt x="1065238" y="19534"/>
                </a:lnTo>
                <a:cubicBezTo>
                  <a:pt x="1061591" y="19534"/>
                  <a:pt x="1056643" y="20315"/>
                  <a:pt x="1050392" y="21878"/>
                </a:cubicBezTo>
                <a:lnTo>
                  <a:pt x="1043360" y="16408"/>
                </a:lnTo>
                <a:lnTo>
                  <a:pt x="1080083" y="14845"/>
                </a:lnTo>
                <a:close/>
                <a:moveTo>
                  <a:pt x="344054" y="7813"/>
                </a:moveTo>
                <a:lnTo>
                  <a:pt x="358899" y="17971"/>
                </a:lnTo>
                <a:cubicBezTo>
                  <a:pt x="359941" y="18492"/>
                  <a:pt x="359941" y="19013"/>
                  <a:pt x="358899" y="19534"/>
                </a:cubicBezTo>
                <a:lnTo>
                  <a:pt x="353430" y="25003"/>
                </a:lnTo>
                <a:lnTo>
                  <a:pt x="353430" y="104700"/>
                </a:lnTo>
                <a:lnTo>
                  <a:pt x="354211" y="132829"/>
                </a:lnTo>
                <a:cubicBezTo>
                  <a:pt x="355774" y="158353"/>
                  <a:pt x="346137" y="176064"/>
                  <a:pt x="325301" y="185961"/>
                </a:cubicBezTo>
                <a:cubicBezTo>
                  <a:pt x="324781" y="177105"/>
                  <a:pt x="322437" y="171115"/>
                  <a:pt x="318269" y="167990"/>
                </a:cubicBezTo>
                <a:cubicBezTo>
                  <a:pt x="317228" y="167469"/>
                  <a:pt x="317488" y="167208"/>
                  <a:pt x="319051" y="167208"/>
                </a:cubicBezTo>
                <a:cubicBezTo>
                  <a:pt x="331031" y="167208"/>
                  <a:pt x="336501" y="159134"/>
                  <a:pt x="335459" y="142986"/>
                </a:cubicBezTo>
                <a:lnTo>
                  <a:pt x="336240" y="21878"/>
                </a:lnTo>
                <a:lnTo>
                  <a:pt x="264356" y="22659"/>
                </a:lnTo>
                <a:cubicBezTo>
                  <a:pt x="258106" y="22659"/>
                  <a:pt x="250032" y="23180"/>
                  <a:pt x="240135" y="24222"/>
                </a:cubicBezTo>
                <a:cubicBezTo>
                  <a:pt x="237530" y="24743"/>
                  <a:pt x="235707" y="25003"/>
                  <a:pt x="234665" y="25003"/>
                </a:cubicBezTo>
                <a:lnTo>
                  <a:pt x="226852" y="18752"/>
                </a:lnTo>
                <a:lnTo>
                  <a:pt x="334678" y="17189"/>
                </a:lnTo>
                <a:close/>
                <a:moveTo>
                  <a:pt x="551111" y="7032"/>
                </a:moveTo>
                <a:lnTo>
                  <a:pt x="565175" y="20315"/>
                </a:lnTo>
                <a:cubicBezTo>
                  <a:pt x="566217" y="21878"/>
                  <a:pt x="565957" y="22659"/>
                  <a:pt x="564394" y="22659"/>
                </a:cubicBezTo>
                <a:lnTo>
                  <a:pt x="511262" y="23440"/>
                </a:lnTo>
                <a:lnTo>
                  <a:pt x="527671" y="28910"/>
                </a:lnTo>
                <a:cubicBezTo>
                  <a:pt x="528712" y="29431"/>
                  <a:pt x="528712" y="30212"/>
                  <a:pt x="527671" y="31254"/>
                </a:cubicBezTo>
                <a:lnTo>
                  <a:pt x="523764" y="36723"/>
                </a:lnTo>
                <a:lnTo>
                  <a:pt x="523764" y="90636"/>
                </a:lnTo>
                <a:lnTo>
                  <a:pt x="549548" y="89855"/>
                </a:lnTo>
                <a:lnTo>
                  <a:pt x="562831" y="75791"/>
                </a:lnTo>
                <a:lnTo>
                  <a:pt x="577677" y="92199"/>
                </a:lnTo>
                <a:cubicBezTo>
                  <a:pt x="578198" y="92720"/>
                  <a:pt x="578458" y="93241"/>
                  <a:pt x="578458" y="93762"/>
                </a:cubicBezTo>
                <a:cubicBezTo>
                  <a:pt x="578458" y="94282"/>
                  <a:pt x="577937" y="94543"/>
                  <a:pt x="576895" y="94543"/>
                </a:cubicBezTo>
                <a:lnTo>
                  <a:pt x="523764" y="95324"/>
                </a:lnTo>
                <a:lnTo>
                  <a:pt x="523764" y="143768"/>
                </a:lnTo>
                <a:lnTo>
                  <a:pt x="523764" y="165646"/>
                </a:lnTo>
                <a:cubicBezTo>
                  <a:pt x="522201" y="174501"/>
                  <a:pt x="516211" y="182054"/>
                  <a:pt x="505793" y="188305"/>
                </a:cubicBezTo>
                <a:cubicBezTo>
                  <a:pt x="504230" y="188305"/>
                  <a:pt x="503188" y="187263"/>
                  <a:pt x="502667" y="185179"/>
                </a:cubicBezTo>
                <a:lnTo>
                  <a:pt x="503449" y="153144"/>
                </a:lnTo>
                <a:lnTo>
                  <a:pt x="503449" y="95324"/>
                </a:lnTo>
                <a:lnTo>
                  <a:pt x="473757" y="96106"/>
                </a:lnTo>
                <a:cubicBezTo>
                  <a:pt x="473757" y="137257"/>
                  <a:pt x="447713" y="169552"/>
                  <a:pt x="395623" y="192993"/>
                </a:cubicBezTo>
                <a:cubicBezTo>
                  <a:pt x="394581" y="193514"/>
                  <a:pt x="394060" y="193253"/>
                  <a:pt x="394060" y="192211"/>
                </a:cubicBezTo>
                <a:cubicBezTo>
                  <a:pt x="393539" y="191170"/>
                  <a:pt x="393800" y="190388"/>
                  <a:pt x="394841" y="189867"/>
                </a:cubicBezTo>
                <a:cubicBezTo>
                  <a:pt x="435471" y="168510"/>
                  <a:pt x="455786" y="137257"/>
                  <a:pt x="455786" y="96106"/>
                </a:cubicBezTo>
                <a:lnTo>
                  <a:pt x="427658" y="96887"/>
                </a:lnTo>
                <a:cubicBezTo>
                  <a:pt x="418282" y="97408"/>
                  <a:pt x="411250" y="98189"/>
                  <a:pt x="406562" y="99231"/>
                </a:cubicBezTo>
                <a:lnTo>
                  <a:pt x="399529" y="92199"/>
                </a:lnTo>
                <a:lnTo>
                  <a:pt x="455786" y="91418"/>
                </a:lnTo>
                <a:lnTo>
                  <a:pt x="455786" y="85948"/>
                </a:lnTo>
                <a:lnTo>
                  <a:pt x="456568" y="50006"/>
                </a:lnTo>
                <a:cubicBezTo>
                  <a:pt x="456568" y="46881"/>
                  <a:pt x="456307" y="42453"/>
                  <a:pt x="455786" y="36723"/>
                </a:cubicBezTo>
                <a:cubicBezTo>
                  <a:pt x="455786" y="30993"/>
                  <a:pt x="455526" y="26826"/>
                  <a:pt x="455005" y="24222"/>
                </a:cubicBezTo>
                <a:lnTo>
                  <a:pt x="440160" y="24222"/>
                </a:lnTo>
                <a:cubicBezTo>
                  <a:pt x="428700" y="25263"/>
                  <a:pt x="421668" y="26305"/>
                  <a:pt x="419063" y="27347"/>
                </a:cubicBezTo>
                <a:lnTo>
                  <a:pt x="411250" y="20315"/>
                </a:lnTo>
                <a:lnTo>
                  <a:pt x="539391" y="18752"/>
                </a:lnTo>
                <a:close/>
                <a:moveTo>
                  <a:pt x="815206" y="6251"/>
                </a:moveTo>
                <a:cubicBezTo>
                  <a:pt x="835001" y="11460"/>
                  <a:pt x="845419" y="17710"/>
                  <a:pt x="846460" y="25003"/>
                </a:cubicBezTo>
                <a:cubicBezTo>
                  <a:pt x="846981" y="30733"/>
                  <a:pt x="843595" y="35942"/>
                  <a:pt x="836303" y="40630"/>
                </a:cubicBezTo>
                <a:cubicBezTo>
                  <a:pt x="831094" y="42714"/>
                  <a:pt x="828229" y="41672"/>
                  <a:pt x="827708" y="37505"/>
                </a:cubicBezTo>
                <a:cubicBezTo>
                  <a:pt x="826666" y="23961"/>
                  <a:pt x="822239" y="14064"/>
                  <a:pt x="814425" y="7813"/>
                </a:cubicBezTo>
                <a:cubicBezTo>
                  <a:pt x="813904" y="6251"/>
                  <a:pt x="814165" y="5730"/>
                  <a:pt x="815206" y="6251"/>
                </a:cubicBezTo>
                <a:close/>
                <a:moveTo>
                  <a:pt x="719882" y="5469"/>
                </a:moveTo>
                <a:lnTo>
                  <a:pt x="740197" y="18752"/>
                </a:lnTo>
                <a:cubicBezTo>
                  <a:pt x="740718" y="19273"/>
                  <a:pt x="740457" y="20054"/>
                  <a:pt x="739416" y="21096"/>
                </a:cubicBezTo>
                <a:cubicBezTo>
                  <a:pt x="726393" y="39328"/>
                  <a:pt x="711808" y="57299"/>
                  <a:pt x="695660" y="75009"/>
                </a:cubicBezTo>
                <a:lnTo>
                  <a:pt x="751917" y="71884"/>
                </a:lnTo>
                <a:cubicBezTo>
                  <a:pt x="749834" y="63029"/>
                  <a:pt x="746969" y="55996"/>
                  <a:pt x="743322" y="50787"/>
                </a:cubicBezTo>
                <a:cubicBezTo>
                  <a:pt x="742281" y="49225"/>
                  <a:pt x="742541" y="48704"/>
                  <a:pt x="744104" y="49225"/>
                </a:cubicBezTo>
                <a:cubicBezTo>
                  <a:pt x="760773" y="59122"/>
                  <a:pt x="770930" y="68758"/>
                  <a:pt x="774576" y="78135"/>
                </a:cubicBezTo>
                <a:cubicBezTo>
                  <a:pt x="774576" y="84385"/>
                  <a:pt x="770670" y="89855"/>
                  <a:pt x="762856" y="94543"/>
                </a:cubicBezTo>
                <a:cubicBezTo>
                  <a:pt x="758168" y="95585"/>
                  <a:pt x="755564" y="94022"/>
                  <a:pt x="755043" y="89855"/>
                </a:cubicBezTo>
                <a:cubicBezTo>
                  <a:pt x="755043" y="87250"/>
                  <a:pt x="754522" y="83864"/>
                  <a:pt x="753480" y="79697"/>
                </a:cubicBezTo>
                <a:cubicBezTo>
                  <a:pt x="752959" y="77614"/>
                  <a:pt x="752699" y="76051"/>
                  <a:pt x="752699" y="75009"/>
                </a:cubicBezTo>
                <a:cubicBezTo>
                  <a:pt x="719882" y="82302"/>
                  <a:pt x="696702" y="88813"/>
                  <a:pt x="683159" y="94543"/>
                </a:cubicBezTo>
                <a:cubicBezTo>
                  <a:pt x="682638" y="95585"/>
                  <a:pt x="681856" y="95324"/>
                  <a:pt x="680815" y="93762"/>
                </a:cubicBezTo>
                <a:lnTo>
                  <a:pt x="675345" y="79697"/>
                </a:lnTo>
                <a:cubicBezTo>
                  <a:pt x="675345" y="78656"/>
                  <a:pt x="675606" y="78135"/>
                  <a:pt x="676127" y="78135"/>
                </a:cubicBezTo>
                <a:cubicBezTo>
                  <a:pt x="681856" y="77614"/>
                  <a:pt x="686024" y="75530"/>
                  <a:pt x="688628" y="71884"/>
                </a:cubicBezTo>
                <a:cubicBezTo>
                  <a:pt x="701130" y="56257"/>
                  <a:pt x="711548" y="34119"/>
                  <a:pt x="719882" y="5469"/>
                </a:cubicBezTo>
                <a:close/>
                <a:moveTo>
                  <a:pt x="2163031" y="4688"/>
                </a:moveTo>
                <a:lnTo>
                  <a:pt x="2175533" y="15627"/>
                </a:lnTo>
                <a:cubicBezTo>
                  <a:pt x="2176574" y="17189"/>
                  <a:pt x="2176314" y="18231"/>
                  <a:pt x="2174751" y="18752"/>
                </a:cubicBezTo>
                <a:lnTo>
                  <a:pt x="2124745" y="19534"/>
                </a:lnTo>
                <a:lnTo>
                  <a:pt x="2138028" y="22659"/>
                </a:lnTo>
                <a:cubicBezTo>
                  <a:pt x="2139069" y="22659"/>
                  <a:pt x="2139069" y="23180"/>
                  <a:pt x="2138028" y="24222"/>
                </a:cubicBezTo>
                <a:lnTo>
                  <a:pt x="2134121" y="29691"/>
                </a:lnTo>
                <a:cubicBezTo>
                  <a:pt x="2133600" y="30212"/>
                  <a:pt x="2133079" y="30993"/>
                  <a:pt x="2132558" y="32035"/>
                </a:cubicBezTo>
                <a:cubicBezTo>
                  <a:pt x="2126307" y="40890"/>
                  <a:pt x="2121099" y="47662"/>
                  <a:pt x="2116931" y="52350"/>
                </a:cubicBezTo>
                <a:lnTo>
                  <a:pt x="2145841" y="51569"/>
                </a:lnTo>
                <a:lnTo>
                  <a:pt x="2152092" y="43755"/>
                </a:lnTo>
                <a:lnTo>
                  <a:pt x="2166938" y="52350"/>
                </a:lnTo>
                <a:cubicBezTo>
                  <a:pt x="2167979" y="52871"/>
                  <a:pt x="2167979" y="53913"/>
                  <a:pt x="2166938" y="55476"/>
                </a:cubicBezTo>
                <a:lnTo>
                  <a:pt x="2163812" y="60945"/>
                </a:lnTo>
                <a:lnTo>
                  <a:pt x="2163812" y="89855"/>
                </a:lnTo>
                <a:lnTo>
                  <a:pt x="2164594" y="114077"/>
                </a:lnTo>
                <a:cubicBezTo>
                  <a:pt x="2163552" y="125536"/>
                  <a:pt x="2159645" y="134392"/>
                  <a:pt x="2152873" y="140642"/>
                </a:cubicBezTo>
                <a:cubicBezTo>
                  <a:pt x="2150790" y="142726"/>
                  <a:pt x="2149487" y="143507"/>
                  <a:pt x="2148967" y="142986"/>
                </a:cubicBezTo>
                <a:cubicBezTo>
                  <a:pt x="2147925" y="142986"/>
                  <a:pt x="2147404" y="141684"/>
                  <a:pt x="2147404" y="139080"/>
                </a:cubicBezTo>
                <a:lnTo>
                  <a:pt x="2145841" y="55476"/>
                </a:lnTo>
                <a:lnTo>
                  <a:pt x="2105211" y="57038"/>
                </a:lnTo>
                <a:lnTo>
                  <a:pt x="2105211" y="125015"/>
                </a:lnTo>
                <a:cubicBezTo>
                  <a:pt x="2105211" y="131787"/>
                  <a:pt x="2101825" y="138559"/>
                  <a:pt x="2095054" y="145331"/>
                </a:cubicBezTo>
                <a:cubicBezTo>
                  <a:pt x="2094533" y="146372"/>
                  <a:pt x="2093751" y="146633"/>
                  <a:pt x="2092710" y="146112"/>
                </a:cubicBezTo>
                <a:cubicBezTo>
                  <a:pt x="2091668" y="145591"/>
                  <a:pt x="2091147" y="144810"/>
                  <a:pt x="2091147" y="143768"/>
                </a:cubicBezTo>
                <a:lnTo>
                  <a:pt x="2091147" y="110170"/>
                </a:lnTo>
                <a:lnTo>
                  <a:pt x="2091928" y="67977"/>
                </a:lnTo>
                <a:lnTo>
                  <a:pt x="2091147" y="47662"/>
                </a:lnTo>
                <a:cubicBezTo>
                  <a:pt x="2091147" y="46099"/>
                  <a:pt x="2091668" y="45578"/>
                  <a:pt x="2092710" y="46099"/>
                </a:cubicBezTo>
                <a:lnTo>
                  <a:pt x="2105993" y="53131"/>
                </a:lnTo>
                <a:lnTo>
                  <a:pt x="2112243" y="53131"/>
                </a:lnTo>
                <a:cubicBezTo>
                  <a:pt x="2116931" y="38025"/>
                  <a:pt x="2119536" y="26826"/>
                  <a:pt x="2120057" y="19534"/>
                </a:cubicBezTo>
                <a:lnTo>
                  <a:pt x="2109899" y="20315"/>
                </a:lnTo>
                <a:cubicBezTo>
                  <a:pt x="2101565" y="20315"/>
                  <a:pt x="2093751" y="20836"/>
                  <a:pt x="2086459" y="21878"/>
                </a:cubicBezTo>
                <a:lnTo>
                  <a:pt x="2080989" y="16408"/>
                </a:lnTo>
                <a:lnTo>
                  <a:pt x="2153655" y="14845"/>
                </a:lnTo>
                <a:close/>
                <a:moveTo>
                  <a:pt x="1438722" y="3907"/>
                </a:moveTo>
                <a:lnTo>
                  <a:pt x="1455911" y="15627"/>
                </a:lnTo>
                <a:cubicBezTo>
                  <a:pt x="1456953" y="16669"/>
                  <a:pt x="1456432" y="18492"/>
                  <a:pt x="1454349" y="21096"/>
                </a:cubicBezTo>
                <a:cubicBezTo>
                  <a:pt x="1443410" y="35160"/>
                  <a:pt x="1431169" y="48964"/>
                  <a:pt x="1417625" y="62508"/>
                </a:cubicBezTo>
                <a:lnTo>
                  <a:pt x="1444972" y="60945"/>
                </a:lnTo>
                <a:cubicBezTo>
                  <a:pt x="1450181" y="50527"/>
                  <a:pt x="1453307" y="43755"/>
                  <a:pt x="1454349" y="40630"/>
                </a:cubicBezTo>
                <a:lnTo>
                  <a:pt x="1469194" y="56257"/>
                </a:lnTo>
                <a:cubicBezTo>
                  <a:pt x="1470236" y="56257"/>
                  <a:pt x="1469975" y="57299"/>
                  <a:pt x="1468413" y="59382"/>
                </a:cubicBezTo>
                <a:cubicBezTo>
                  <a:pt x="1459558" y="70321"/>
                  <a:pt x="1443410" y="87511"/>
                  <a:pt x="1419969" y="110951"/>
                </a:cubicBezTo>
                <a:lnTo>
                  <a:pt x="1470757" y="107044"/>
                </a:lnTo>
                <a:cubicBezTo>
                  <a:pt x="1471278" y="106524"/>
                  <a:pt x="1471799" y="106784"/>
                  <a:pt x="1472320" y="107826"/>
                </a:cubicBezTo>
                <a:cubicBezTo>
                  <a:pt x="1471799" y="108347"/>
                  <a:pt x="1471278" y="108868"/>
                  <a:pt x="1470757" y="109389"/>
                </a:cubicBezTo>
                <a:cubicBezTo>
                  <a:pt x="1435857" y="120327"/>
                  <a:pt x="1416323" y="127099"/>
                  <a:pt x="1412156" y="129704"/>
                </a:cubicBezTo>
                <a:cubicBezTo>
                  <a:pt x="1410072" y="131266"/>
                  <a:pt x="1409031" y="131266"/>
                  <a:pt x="1409031" y="129704"/>
                </a:cubicBezTo>
                <a:lnTo>
                  <a:pt x="1403561" y="110951"/>
                </a:lnTo>
                <a:cubicBezTo>
                  <a:pt x="1408249" y="111472"/>
                  <a:pt x="1412677" y="109389"/>
                  <a:pt x="1416844" y="104700"/>
                </a:cubicBezTo>
                <a:cubicBezTo>
                  <a:pt x="1423616" y="97408"/>
                  <a:pt x="1431689" y="85167"/>
                  <a:pt x="1441066" y="67977"/>
                </a:cubicBezTo>
                <a:cubicBezTo>
                  <a:pt x="1427522" y="71623"/>
                  <a:pt x="1417104" y="75530"/>
                  <a:pt x="1409812" y="79697"/>
                </a:cubicBezTo>
                <a:cubicBezTo>
                  <a:pt x="1407728" y="80739"/>
                  <a:pt x="1406686" y="80479"/>
                  <a:pt x="1406686" y="78916"/>
                </a:cubicBezTo>
                <a:lnTo>
                  <a:pt x="1401998" y="64070"/>
                </a:lnTo>
                <a:cubicBezTo>
                  <a:pt x="1401998" y="64070"/>
                  <a:pt x="1402259" y="64070"/>
                  <a:pt x="1402780" y="64070"/>
                </a:cubicBezTo>
                <a:cubicBezTo>
                  <a:pt x="1407468" y="64070"/>
                  <a:pt x="1411375" y="61726"/>
                  <a:pt x="1414500" y="57038"/>
                </a:cubicBezTo>
                <a:cubicBezTo>
                  <a:pt x="1424397" y="41411"/>
                  <a:pt x="1432471" y="23701"/>
                  <a:pt x="1438722" y="3907"/>
                </a:cubicBezTo>
                <a:close/>
                <a:moveTo>
                  <a:pt x="99492" y="3125"/>
                </a:moveTo>
                <a:cubicBezTo>
                  <a:pt x="108868" y="33858"/>
                  <a:pt x="135174" y="61726"/>
                  <a:pt x="178408" y="86729"/>
                </a:cubicBezTo>
                <a:cubicBezTo>
                  <a:pt x="179450" y="87250"/>
                  <a:pt x="179971" y="87771"/>
                  <a:pt x="179971" y="88292"/>
                </a:cubicBezTo>
                <a:cubicBezTo>
                  <a:pt x="179971" y="89334"/>
                  <a:pt x="179450" y="89855"/>
                  <a:pt x="178408" y="89855"/>
                </a:cubicBezTo>
                <a:cubicBezTo>
                  <a:pt x="171636" y="89855"/>
                  <a:pt x="163302" y="95324"/>
                  <a:pt x="153405" y="106263"/>
                </a:cubicBezTo>
                <a:cubicBezTo>
                  <a:pt x="124756" y="83864"/>
                  <a:pt x="106264" y="49746"/>
                  <a:pt x="97929" y="3907"/>
                </a:cubicBezTo>
                <a:close/>
                <a:moveTo>
                  <a:pt x="919907" y="2344"/>
                </a:moveTo>
                <a:lnTo>
                  <a:pt x="939441" y="10157"/>
                </a:lnTo>
                <a:cubicBezTo>
                  <a:pt x="939962" y="11199"/>
                  <a:pt x="940222" y="11720"/>
                  <a:pt x="940222" y="11720"/>
                </a:cubicBezTo>
                <a:lnTo>
                  <a:pt x="936315" y="17971"/>
                </a:lnTo>
                <a:lnTo>
                  <a:pt x="935534" y="41411"/>
                </a:lnTo>
                <a:lnTo>
                  <a:pt x="941003" y="40630"/>
                </a:lnTo>
                <a:lnTo>
                  <a:pt x="951161" y="30472"/>
                </a:lnTo>
                <a:lnTo>
                  <a:pt x="962100" y="42193"/>
                </a:lnTo>
                <a:cubicBezTo>
                  <a:pt x="962621" y="42714"/>
                  <a:pt x="962881" y="43234"/>
                  <a:pt x="962881" y="43755"/>
                </a:cubicBezTo>
                <a:cubicBezTo>
                  <a:pt x="962881" y="44276"/>
                  <a:pt x="962360" y="44537"/>
                  <a:pt x="961318" y="44537"/>
                </a:cubicBezTo>
                <a:lnTo>
                  <a:pt x="935534" y="45318"/>
                </a:lnTo>
                <a:lnTo>
                  <a:pt x="935534" y="79697"/>
                </a:lnTo>
                <a:lnTo>
                  <a:pt x="956630" y="78916"/>
                </a:lnTo>
                <a:lnTo>
                  <a:pt x="965225" y="68758"/>
                </a:lnTo>
                <a:lnTo>
                  <a:pt x="976945" y="80479"/>
                </a:lnTo>
                <a:cubicBezTo>
                  <a:pt x="977987" y="81000"/>
                  <a:pt x="977987" y="81781"/>
                  <a:pt x="976945" y="82823"/>
                </a:cubicBezTo>
                <a:lnTo>
                  <a:pt x="935534" y="83604"/>
                </a:lnTo>
                <a:lnTo>
                  <a:pt x="935534" y="103919"/>
                </a:lnTo>
                <a:lnTo>
                  <a:pt x="936315" y="137517"/>
                </a:lnTo>
                <a:cubicBezTo>
                  <a:pt x="935274" y="145331"/>
                  <a:pt x="931106" y="152102"/>
                  <a:pt x="923814" y="157832"/>
                </a:cubicBezTo>
                <a:cubicBezTo>
                  <a:pt x="920688" y="160437"/>
                  <a:pt x="918865" y="160176"/>
                  <a:pt x="918344" y="157051"/>
                </a:cubicBezTo>
                <a:lnTo>
                  <a:pt x="919907" y="102356"/>
                </a:lnTo>
                <a:lnTo>
                  <a:pt x="919907" y="84385"/>
                </a:lnTo>
                <a:lnTo>
                  <a:pt x="900373" y="84385"/>
                </a:lnTo>
                <a:cubicBezTo>
                  <a:pt x="900113" y="98450"/>
                  <a:pt x="896206" y="111277"/>
                  <a:pt x="888653" y="122867"/>
                </a:cubicBezTo>
                <a:lnTo>
                  <a:pt x="857457" y="151705"/>
                </a:lnTo>
                <a:lnTo>
                  <a:pt x="854266" y="149767"/>
                </a:lnTo>
                <a:lnTo>
                  <a:pt x="877324" y="122867"/>
                </a:lnTo>
                <a:cubicBezTo>
                  <a:pt x="882793" y="111798"/>
                  <a:pt x="885528" y="99231"/>
                  <a:pt x="885528" y="85167"/>
                </a:cubicBezTo>
                <a:lnTo>
                  <a:pt x="881621" y="85167"/>
                </a:lnTo>
                <a:cubicBezTo>
                  <a:pt x="873807" y="85688"/>
                  <a:pt x="866775" y="86469"/>
                  <a:pt x="860525" y="87511"/>
                </a:cubicBezTo>
                <a:lnTo>
                  <a:pt x="855837" y="81260"/>
                </a:lnTo>
                <a:lnTo>
                  <a:pt x="885528" y="80479"/>
                </a:lnTo>
                <a:cubicBezTo>
                  <a:pt x="885528" y="75791"/>
                  <a:pt x="885528" y="70842"/>
                  <a:pt x="885528" y="65633"/>
                </a:cubicBezTo>
                <a:lnTo>
                  <a:pt x="885528" y="46099"/>
                </a:lnTo>
                <a:cubicBezTo>
                  <a:pt x="878235" y="46620"/>
                  <a:pt x="872245" y="47402"/>
                  <a:pt x="867557" y="48443"/>
                </a:cubicBezTo>
                <a:lnTo>
                  <a:pt x="861306" y="42974"/>
                </a:lnTo>
                <a:lnTo>
                  <a:pt x="885528" y="42193"/>
                </a:lnTo>
                <a:lnTo>
                  <a:pt x="885528" y="21096"/>
                </a:lnTo>
                <a:cubicBezTo>
                  <a:pt x="885528" y="15366"/>
                  <a:pt x="885007" y="10157"/>
                  <a:pt x="883965" y="5469"/>
                </a:cubicBezTo>
                <a:cubicBezTo>
                  <a:pt x="883965" y="4948"/>
                  <a:pt x="884225" y="4688"/>
                  <a:pt x="884746" y="4688"/>
                </a:cubicBezTo>
                <a:lnTo>
                  <a:pt x="902717" y="11720"/>
                </a:lnTo>
                <a:cubicBezTo>
                  <a:pt x="904280" y="12241"/>
                  <a:pt x="904540" y="13022"/>
                  <a:pt x="903499" y="14064"/>
                </a:cubicBezTo>
                <a:lnTo>
                  <a:pt x="900373" y="17971"/>
                </a:lnTo>
                <a:lnTo>
                  <a:pt x="901155" y="41411"/>
                </a:lnTo>
                <a:lnTo>
                  <a:pt x="919126" y="41411"/>
                </a:lnTo>
                <a:lnTo>
                  <a:pt x="919126" y="28128"/>
                </a:lnTo>
                <a:cubicBezTo>
                  <a:pt x="919126" y="16669"/>
                  <a:pt x="919126" y="8334"/>
                  <a:pt x="919126" y="3125"/>
                </a:cubicBezTo>
                <a:cubicBezTo>
                  <a:pt x="919126" y="2083"/>
                  <a:pt x="919386" y="1823"/>
                  <a:pt x="919907" y="2344"/>
                </a:cubicBezTo>
                <a:close/>
                <a:moveTo>
                  <a:pt x="2312268" y="1563"/>
                </a:moveTo>
                <a:lnTo>
                  <a:pt x="2332583" y="10157"/>
                </a:lnTo>
                <a:cubicBezTo>
                  <a:pt x="2333625" y="10678"/>
                  <a:pt x="2333625" y="11460"/>
                  <a:pt x="2332583" y="12501"/>
                </a:cubicBezTo>
                <a:lnTo>
                  <a:pt x="2328677" y="17189"/>
                </a:lnTo>
                <a:cubicBezTo>
                  <a:pt x="2328677" y="23961"/>
                  <a:pt x="2328416" y="30993"/>
                  <a:pt x="2327895" y="38286"/>
                </a:cubicBezTo>
                <a:lnTo>
                  <a:pt x="2350554" y="37505"/>
                </a:lnTo>
                <a:lnTo>
                  <a:pt x="2361493" y="27347"/>
                </a:lnTo>
                <a:lnTo>
                  <a:pt x="2373995" y="39067"/>
                </a:lnTo>
                <a:cubicBezTo>
                  <a:pt x="2375037" y="40109"/>
                  <a:pt x="2374776" y="40630"/>
                  <a:pt x="2373213" y="40630"/>
                </a:cubicBezTo>
                <a:lnTo>
                  <a:pt x="2327895" y="42193"/>
                </a:lnTo>
                <a:cubicBezTo>
                  <a:pt x="2327895" y="71363"/>
                  <a:pt x="2330760" y="95845"/>
                  <a:pt x="2336490" y="115639"/>
                </a:cubicBezTo>
                <a:cubicBezTo>
                  <a:pt x="2344825" y="99491"/>
                  <a:pt x="2351596" y="82823"/>
                  <a:pt x="2356805" y="65633"/>
                </a:cubicBezTo>
                <a:lnTo>
                  <a:pt x="2372432" y="75791"/>
                </a:lnTo>
                <a:cubicBezTo>
                  <a:pt x="2373995" y="76832"/>
                  <a:pt x="2373995" y="78135"/>
                  <a:pt x="2372432" y="79697"/>
                </a:cubicBezTo>
                <a:cubicBezTo>
                  <a:pt x="2370869" y="80218"/>
                  <a:pt x="2369827" y="81781"/>
                  <a:pt x="2369307" y="84385"/>
                </a:cubicBezTo>
                <a:cubicBezTo>
                  <a:pt x="2357326" y="105742"/>
                  <a:pt x="2347689" y="120848"/>
                  <a:pt x="2340397" y="129704"/>
                </a:cubicBezTo>
                <a:cubicBezTo>
                  <a:pt x="2346648" y="146372"/>
                  <a:pt x="2354721" y="157832"/>
                  <a:pt x="2364619" y="164083"/>
                </a:cubicBezTo>
                <a:cubicBezTo>
                  <a:pt x="2367223" y="166166"/>
                  <a:pt x="2369567" y="165906"/>
                  <a:pt x="2371651" y="163301"/>
                </a:cubicBezTo>
                <a:lnTo>
                  <a:pt x="2381027" y="151581"/>
                </a:lnTo>
                <a:cubicBezTo>
                  <a:pt x="2381548" y="150539"/>
                  <a:pt x="2382329" y="150279"/>
                  <a:pt x="2383371" y="150800"/>
                </a:cubicBezTo>
                <a:cubicBezTo>
                  <a:pt x="2383892" y="151321"/>
                  <a:pt x="2383892" y="152102"/>
                  <a:pt x="2383371" y="153144"/>
                </a:cubicBezTo>
                <a:cubicBezTo>
                  <a:pt x="2378683" y="162520"/>
                  <a:pt x="2376860" y="170594"/>
                  <a:pt x="2377901" y="177366"/>
                </a:cubicBezTo>
                <a:cubicBezTo>
                  <a:pt x="2378423" y="182054"/>
                  <a:pt x="2377641" y="185440"/>
                  <a:pt x="2375557" y="187523"/>
                </a:cubicBezTo>
                <a:cubicBezTo>
                  <a:pt x="2372953" y="189086"/>
                  <a:pt x="2369567" y="188565"/>
                  <a:pt x="2365400" y="185961"/>
                </a:cubicBezTo>
                <a:cubicBezTo>
                  <a:pt x="2348731" y="175022"/>
                  <a:pt x="2336490" y="160697"/>
                  <a:pt x="2328677" y="142986"/>
                </a:cubicBezTo>
                <a:cubicBezTo>
                  <a:pt x="2316175" y="157051"/>
                  <a:pt x="2296121" y="170855"/>
                  <a:pt x="2268513" y="184398"/>
                </a:cubicBezTo>
                <a:cubicBezTo>
                  <a:pt x="2266950" y="184919"/>
                  <a:pt x="2266690" y="184398"/>
                  <a:pt x="2267731" y="182835"/>
                </a:cubicBezTo>
                <a:cubicBezTo>
                  <a:pt x="2292214" y="168771"/>
                  <a:pt x="2311227" y="152363"/>
                  <a:pt x="2324770" y="133610"/>
                </a:cubicBezTo>
                <a:cubicBezTo>
                  <a:pt x="2317477" y="112774"/>
                  <a:pt x="2313571" y="82302"/>
                  <a:pt x="2313050" y="42193"/>
                </a:cubicBezTo>
                <a:lnTo>
                  <a:pt x="2260699" y="43755"/>
                </a:lnTo>
                <a:cubicBezTo>
                  <a:pt x="2258616" y="43755"/>
                  <a:pt x="2257313" y="43234"/>
                  <a:pt x="2256793" y="42193"/>
                </a:cubicBezTo>
                <a:cubicBezTo>
                  <a:pt x="2256793" y="40630"/>
                  <a:pt x="2257835" y="39588"/>
                  <a:pt x="2259918" y="39067"/>
                </a:cubicBezTo>
                <a:lnTo>
                  <a:pt x="2313050" y="38286"/>
                </a:lnTo>
                <a:cubicBezTo>
                  <a:pt x="2312529" y="28910"/>
                  <a:pt x="2312268" y="16669"/>
                  <a:pt x="2312268" y="1563"/>
                </a:cubicBezTo>
                <a:close/>
                <a:moveTo>
                  <a:pt x="2220069" y="1563"/>
                </a:moveTo>
                <a:lnTo>
                  <a:pt x="2241166" y="10939"/>
                </a:lnTo>
                <a:lnTo>
                  <a:pt x="2237259" y="17971"/>
                </a:lnTo>
                <a:lnTo>
                  <a:pt x="2236477" y="58601"/>
                </a:lnTo>
                <a:lnTo>
                  <a:pt x="2242729" y="58601"/>
                </a:lnTo>
                <a:lnTo>
                  <a:pt x="2251323" y="49225"/>
                </a:lnTo>
                <a:lnTo>
                  <a:pt x="2260699" y="59382"/>
                </a:lnTo>
                <a:cubicBezTo>
                  <a:pt x="2261741" y="59903"/>
                  <a:pt x="2261741" y="60685"/>
                  <a:pt x="2260699" y="61726"/>
                </a:cubicBezTo>
                <a:lnTo>
                  <a:pt x="2235696" y="62508"/>
                </a:lnTo>
                <a:lnTo>
                  <a:pt x="2234133" y="129704"/>
                </a:lnTo>
                <a:lnTo>
                  <a:pt x="2259137" y="116421"/>
                </a:lnTo>
                <a:cubicBezTo>
                  <a:pt x="2260699" y="115900"/>
                  <a:pt x="2261220" y="116421"/>
                  <a:pt x="2260699" y="117983"/>
                </a:cubicBezTo>
                <a:lnTo>
                  <a:pt x="2214600" y="163301"/>
                </a:lnTo>
                <a:cubicBezTo>
                  <a:pt x="2213037" y="165385"/>
                  <a:pt x="2211214" y="165385"/>
                  <a:pt x="2209131" y="163301"/>
                </a:cubicBezTo>
                <a:lnTo>
                  <a:pt x="2195847" y="150800"/>
                </a:lnTo>
                <a:cubicBezTo>
                  <a:pt x="2195327" y="150279"/>
                  <a:pt x="2195066" y="149758"/>
                  <a:pt x="2195066" y="149237"/>
                </a:cubicBezTo>
                <a:cubicBezTo>
                  <a:pt x="2195066" y="149237"/>
                  <a:pt x="2195327" y="148977"/>
                  <a:pt x="2195847" y="148456"/>
                </a:cubicBezTo>
                <a:cubicBezTo>
                  <a:pt x="2196889" y="147935"/>
                  <a:pt x="2198452" y="147414"/>
                  <a:pt x="2200535" y="146893"/>
                </a:cubicBezTo>
                <a:cubicBezTo>
                  <a:pt x="2207307" y="144289"/>
                  <a:pt x="2213298" y="141424"/>
                  <a:pt x="2218507" y="138298"/>
                </a:cubicBezTo>
                <a:lnTo>
                  <a:pt x="2220069" y="137517"/>
                </a:lnTo>
                <a:lnTo>
                  <a:pt x="2220851" y="63289"/>
                </a:lnTo>
                <a:lnTo>
                  <a:pt x="2198191" y="64070"/>
                </a:lnTo>
                <a:cubicBezTo>
                  <a:pt x="2197150" y="64070"/>
                  <a:pt x="2196369" y="63549"/>
                  <a:pt x="2195847" y="62508"/>
                </a:cubicBezTo>
                <a:cubicBezTo>
                  <a:pt x="2195847" y="61466"/>
                  <a:pt x="2196369" y="60685"/>
                  <a:pt x="2197410" y="60164"/>
                </a:cubicBezTo>
                <a:lnTo>
                  <a:pt x="2220851" y="59382"/>
                </a:lnTo>
                <a:lnTo>
                  <a:pt x="2220851" y="25003"/>
                </a:lnTo>
                <a:close/>
                <a:moveTo>
                  <a:pt x="1728602" y="1563"/>
                </a:moveTo>
                <a:lnTo>
                  <a:pt x="1747354" y="14845"/>
                </a:lnTo>
                <a:cubicBezTo>
                  <a:pt x="1748396" y="15887"/>
                  <a:pt x="1748135" y="17189"/>
                  <a:pt x="1746573" y="18752"/>
                </a:cubicBezTo>
                <a:cubicBezTo>
                  <a:pt x="1743447" y="20315"/>
                  <a:pt x="1740843" y="23180"/>
                  <a:pt x="1738759" y="27347"/>
                </a:cubicBezTo>
                <a:cubicBezTo>
                  <a:pt x="1733550" y="38807"/>
                  <a:pt x="1727299" y="50006"/>
                  <a:pt x="1720007" y="60945"/>
                </a:cubicBezTo>
                <a:lnTo>
                  <a:pt x="1755167" y="59382"/>
                </a:lnTo>
                <a:lnTo>
                  <a:pt x="1765325" y="47662"/>
                </a:lnTo>
                <a:lnTo>
                  <a:pt x="1780171" y="60164"/>
                </a:lnTo>
                <a:cubicBezTo>
                  <a:pt x="1780691" y="61205"/>
                  <a:pt x="1780952" y="61726"/>
                  <a:pt x="1780952" y="61726"/>
                </a:cubicBezTo>
                <a:cubicBezTo>
                  <a:pt x="1780431" y="62247"/>
                  <a:pt x="1779910" y="62508"/>
                  <a:pt x="1779389" y="62508"/>
                </a:cubicBezTo>
                <a:lnTo>
                  <a:pt x="1742666" y="64852"/>
                </a:lnTo>
                <a:lnTo>
                  <a:pt x="1754386" y="72665"/>
                </a:lnTo>
                <a:cubicBezTo>
                  <a:pt x="1755949" y="73707"/>
                  <a:pt x="1755688" y="76051"/>
                  <a:pt x="1753605" y="79697"/>
                </a:cubicBezTo>
                <a:cubicBezTo>
                  <a:pt x="1746833" y="103138"/>
                  <a:pt x="1739541" y="120848"/>
                  <a:pt x="1731727" y="132829"/>
                </a:cubicBezTo>
                <a:cubicBezTo>
                  <a:pt x="1743187" y="149498"/>
                  <a:pt x="1760637" y="161999"/>
                  <a:pt x="1784077" y="170334"/>
                </a:cubicBezTo>
                <a:cubicBezTo>
                  <a:pt x="1785119" y="170855"/>
                  <a:pt x="1785640" y="171375"/>
                  <a:pt x="1785640" y="171896"/>
                </a:cubicBezTo>
                <a:cubicBezTo>
                  <a:pt x="1785640" y="172938"/>
                  <a:pt x="1785119" y="173459"/>
                  <a:pt x="1784077" y="173459"/>
                </a:cubicBezTo>
                <a:cubicBezTo>
                  <a:pt x="1775222" y="172938"/>
                  <a:pt x="1765585" y="177105"/>
                  <a:pt x="1755167" y="185961"/>
                </a:cubicBezTo>
                <a:cubicBezTo>
                  <a:pt x="1740061" y="172938"/>
                  <a:pt x="1729123" y="159655"/>
                  <a:pt x="1722351" y="146112"/>
                </a:cubicBezTo>
                <a:cubicBezTo>
                  <a:pt x="1714537" y="156530"/>
                  <a:pt x="1698389" y="169031"/>
                  <a:pt x="1673907" y="183617"/>
                </a:cubicBezTo>
                <a:cubicBezTo>
                  <a:pt x="1672865" y="184137"/>
                  <a:pt x="1672084" y="184137"/>
                  <a:pt x="1671563" y="183617"/>
                </a:cubicBezTo>
                <a:cubicBezTo>
                  <a:pt x="1671563" y="182575"/>
                  <a:pt x="1671824" y="181793"/>
                  <a:pt x="1672345" y="181272"/>
                </a:cubicBezTo>
                <a:cubicBezTo>
                  <a:pt x="1693701" y="166687"/>
                  <a:pt x="1708807" y="150800"/>
                  <a:pt x="1717663" y="133610"/>
                </a:cubicBezTo>
                <a:cubicBezTo>
                  <a:pt x="1714017" y="124234"/>
                  <a:pt x="1710631" y="108086"/>
                  <a:pt x="1707505" y="85167"/>
                </a:cubicBezTo>
                <a:cubicBezTo>
                  <a:pt x="1706984" y="83604"/>
                  <a:pt x="1706724" y="82562"/>
                  <a:pt x="1706724" y="82041"/>
                </a:cubicBezTo>
                <a:cubicBezTo>
                  <a:pt x="1704640" y="85167"/>
                  <a:pt x="1702296" y="88553"/>
                  <a:pt x="1699692" y="92199"/>
                </a:cubicBezTo>
                <a:cubicBezTo>
                  <a:pt x="1698129" y="93241"/>
                  <a:pt x="1697608" y="92720"/>
                  <a:pt x="1698129" y="90636"/>
                </a:cubicBezTo>
                <a:cubicBezTo>
                  <a:pt x="1713235" y="56778"/>
                  <a:pt x="1722872" y="27607"/>
                  <a:pt x="1727039" y="3125"/>
                </a:cubicBezTo>
                <a:cubicBezTo>
                  <a:pt x="1727039" y="1563"/>
                  <a:pt x="1727560" y="1042"/>
                  <a:pt x="1728602" y="1563"/>
                </a:cubicBezTo>
                <a:close/>
                <a:moveTo>
                  <a:pt x="1644216" y="1563"/>
                </a:moveTo>
                <a:lnTo>
                  <a:pt x="1663750" y="7032"/>
                </a:lnTo>
                <a:cubicBezTo>
                  <a:pt x="1665313" y="7553"/>
                  <a:pt x="1665313" y="8595"/>
                  <a:pt x="1663750" y="10157"/>
                </a:cubicBezTo>
                <a:cubicBezTo>
                  <a:pt x="1662187" y="11720"/>
                  <a:pt x="1660885" y="14325"/>
                  <a:pt x="1659843" y="17971"/>
                </a:cubicBezTo>
                <a:lnTo>
                  <a:pt x="1659843" y="32035"/>
                </a:lnTo>
                <a:lnTo>
                  <a:pt x="1666094" y="31254"/>
                </a:lnTo>
                <a:lnTo>
                  <a:pt x="1673907" y="23440"/>
                </a:lnTo>
                <a:lnTo>
                  <a:pt x="1683283" y="33598"/>
                </a:lnTo>
                <a:cubicBezTo>
                  <a:pt x="1684325" y="34640"/>
                  <a:pt x="1684065" y="35160"/>
                  <a:pt x="1682502" y="35160"/>
                </a:cubicBezTo>
                <a:lnTo>
                  <a:pt x="1659843" y="35942"/>
                </a:lnTo>
                <a:lnTo>
                  <a:pt x="1659062" y="62508"/>
                </a:lnTo>
                <a:lnTo>
                  <a:pt x="1663750" y="62508"/>
                </a:lnTo>
                <a:cubicBezTo>
                  <a:pt x="1674689" y="49485"/>
                  <a:pt x="1685888" y="33598"/>
                  <a:pt x="1697348" y="14845"/>
                </a:cubicBezTo>
                <a:lnTo>
                  <a:pt x="1709849" y="26566"/>
                </a:lnTo>
                <a:cubicBezTo>
                  <a:pt x="1709849" y="27087"/>
                  <a:pt x="1709589" y="27868"/>
                  <a:pt x="1709068" y="28910"/>
                </a:cubicBezTo>
                <a:lnTo>
                  <a:pt x="1705943" y="30472"/>
                </a:lnTo>
                <a:cubicBezTo>
                  <a:pt x="1697087" y="42453"/>
                  <a:pt x="1688232" y="53131"/>
                  <a:pt x="1679377" y="62508"/>
                </a:cubicBezTo>
                <a:lnTo>
                  <a:pt x="1685627" y="61726"/>
                </a:lnTo>
                <a:lnTo>
                  <a:pt x="1694222" y="52350"/>
                </a:lnTo>
                <a:lnTo>
                  <a:pt x="1705943" y="63289"/>
                </a:lnTo>
                <a:cubicBezTo>
                  <a:pt x="1706984" y="64852"/>
                  <a:pt x="1706724" y="65633"/>
                  <a:pt x="1705161" y="65633"/>
                </a:cubicBezTo>
                <a:lnTo>
                  <a:pt x="1675470" y="66414"/>
                </a:lnTo>
                <a:cubicBezTo>
                  <a:pt x="1672865" y="69540"/>
                  <a:pt x="1668438" y="73967"/>
                  <a:pt x="1662187" y="79697"/>
                </a:cubicBezTo>
                <a:cubicBezTo>
                  <a:pt x="1659583" y="82302"/>
                  <a:pt x="1657499" y="84385"/>
                  <a:pt x="1655936" y="85948"/>
                </a:cubicBezTo>
                <a:lnTo>
                  <a:pt x="1674689" y="84385"/>
                </a:lnTo>
                <a:lnTo>
                  <a:pt x="1682502" y="77353"/>
                </a:lnTo>
                <a:lnTo>
                  <a:pt x="1693441" y="89073"/>
                </a:lnTo>
                <a:cubicBezTo>
                  <a:pt x="1695525" y="90636"/>
                  <a:pt x="1695004" y="92199"/>
                  <a:pt x="1691878" y="93762"/>
                </a:cubicBezTo>
                <a:cubicBezTo>
                  <a:pt x="1683023" y="95324"/>
                  <a:pt x="1672084" y="100273"/>
                  <a:pt x="1659062" y="108607"/>
                </a:cubicBezTo>
                <a:cubicBezTo>
                  <a:pt x="1660624" y="109128"/>
                  <a:pt x="1662187" y="109389"/>
                  <a:pt x="1663750" y="109389"/>
                </a:cubicBezTo>
                <a:cubicBezTo>
                  <a:pt x="1665313" y="109389"/>
                  <a:pt x="1665833" y="109909"/>
                  <a:pt x="1665313" y="110951"/>
                </a:cubicBezTo>
                <a:cubicBezTo>
                  <a:pt x="1665313" y="113035"/>
                  <a:pt x="1665313" y="116160"/>
                  <a:pt x="1665313" y="120327"/>
                </a:cubicBezTo>
                <a:lnTo>
                  <a:pt x="1691097" y="112514"/>
                </a:lnTo>
                <a:cubicBezTo>
                  <a:pt x="1692139" y="111993"/>
                  <a:pt x="1692399" y="112514"/>
                  <a:pt x="1691878" y="114077"/>
                </a:cubicBezTo>
                <a:lnTo>
                  <a:pt x="1665313" y="126578"/>
                </a:lnTo>
                <a:cubicBezTo>
                  <a:pt x="1665833" y="136475"/>
                  <a:pt x="1665573" y="147935"/>
                  <a:pt x="1664531" y="160957"/>
                </a:cubicBezTo>
                <a:cubicBezTo>
                  <a:pt x="1662968" y="170855"/>
                  <a:pt x="1655936" y="179449"/>
                  <a:pt x="1643435" y="186742"/>
                </a:cubicBezTo>
                <a:cubicBezTo>
                  <a:pt x="1642393" y="186742"/>
                  <a:pt x="1641872" y="185961"/>
                  <a:pt x="1641872" y="184398"/>
                </a:cubicBezTo>
                <a:cubicBezTo>
                  <a:pt x="1641872" y="177626"/>
                  <a:pt x="1639528" y="173459"/>
                  <a:pt x="1634840" y="171896"/>
                </a:cubicBezTo>
                <a:cubicBezTo>
                  <a:pt x="1634319" y="171375"/>
                  <a:pt x="1634059" y="170855"/>
                  <a:pt x="1634059" y="170334"/>
                </a:cubicBezTo>
                <a:cubicBezTo>
                  <a:pt x="1634059" y="169813"/>
                  <a:pt x="1634319" y="169552"/>
                  <a:pt x="1634840" y="169552"/>
                </a:cubicBezTo>
                <a:cubicBezTo>
                  <a:pt x="1644737" y="170073"/>
                  <a:pt x="1649165" y="167469"/>
                  <a:pt x="1648123" y="161739"/>
                </a:cubicBezTo>
                <a:cubicBezTo>
                  <a:pt x="1649165" y="152363"/>
                  <a:pt x="1649685" y="143247"/>
                  <a:pt x="1649685" y="134392"/>
                </a:cubicBezTo>
                <a:lnTo>
                  <a:pt x="1635621" y="140642"/>
                </a:lnTo>
                <a:cubicBezTo>
                  <a:pt x="1626245" y="145331"/>
                  <a:pt x="1619994" y="149498"/>
                  <a:pt x="1616869" y="153144"/>
                </a:cubicBezTo>
                <a:cubicBezTo>
                  <a:pt x="1615827" y="153665"/>
                  <a:pt x="1615306" y="153404"/>
                  <a:pt x="1615306" y="152363"/>
                </a:cubicBezTo>
                <a:lnTo>
                  <a:pt x="1606711" y="138298"/>
                </a:lnTo>
                <a:lnTo>
                  <a:pt x="1649685" y="125015"/>
                </a:lnTo>
                <a:cubicBezTo>
                  <a:pt x="1649165" y="118244"/>
                  <a:pt x="1648904" y="111733"/>
                  <a:pt x="1648904" y="105482"/>
                </a:cubicBezTo>
                <a:cubicBezTo>
                  <a:pt x="1648904" y="104440"/>
                  <a:pt x="1649165" y="104180"/>
                  <a:pt x="1649685" y="104700"/>
                </a:cubicBezTo>
                <a:cubicBezTo>
                  <a:pt x="1650727" y="104700"/>
                  <a:pt x="1651769" y="105221"/>
                  <a:pt x="1652811" y="106263"/>
                </a:cubicBezTo>
                <a:cubicBezTo>
                  <a:pt x="1654374" y="106784"/>
                  <a:pt x="1655415" y="107305"/>
                  <a:pt x="1655936" y="107826"/>
                </a:cubicBezTo>
                <a:lnTo>
                  <a:pt x="1672345" y="89073"/>
                </a:lnTo>
                <a:lnTo>
                  <a:pt x="1650467" y="90636"/>
                </a:lnTo>
                <a:cubicBezTo>
                  <a:pt x="1633798" y="105742"/>
                  <a:pt x="1614004" y="120588"/>
                  <a:pt x="1591085" y="135173"/>
                </a:cubicBezTo>
                <a:cubicBezTo>
                  <a:pt x="1590043" y="135694"/>
                  <a:pt x="1589522" y="135433"/>
                  <a:pt x="1589522" y="134392"/>
                </a:cubicBezTo>
                <a:cubicBezTo>
                  <a:pt x="1589001" y="133350"/>
                  <a:pt x="1589261" y="132568"/>
                  <a:pt x="1590303" y="132048"/>
                </a:cubicBezTo>
                <a:cubicBezTo>
                  <a:pt x="1610097" y="116942"/>
                  <a:pt x="1625724" y="103398"/>
                  <a:pt x="1637184" y="91418"/>
                </a:cubicBezTo>
                <a:cubicBezTo>
                  <a:pt x="1631975" y="91938"/>
                  <a:pt x="1627808" y="92720"/>
                  <a:pt x="1624682" y="93762"/>
                </a:cubicBezTo>
                <a:lnTo>
                  <a:pt x="1619213" y="88292"/>
                </a:lnTo>
                <a:lnTo>
                  <a:pt x="1642653" y="86729"/>
                </a:lnTo>
                <a:cubicBezTo>
                  <a:pt x="1643695" y="85167"/>
                  <a:pt x="1645518" y="83083"/>
                  <a:pt x="1648123" y="80479"/>
                </a:cubicBezTo>
                <a:cubicBezTo>
                  <a:pt x="1650206" y="78395"/>
                  <a:pt x="1654113" y="73967"/>
                  <a:pt x="1659843" y="67196"/>
                </a:cubicBezTo>
                <a:lnTo>
                  <a:pt x="1625464" y="67977"/>
                </a:lnTo>
                <a:cubicBezTo>
                  <a:pt x="1617129" y="68498"/>
                  <a:pt x="1610879" y="69279"/>
                  <a:pt x="1606711" y="70321"/>
                </a:cubicBezTo>
                <a:lnTo>
                  <a:pt x="1599679" y="64852"/>
                </a:lnTo>
                <a:lnTo>
                  <a:pt x="1644216" y="63289"/>
                </a:lnTo>
                <a:lnTo>
                  <a:pt x="1644997" y="36723"/>
                </a:lnTo>
                <a:lnTo>
                  <a:pt x="1637965" y="36723"/>
                </a:lnTo>
                <a:cubicBezTo>
                  <a:pt x="1630673" y="36723"/>
                  <a:pt x="1624682" y="37505"/>
                  <a:pt x="1619994" y="39067"/>
                </a:cubicBezTo>
                <a:lnTo>
                  <a:pt x="1613743" y="32816"/>
                </a:lnTo>
                <a:lnTo>
                  <a:pt x="1644997" y="32035"/>
                </a:lnTo>
                <a:close/>
                <a:moveTo>
                  <a:pt x="626902" y="1563"/>
                </a:moveTo>
                <a:lnTo>
                  <a:pt x="646435" y="8595"/>
                </a:lnTo>
                <a:cubicBezTo>
                  <a:pt x="647998" y="9116"/>
                  <a:pt x="648258" y="9897"/>
                  <a:pt x="647217" y="10939"/>
                </a:cubicBezTo>
                <a:lnTo>
                  <a:pt x="644091" y="14845"/>
                </a:lnTo>
                <a:lnTo>
                  <a:pt x="637059" y="48443"/>
                </a:lnTo>
                <a:lnTo>
                  <a:pt x="655030" y="47662"/>
                </a:lnTo>
                <a:lnTo>
                  <a:pt x="662062" y="38286"/>
                </a:lnTo>
                <a:lnTo>
                  <a:pt x="677689" y="46881"/>
                </a:lnTo>
                <a:cubicBezTo>
                  <a:pt x="678731" y="47402"/>
                  <a:pt x="678731" y="48183"/>
                  <a:pt x="677689" y="49225"/>
                </a:cubicBezTo>
                <a:lnTo>
                  <a:pt x="673001" y="55476"/>
                </a:lnTo>
                <a:cubicBezTo>
                  <a:pt x="669876" y="87250"/>
                  <a:pt x="663625" y="111993"/>
                  <a:pt x="654249" y="129704"/>
                </a:cubicBezTo>
                <a:cubicBezTo>
                  <a:pt x="664146" y="134392"/>
                  <a:pt x="671178" y="139080"/>
                  <a:pt x="675345" y="143768"/>
                </a:cubicBezTo>
                <a:cubicBezTo>
                  <a:pt x="678471" y="151581"/>
                  <a:pt x="676908" y="158613"/>
                  <a:pt x="670657" y="164864"/>
                </a:cubicBezTo>
                <a:cubicBezTo>
                  <a:pt x="667532" y="166948"/>
                  <a:pt x="665188" y="166166"/>
                  <a:pt x="663625" y="162520"/>
                </a:cubicBezTo>
                <a:cubicBezTo>
                  <a:pt x="659458" y="153665"/>
                  <a:pt x="654249" y="146633"/>
                  <a:pt x="647998" y="141424"/>
                </a:cubicBezTo>
                <a:cubicBezTo>
                  <a:pt x="638101" y="156530"/>
                  <a:pt x="620390" y="173980"/>
                  <a:pt x="594866" y="193774"/>
                </a:cubicBezTo>
                <a:cubicBezTo>
                  <a:pt x="593825" y="194295"/>
                  <a:pt x="593043" y="194034"/>
                  <a:pt x="592522" y="192993"/>
                </a:cubicBezTo>
                <a:cubicBezTo>
                  <a:pt x="592001" y="192472"/>
                  <a:pt x="592262" y="191951"/>
                  <a:pt x="593304" y="191430"/>
                </a:cubicBezTo>
                <a:cubicBezTo>
                  <a:pt x="616744" y="172157"/>
                  <a:pt x="632111" y="152884"/>
                  <a:pt x="639403" y="133610"/>
                </a:cubicBezTo>
                <a:cubicBezTo>
                  <a:pt x="630548" y="127360"/>
                  <a:pt x="621432" y="122411"/>
                  <a:pt x="612056" y="118765"/>
                </a:cubicBezTo>
                <a:lnTo>
                  <a:pt x="621432" y="53913"/>
                </a:lnTo>
                <a:cubicBezTo>
                  <a:pt x="615181" y="53913"/>
                  <a:pt x="609712" y="54434"/>
                  <a:pt x="605024" y="55476"/>
                </a:cubicBezTo>
                <a:lnTo>
                  <a:pt x="599554" y="49225"/>
                </a:lnTo>
                <a:lnTo>
                  <a:pt x="622214" y="49225"/>
                </a:lnTo>
                <a:lnTo>
                  <a:pt x="624558" y="28910"/>
                </a:lnTo>
                <a:cubicBezTo>
                  <a:pt x="626120" y="16408"/>
                  <a:pt x="626902" y="7292"/>
                  <a:pt x="626902" y="1563"/>
                </a:cubicBezTo>
                <a:close/>
                <a:moveTo>
                  <a:pt x="1277764" y="781"/>
                </a:moveTo>
                <a:lnTo>
                  <a:pt x="1296516" y="12501"/>
                </a:lnTo>
                <a:cubicBezTo>
                  <a:pt x="1297558" y="13543"/>
                  <a:pt x="1297558" y="14585"/>
                  <a:pt x="1296516" y="15627"/>
                </a:cubicBezTo>
                <a:cubicBezTo>
                  <a:pt x="1292870" y="23961"/>
                  <a:pt x="1288182" y="32296"/>
                  <a:pt x="1282452" y="40630"/>
                </a:cubicBezTo>
                <a:lnTo>
                  <a:pt x="1348867" y="39849"/>
                </a:lnTo>
                <a:lnTo>
                  <a:pt x="1361368" y="27347"/>
                </a:lnTo>
                <a:lnTo>
                  <a:pt x="1376214" y="41411"/>
                </a:lnTo>
                <a:cubicBezTo>
                  <a:pt x="1376735" y="41932"/>
                  <a:pt x="1376995" y="42453"/>
                  <a:pt x="1376995" y="42974"/>
                </a:cubicBezTo>
                <a:cubicBezTo>
                  <a:pt x="1376995" y="43495"/>
                  <a:pt x="1376474" y="43755"/>
                  <a:pt x="1375433" y="43755"/>
                </a:cubicBezTo>
                <a:lnTo>
                  <a:pt x="1280108" y="45318"/>
                </a:lnTo>
                <a:cubicBezTo>
                  <a:pt x="1270732" y="59382"/>
                  <a:pt x="1261095" y="73186"/>
                  <a:pt x="1251198" y="86729"/>
                </a:cubicBezTo>
                <a:lnTo>
                  <a:pt x="1253542" y="88292"/>
                </a:lnTo>
                <a:cubicBezTo>
                  <a:pt x="1255105" y="88813"/>
                  <a:pt x="1255886" y="90376"/>
                  <a:pt x="1255886" y="92980"/>
                </a:cubicBezTo>
                <a:lnTo>
                  <a:pt x="1255105" y="169552"/>
                </a:lnTo>
                <a:cubicBezTo>
                  <a:pt x="1254063" y="176845"/>
                  <a:pt x="1250417" y="183617"/>
                  <a:pt x="1244166" y="189867"/>
                </a:cubicBezTo>
                <a:cubicBezTo>
                  <a:pt x="1241562" y="192472"/>
                  <a:pt x="1239739" y="192472"/>
                  <a:pt x="1238697" y="189867"/>
                </a:cubicBezTo>
                <a:lnTo>
                  <a:pt x="1240259" y="145331"/>
                </a:lnTo>
                <a:lnTo>
                  <a:pt x="1240259" y="100012"/>
                </a:lnTo>
                <a:cubicBezTo>
                  <a:pt x="1225153" y="118244"/>
                  <a:pt x="1209787" y="134392"/>
                  <a:pt x="1194160" y="148456"/>
                </a:cubicBezTo>
                <a:cubicBezTo>
                  <a:pt x="1193118" y="148977"/>
                  <a:pt x="1192337" y="149237"/>
                  <a:pt x="1191816" y="149237"/>
                </a:cubicBezTo>
                <a:cubicBezTo>
                  <a:pt x="1191295" y="148716"/>
                  <a:pt x="1191295" y="147935"/>
                  <a:pt x="1191816" y="146893"/>
                </a:cubicBezTo>
                <a:cubicBezTo>
                  <a:pt x="1215256" y="122411"/>
                  <a:pt x="1237655" y="88553"/>
                  <a:pt x="1259012" y="45318"/>
                </a:cubicBezTo>
                <a:lnTo>
                  <a:pt x="1228539" y="46099"/>
                </a:lnTo>
                <a:cubicBezTo>
                  <a:pt x="1219163" y="46099"/>
                  <a:pt x="1211870" y="46620"/>
                  <a:pt x="1206661" y="47662"/>
                </a:cubicBezTo>
                <a:lnTo>
                  <a:pt x="1201192" y="41411"/>
                </a:lnTo>
                <a:lnTo>
                  <a:pt x="1260574" y="40630"/>
                </a:lnTo>
                <a:cubicBezTo>
                  <a:pt x="1267867" y="26045"/>
                  <a:pt x="1272815" y="13283"/>
                  <a:pt x="1275420" y="2344"/>
                </a:cubicBezTo>
                <a:cubicBezTo>
                  <a:pt x="1276462" y="781"/>
                  <a:pt x="1277243" y="260"/>
                  <a:pt x="1277764" y="781"/>
                </a:cubicBezTo>
                <a:close/>
                <a:moveTo>
                  <a:pt x="2034890" y="0"/>
                </a:moveTo>
                <a:lnTo>
                  <a:pt x="2054423" y="8595"/>
                </a:lnTo>
                <a:cubicBezTo>
                  <a:pt x="2055465" y="9636"/>
                  <a:pt x="2055465" y="10678"/>
                  <a:pt x="2054423" y="11720"/>
                </a:cubicBezTo>
                <a:lnTo>
                  <a:pt x="2050517" y="14845"/>
                </a:lnTo>
                <a:cubicBezTo>
                  <a:pt x="2050517" y="14845"/>
                  <a:pt x="2050517" y="15106"/>
                  <a:pt x="2050517" y="15627"/>
                </a:cubicBezTo>
                <a:cubicBezTo>
                  <a:pt x="2070311" y="33337"/>
                  <a:pt x="2082031" y="47402"/>
                  <a:pt x="2085677" y="57820"/>
                </a:cubicBezTo>
                <a:cubicBezTo>
                  <a:pt x="2086199" y="63029"/>
                  <a:pt x="2083594" y="67717"/>
                  <a:pt x="2077864" y="71884"/>
                </a:cubicBezTo>
                <a:cubicBezTo>
                  <a:pt x="2075781" y="73447"/>
                  <a:pt x="2073957" y="73967"/>
                  <a:pt x="2072395" y="73447"/>
                </a:cubicBezTo>
                <a:cubicBezTo>
                  <a:pt x="2071353" y="72926"/>
                  <a:pt x="2070832" y="71363"/>
                  <a:pt x="2070832" y="68758"/>
                </a:cubicBezTo>
                <a:cubicBezTo>
                  <a:pt x="2067185" y="52090"/>
                  <a:pt x="2060153" y="35160"/>
                  <a:pt x="2049735" y="17971"/>
                </a:cubicBezTo>
                <a:cubicBezTo>
                  <a:pt x="2035150" y="51829"/>
                  <a:pt x="2015877" y="82823"/>
                  <a:pt x="1991916" y="110951"/>
                </a:cubicBezTo>
                <a:cubicBezTo>
                  <a:pt x="1990874" y="111472"/>
                  <a:pt x="1990093" y="111472"/>
                  <a:pt x="1989572" y="110951"/>
                </a:cubicBezTo>
                <a:cubicBezTo>
                  <a:pt x="1989051" y="110430"/>
                  <a:pt x="1989051" y="109649"/>
                  <a:pt x="1989572" y="108607"/>
                </a:cubicBezTo>
                <a:cubicBezTo>
                  <a:pt x="2007803" y="87250"/>
                  <a:pt x="2022909" y="51048"/>
                  <a:pt x="2034890" y="0"/>
                </a:cubicBezTo>
                <a:close/>
                <a:moveTo>
                  <a:pt x="1878620" y="0"/>
                </a:moveTo>
                <a:lnTo>
                  <a:pt x="1899717" y="4688"/>
                </a:lnTo>
                <a:cubicBezTo>
                  <a:pt x="1901800" y="4688"/>
                  <a:pt x="1902061" y="5730"/>
                  <a:pt x="1900498" y="7813"/>
                </a:cubicBezTo>
                <a:lnTo>
                  <a:pt x="1898154" y="12501"/>
                </a:lnTo>
                <a:lnTo>
                  <a:pt x="1898154" y="23440"/>
                </a:lnTo>
                <a:lnTo>
                  <a:pt x="1951286" y="21878"/>
                </a:lnTo>
                <a:lnTo>
                  <a:pt x="1961443" y="12501"/>
                </a:lnTo>
                <a:lnTo>
                  <a:pt x="1973945" y="23440"/>
                </a:lnTo>
                <a:cubicBezTo>
                  <a:pt x="1974466" y="23961"/>
                  <a:pt x="1974726" y="24482"/>
                  <a:pt x="1974726" y="25003"/>
                </a:cubicBezTo>
                <a:cubicBezTo>
                  <a:pt x="1974726" y="25524"/>
                  <a:pt x="1974205" y="25784"/>
                  <a:pt x="1973163" y="25784"/>
                </a:cubicBezTo>
                <a:lnTo>
                  <a:pt x="1877058" y="27347"/>
                </a:lnTo>
                <a:lnTo>
                  <a:pt x="1891903" y="36723"/>
                </a:lnTo>
                <a:cubicBezTo>
                  <a:pt x="1892945" y="37244"/>
                  <a:pt x="1892945" y="38025"/>
                  <a:pt x="1891903" y="39067"/>
                </a:cubicBezTo>
                <a:cubicBezTo>
                  <a:pt x="1886694" y="42193"/>
                  <a:pt x="1877579" y="47141"/>
                  <a:pt x="1864556" y="53913"/>
                </a:cubicBezTo>
                <a:cubicBezTo>
                  <a:pt x="1856222" y="58080"/>
                  <a:pt x="1849971" y="61466"/>
                  <a:pt x="1845804" y="64070"/>
                </a:cubicBezTo>
                <a:lnTo>
                  <a:pt x="1930189" y="60945"/>
                </a:lnTo>
                <a:cubicBezTo>
                  <a:pt x="1926022" y="55215"/>
                  <a:pt x="1920032" y="48964"/>
                  <a:pt x="1912218" y="42193"/>
                </a:cubicBezTo>
                <a:cubicBezTo>
                  <a:pt x="1911697" y="41672"/>
                  <a:pt x="1911437" y="41411"/>
                  <a:pt x="1911437" y="41411"/>
                </a:cubicBezTo>
                <a:cubicBezTo>
                  <a:pt x="1910916" y="40369"/>
                  <a:pt x="1911177" y="39849"/>
                  <a:pt x="1912218" y="39849"/>
                </a:cubicBezTo>
                <a:cubicBezTo>
                  <a:pt x="1935659" y="49225"/>
                  <a:pt x="1949723" y="57299"/>
                  <a:pt x="1954411" y="64070"/>
                </a:cubicBezTo>
                <a:cubicBezTo>
                  <a:pt x="1955974" y="68758"/>
                  <a:pt x="1953890" y="74488"/>
                  <a:pt x="1948160" y="81260"/>
                </a:cubicBezTo>
                <a:cubicBezTo>
                  <a:pt x="1946077" y="83344"/>
                  <a:pt x="1944514" y="84125"/>
                  <a:pt x="1943472" y="83604"/>
                </a:cubicBezTo>
                <a:cubicBezTo>
                  <a:pt x="1942431" y="83604"/>
                  <a:pt x="1941389" y="82302"/>
                  <a:pt x="1940347" y="79697"/>
                </a:cubicBezTo>
                <a:cubicBezTo>
                  <a:pt x="1937742" y="73967"/>
                  <a:pt x="1934877" y="68758"/>
                  <a:pt x="1931752" y="64070"/>
                </a:cubicBezTo>
                <a:cubicBezTo>
                  <a:pt x="1880183" y="71884"/>
                  <a:pt x="1848148" y="78135"/>
                  <a:pt x="1835646" y="82823"/>
                </a:cubicBezTo>
                <a:cubicBezTo>
                  <a:pt x="1833563" y="83344"/>
                  <a:pt x="1832260" y="82823"/>
                  <a:pt x="1831739" y="81260"/>
                </a:cubicBezTo>
                <a:lnTo>
                  <a:pt x="1823926" y="64070"/>
                </a:lnTo>
                <a:cubicBezTo>
                  <a:pt x="1832260" y="65112"/>
                  <a:pt x="1838511" y="63810"/>
                  <a:pt x="1842678" y="60164"/>
                </a:cubicBezTo>
                <a:cubicBezTo>
                  <a:pt x="1853096" y="52350"/>
                  <a:pt x="1863254" y="41411"/>
                  <a:pt x="1873151" y="27347"/>
                </a:cubicBezTo>
                <a:lnTo>
                  <a:pt x="1833302" y="28128"/>
                </a:lnTo>
                <a:cubicBezTo>
                  <a:pt x="1831739" y="28128"/>
                  <a:pt x="1829135" y="28389"/>
                  <a:pt x="1825489" y="28910"/>
                </a:cubicBezTo>
                <a:cubicBezTo>
                  <a:pt x="1818196" y="28910"/>
                  <a:pt x="1813248" y="29431"/>
                  <a:pt x="1810643" y="30472"/>
                </a:cubicBezTo>
                <a:lnTo>
                  <a:pt x="1805174" y="24222"/>
                </a:lnTo>
                <a:lnTo>
                  <a:pt x="1877839" y="23440"/>
                </a:lnTo>
                <a:close/>
                <a:moveTo>
                  <a:pt x="1494197" y="0"/>
                </a:moveTo>
                <a:lnTo>
                  <a:pt x="1515294" y="9376"/>
                </a:lnTo>
                <a:cubicBezTo>
                  <a:pt x="1516856" y="10418"/>
                  <a:pt x="1516856" y="11460"/>
                  <a:pt x="1515294" y="12501"/>
                </a:cubicBezTo>
                <a:lnTo>
                  <a:pt x="1511387" y="16408"/>
                </a:lnTo>
                <a:cubicBezTo>
                  <a:pt x="1511387" y="27347"/>
                  <a:pt x="1511387" y="37505"/>
                  <a:pt x="1511387" y="46881"/>
                </a:cubicBezTo>
                <a:lnTo>
                  <a:pt x="1537171" y="44537"/>
                </a:lnTo>
                <a:lnTo>
                  <a:pt x="1546548" y="32816"/>
                </a:lnTo>
                <a:lnTo>
                  <a:pt x="1560612" y="44537"/>
                </a:lnTo>
                <a:cubicBezTo>
                  <a:pt x="1561654" y="46099"/>
                  <a:pt x="1561393" y="46881"/>
                  <a:pt x="1559831" y="46881"/>
                </a:cubicBezTo>
                <a:lnTo>
                  <a:pt x="1511387" y="51569"/>
                </a:lnTo>
                <a:cubicBezTo>
                  <a:pt x="1511908" y="62508"/>
                  <a:pt x="1512950" y="72926"/>
                  <a:pt x="1514512" y="82823"/>
                </a:cubicBezTo>
                <a:lnTo>
                  <a:pt x="1550454" y="78916"/>
                </a:lnTo>
                <a:lnTo>
                  <a:pt x="1559831" y="65633"/>
                </a:lnTo>
                <a:lnTo>
                  <a:pt x="1575457" y="78135"/>
                </a:lnTo>
                <a:cubicBezTo>
                  <a:pt x="1575978" y="78656"/>
                  <a:pt x="1575457" y="79437"/>
                  <a:pt x="1573895" y="80479"/>
                </a:cubicBezTo>
                <a:lnTo>
                  <a:pt x="1515294" y="88292"/>
                </a:lnTo>
                <a:cubicBezTo>
                  <a:pt x="1517898" y="100794"/>
                  <a:pt x="1521024" y="111993"/>
                  <a:pt x="1524670" y="121890"/>
                </a:cubicBezTo>
                <a:cubicBezTo>
                  <a:pt x="1534567" y="111472"/>
                  <a:pt x="1542641" y="101054"/>
                  <a:pt x="1548892" y="90636"/>
                </a:cubicBezTo>
                <a:cubicBezTo>
                  <a:pt x="1549413" y="90115"/>
                  <a:pt x="1549933" y="89855"/>
                  <a:pt x="1550454" y="89855"/>
                </a:cubicBezTo>
                <a:lnTo>
                  <a:pt x="1562956" y="102356"/>
                </a:lnTo>
                <a:cubicBezTo>
                  <a:pt x="1564519" y="103398"/>
                  <a:pt x="1564258" y="104700"/>
                  <a:pt x="1562175" y="106263"/>
                </a:cubicBezTo>
                <a:cubicBezTo>
                  <a:pt x="1553840" y="116681"/>
                  <a:pt x="1543683" y="126578"/>
                  <a:pt x="1531702" y="135954"/>
                </a:cubicBezTo>
                <a:cubicBezTo>
                  <a:pt x="1538995" y="147414"/>
                  <a:pt x="1547589" y="155748"/>
                  <a:pt x="1557487" y="160957"/>
                </a:cubicBezTo>
                <a:cubicBezTo>
                  <a:pt x="1560612" y="163041"/>
                  <a:pt x="1562956" y="163041"/>
                  <a:pt x="1564519" y="160957"/>
                </a:cubicBezTo>
                <a:lnTo>
                  <a:pt x="1573113" y="150800"/>
                </a:lnTo>
                <a:cubicBezTo>
                  <a:pt x="1573634" y="149758"/>
                  <a:pt x="1574416" y="149498"/>
                  <a:pt x="1575457" y="150019"/>
                </a:cubicBezTo>
                <a:cubicBezTo>
                  <a:pt x="1576499" y="150539"/>
                  <a:pt x="1576760" y="151321"/>
                  <a:pt x="1576239" y="152363"/>
                </a:cubicBezTo>
                <a:cubicBezTo>
                  <a:pt x="1573113" y="159134"/>
                  <a:pt x="1573374" y="166427"/>
                  <a:pt x="1577020" y="174240"/>
                </a:cubicBezTo>
                <a:cubicBezTo>
                  <a:pt x="1577541" y="175282"/>
                  <a:pt x="1577801" y="176064"/>
                  <a:pt x="1577801" y="176584"/>
                </a:cubicBezTo>
                <a:cubicBezTo>
                  <a:pt x="1579364" y="186481"/>
                  <a:pt x="1573113" y="189346"/>
                  <a:pt x="1559049" y="185179"/>
                </a:cubicBezTo>
                <a:cubicBezTo>
                  <a:pt x="1541339" y="177887"/>
                  <a:pt x="1527274" y="165125"/>
                  <a:pt x="1516856" y="146893"/>
                </a:cubicBezTo>
                <a:cubicBezTo>
                  <a:pt x="1496541" y="161999"/>
                  <a:pt x="1470757" y="175543"/>
                  <a:pt x="1439503" y="187523"/>
                </a:cubicBezTo>
                <a:cubicBezTo>
                  <a:pt x="1438461" y="187523"/>
                  <a:pt x="1437680" y="187263"/>
                  <a:pt x="1437159" y="186742"/>
                </a:cubicBezTo>
                <a:cubicBezTo>
                  <a:pt x="1437159" y="185700"/>
                  <a:pt x="1437419" y="184919"/>
                  <a:pt x="1437940" y="184398"/>
                </a:cubicBezTo>
                <a:cubicBezTo>
                  <a:pt x="1467111" y="170334"/>
                  <a:pt x="1491593" y="153925"/>
                  <a:pt x="1511387" y="135173"/>
                </a:cubicBezTo>
                <a:cubicBezTo>
                  <a:pt x="1506178" y="122151"/>
                  <a:pt x="1502271" y="107044"/>
                  <a:pt x="1499667" y="89855"/>
                </a:cubicBezTo>
                <a:lnTo>
                  <a:pt x="1487947" y="91418"/>
                </a:lnTo>
                <a:cubicBezTo>
                  <a:pt x="1480133" y="92459"/>
                  <a:pt x="1473361" y="94022"/>
                  <a:pt x="1467631" y="96106"/>
                </a:cubicBezTo>
                <a:lnTo>
                  <a:pt x="1460599" y="89855"/>
                </a:lnTo>
                <a:lnTo>
                  <a:pt x="1498885" y="85167"/>
                </a:lnTo>
                <a:cubicBezTo>
                  <a:pt x="1497323" y="74749"/>
                  <a:pt x="1496281" y="64070"/>
                  <a:pt x="1495760" y="53131"/>
                </a:cubicBezTo>
                <a:cubicBezTo>
                  <a:pt x="1487426" y="53652"/>
                  <a:pt x="1480393" y="54694"/>
                  <a:pt x="1474664" y="56257"/>
                </a:cubicBezTo>
                <a:lnTo>
                  <a:pt x="1468413" y="50006"/>
                </a:lnTo>
                <a:lnTo>
                  <a:pt x="1494979" y="48443"/>
                </a:lnTo>
                <a:cubicBezTo>
                  <a:pt x="1494979" y="44797"/>
                  <a:pt x="1494979" y="41411"/>
                  <a:pt x="1494979" y="38286"/>
                </a:cubicBezTo>
                <a:cubicBezTo>
                  <a:pt x="1493937" y="22138"/>
                  <a:pt x="1493677" y="9376"/>
                  <a:pt x="149419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199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6F655E6-ABCA-4CFE-B340-A083A6E9F380}"/>
              </a:ext>
            </a:extLst>
          </p:cNvPr>
          <p:cNvSpPr/>
          <p:nvPr/>
        </p:nvSpPr>
        <p:spPr>
          <a:xfrm>
            <a:off x="1303196" y="1462175"/>
            <a:ext cx="379606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向天歌教育科技公司在厦门成立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ACF03236-D59D-4C6C-839F-49E4223A1081}"/>
              </a:ext>
            </a:extLst>
          </p:cNvPr>
          <p:cNvSpPr/>
          <p:nvPr/>
        </p:nvSpPr>
        <p:spPr>
          <a:xfrm>
            <a:off x="1397414" y="999330"/>
            <a:ext cx="1457325" cy="379640"/>
          </a:xfrm>
          <a:prstGeom prst="roundRect">
            <a:avLst/>
          </a:prstGeom>
          <a:solidFill>
            <a:srgbClr val="3F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35B4FD9-1EC0-4A93-96C1-CB45E4314889}"/>
              </a:ext>
            </a:extLst>
          </p:cNvPr>
          <p:cNvSpPr/>
          <p:nvPr/>
        </p:nvSpPr>
        <p:spPr>
          <a:xfrm>
            <a:off x="1465056" y="1023951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4FC6D7D-BAB1-4651-A544-356980736DE7}"/>
              </a:ext>
            </a:extLst>
          </p:cNvPr>
          <p:cNvSpPr/>
          <p:nvPr/>
        </p:nvSpPr>
        <p:spPr>
          <a:xfrm>
            <a:off x="1303196" y="2468213"/>
            <a:ext cx="532006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线下培训、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模板为主营业务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1F0202A8-C3FC-4289-92A5-5F953C2C78BD}"/>
              </a:ext>
            </a:extLst>
          </p:cNvPr>
          <p:cNvSpPr/>
          <p:nvPr/>
        </p:nvSpPr>
        <p:spPr>
          <a:xfrm>
            <a:off x="1397414" y="2005368"/>
            <a:ext cx="1457325" cy="379640"/>
          </a:xfrm>
          <a:prstGeom prst="roundRect">
            <a:avLst/>
          </a:prstGeom>
          <a:solidFill>
            <a:srgbClr val="3F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49F083-0D9B-4050-8C20-767FB1EFEECF}"/>
              </a:ext>
            </a:extLst>
          </p:cNvPr>
          <p:cNvSpPr/>
          <p:nvPr/>
        </p:nvSpPr>
        <p:spPr>
          <a:xfrm>
            <a:off x="1465056" y="2029989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46D9B59-A9D1-4F5E-9852-A38873312784}"/>
              </a:ext>
            </a:extLst>
          </p:cNvPr>
          <p:cNvSpPr/>
          <p:nvPr/>
        </p:nvSpPr>
        <p:spPr>
          <a:xfrm>
            <a:off x="1303196" y="3450848"/>
            <a:ext cx="300886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开始进入在线教育领域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41CAACC1-9FF2-413F-A706-9F17A52EF362}"/>
              </a:ext>
            </a:extLst>
          </p:cNvPr>
          <p:cNvSpPr/>
          <p:nvPr/>
        </p:nvSpPr>
        <p:spPr>
          <a:xfrm>
            <a:off x="1397414" y="2988003"/>
            <a:ext cx="1457325" cy="379640"/>
          </a:xfrm>
          <a:prstGeom prst="roundRect">
            <a:avLst/>
          </a:prstGeom>
          <a:solidFill>
            <a:srgbClr val="3F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7B8E0A3-E4E2-4C43-B6FE-DC3CE86FC393}"/>
              </a:ext>
            </a:extLst>
          </p:cNvPr>
          <p:cNvSpPr/>
          <p:nvPr/>
        </p:nvSpPr>
        <p:spPr>
          <a:xfrm>
            <a:off x="1465056" y="3012624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BD33B0BA-562D-47A3-86DA-52BC00D12497}"/>
              </a:ext>
            </a:extLst>
          </p:cNvPr>
          <p:cNvSpPr/>
          <p:nvPr/>
        </p:nvSpPr>
        <p:spPr>
          <a:xfrm>
            <a:off x="1226996" y="4456886"/>
            <a:ext cx="501526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PPT》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在十点课堂上线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10C7410D-BCB5-4EF2-8E0A-8435B1FDE931}"/>
              </a:ext>
            </a:extLst>
          </p:cNvPr>
          <p:cNvSpPr/>
          <p:nvPr/>
        </p:nvSpPr>
        <p:spPr>
          <a:xfrm>
            <a:off x="1397414" y="3994041"/>
            <a:ext cx="1457325" cy="379640"/>
          </a:xfrm>
          <a:prstGeom prst="roundRect">
            <a:avLst/>
          </a:prstGeom>
          <a:solidFill>
            <a:srgbClr val="3F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42C54EE0-D28E-40AA-A767-D279967E6129}"/>
              </a:ext>
            </a:extLst>
          </p:cNvPr>
          <p:cNvSpPr/>
          <p:nvPr/>
        </p:nvSpPr>
        <p:spPr>
          <a:xfrm>
            <a:off x="1465056" y="4018662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85F3C356-6104-4A27-90EA-24B8761550B1}"/>
              </a:ext>
            </a:extLst>
          </p:cNvPr>
          <p:cNvSpPr/>
          <p:nvPr/>
        </p:nvSpPr>
        <p:spPr>
          <a:xfrm>
            <a:off x="1303196" y="5463877"/>
            <a:ext cx="5180568" cy="39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视频课程销售额突破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C22DB4DC-61A9-4FA9-8F89-57F54563CD2E}"/>
              </a:ext>
            </a:extLst>
          </p:cNvPr>
          <p:cNvSpPr/>
          <p:nvPr/>
        </p:nvSpPr>
        <p:spPr>
          <a:xfrm>
            <a:off x="1397414" y="4976676"/>
            <a:ext cx="1457325" cy="379640"/>
          </a:xfrm>
          <a:prstGeom prst="roundRect">
            <a:avLst/>
          </a:prstGeom>
          <a:solidFill>
            <a:srgbClr val="3F9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507BA69C-3611-4253-8325-F833EABC55D1}"/>
              </a:ext>
            </a:extLst>
          </p:cNvPr>
          <p:cNvSpPr/>
          <p:nvPr/>
        </p:nvSpPr>
        <p:spPr>
          <a:xfrm>
            <a:off x="1465056" y="5001297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4" name="Freeform 9">
            <a:extLst>
              <a:ext uri="{FF2B5EF4-FFF2-40B4-BE49-F238E27FC236}">
                <a16:creationId xmlns="" xmlns:a16="http://schemas.microsoft.com/office/drawing/2014/main" id="{660698F3-20AE-417B-9370-C00EFF661D80}"/>
              </a:ext>
            </a:extLst>
          </p:cNvPr>
          <p:cNvSpPr>
            <a:spLocks noEditPoints="1"/>
          </p:cNvSpPr>
          <p:nvPr/>
        </p:nvSpPr>
        <p:spPr bwMode="auto">
          <a:xfrm>
            <a:off x="6870700" y="-978403"/>
            <a:ext cx="8750300" cy="7863313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B3EEA630-CA48-48BF-B5D8-94D1F7AD3FF6}"/>
              </a:ext>
            </a:extLst>
          </p:cNvPr>
          <p:cNvSpPr txBox="1"/>
          <p:nvPr/>
        </p:nvSpPr>
        <p:spPr>
          <a:xfrm>
            <a:off x="9302185" y="1260716"/>
            <a:ext cx="648083" cy="1003163"/>
          </a:xfrm>
          <a:custGeom>
            <a:avLst/>
            <a:gdLst/>
            <a:ahLst/>
            <a:cxnLst/>
            <a:rect l="l" t="t" r="r" b="b"/>
            <a:pathLst>
              <a:path w="648083" h="1003163">
                <a:moveTo>
                  <a:pt x="579329" y="394595"/>
                </a:moveTo>
                <a:cubicBezTo>
                  <a:pt x="579329" y="394595"/>
                  <a:pt x="579634" y="395204"/>
                  <a:pt x="580244" y="396423"/>
                </a:cubicBezTo>
                <a:cubicBezTo>
                  <a:pt x="581463" y="400081"/>
                  <a:pt x="581158" y="402824"/>
                  <a:pt x="579329" y="404653"/>
                </a:cubicBezTo>
                <a:cubicBezTo>
                  <a:pt x="578720" y="405262"/>
                  <a:pt x="578110" y="404653"/>
                  <a:pt x="577501" y="402824"/>
                </a:cubicBezTo>
                <a:cubicBezTo>
                  <a:pt x="577501" y="402824"/>
                  <a:pt x="577501" y="401605"/>
                  <a:pt x="577501" y="399166"/>
                </a:cubicBezTo>
                <a:cubicBezTo>
                  <a:pt x="577501" y="396118"/>
                  <a:pt x="578110" y="394595"/>
                  <a:pt x="579329" y="394595"/>
                </a:cubicBezTo>
                <a:close/>
                <a:moveTo>
                  <a:pt x="582987" y="378135"/>
                </a:moveTo>
                <a:cubicBezTo>
                  <a:pt x="583597" y="378135"/>
                  <a:pt x="583901" y="378745"/>
                  <a:pt x="583901" y="379964"/>
                </a:cubicBezTo>
                <a:cubicBezTo>
                  <a:pt x="585730" y="383622"/>
                  <a:pt x="585730" y="386060"/>
                  <a:pt x="583901" y="387279"/>
                </a:cubicBezTo>
                <a:cubicBezTo>
                  <a:pt x="583292" y="388498"/>
                  <a:pt x="582682" y="387889"/>
                  <a:pt x="582073" y="385450"/>
                </a:cubicBezTo>
                <a:cubicBezTo>
                  <a:pt x="582073" y="385450"/>
                  <a:pt x="582073" y="384536"/>
                  <a:pt x="582073" y="382707"/>
                </a:cubicBezTo>
                <a:cubicBezTo>
                  <a:pt x="582073" y="379050"/>
                  <a:pt x="582377" y="377526"/>
                  <a:pt x="582987" y="378135"/>
                </a:cubicBezTo>
                <a:close/>
                <a:moveTo>
                  <a:pt x="550069" y="343159"/>
                </a:moveTo>
                <a:cubicBezTo>
                  <a:pt x="544582" y="343007"/>
                  <a:pt x="540925" y="343693"/>
                  <a:pt x="539096" y="345217"/>
                </a:cubicBezTo>
                <a:cubicBezTo>
                  <a:pt x="537877" y="346436"/>
                  <a:pt x="533305" y="347655"/>
                  <a:pt x="525380" y="348874"/>
                </a:cubicBezTo>
                <a:cubicBezTo>
                  <a:pt x="515017" y="350703"/>
                  <a:pt x="503739" y="354818"/>
                  <a:pt x="491547" y="361219"/>
                </a:cubicBezTo>
                <a:cubicBezTo>
                  <a:pt x="479355" y="367620"/>
                  <a:pt x="471735" y="373563"/>
                  <a:pt x="468687" y="379050"/>
                </a:cubicBezTo>
                <a:cubicBezTo>
                  <a:pt x="465639" y="385755"/>
                  <a:pt x="462591" y="389108"/>
                  <a:pt x="459543" y="389108"/>
                </a:cubicBezTo>
                <a:cubicBezTo>
                  <a:pt x="458324" y="390327"/>
                  <a:pt x="457867" y="395966"/>
                  <a:pt x="458171" y="406024"/>
                </a:cubicBezTo>
                <a:cubicBezTo>
                  <a:pt x="458476" y="416083"/>
                  <a:pt x="459543" y="428580"/>
                  <a:pt x="461372" y="443515"/>
                </a:cubicBezTo>
                <a:cubicBezTo>
                  <a:pt x="463201" y="458450"/>
                  <a:pt x="465029" y="470185"/>
                  <a:pt x="466858" y="478719"/>
                </a:cubicBezTo>
                <a:cubicBezTo>
                  <a:pt x="472345" y="499446"/>
                  <a:pt x="479507" y="518191"/>
                  <a:pt x="488347" y="534955"/>
                </a:cubicBezTo>
                <a:cubicBezTo>
                  <a:pt x="497186" y="551719"/>
                  <a:pt x="504349" y="559796"/>
                  <a:pt x="509835" y="559187"/>
                </a:cubicBezTo>
                <a:cubicBezTo>
                  <a:pt x="512273" y="559187"/>
                  <a:pt x="516388" y="554310"/>
                  <a:pt x="522179" y="544556"/>
                </a:cubicBezTo>
                <a:cubicBezTo>
                  <a:pt x="527971" y="534802"/>
                  <a:pt x="532390" y="525963"/>
                  <a:pt x="535438" y="518039"/>
                </a:cubicBezTo>
                <a:cubicBezTo>
                  <a:pt x="542753" y="501579"/>
                  <a:pt x="548240" y="492435"/>
                  <a:pt x="551897" y="490606"/>
                </a:cubicBezTo>
                <a:cubicBezTo>
                  <a:pt x="551897" y="495483"/>
                  <a:pt x="542753" y="516210"/>
                  <a:pt x="524465" y="552786"/>
                </a:cubicBezTo>
                <a:cubicBezTo>
                  <a:pt x="517760" y="565587"/>
                  <a:pt x="515626" y="571988"/>
                  <a:pt x="518065" y="571988"/>
                </a:cubicBezTo>
                <a:cubicBezTo>
                  <a:pt x="521113" y="571988"/>
                  <a:pt x="530257" y="554767"/>
                  <a:pt x="545497" y="520324"/>
                </a:cubicBezTo>
                <a:cubicBezTo>
                  <a:pt x="560737" y="485882"/>
                  <a:pt x="568661" y="465308"/>
                  <a:pt x="569271" y="458603"/>
                </a:cubicBezTo>
                <a:cubicBezTo>
                  <a:pt x="569271" y="456164"/>
                  <a:pt x="568052" y="455859"/>
                  <a:pt x="565613" y="457688"/>
                </a:cubicBezTo>
                <a:cubicBezTo>
                  <a:pt x="563785" y="458298"/>
                  <a:pt x="562870" y="457688"/>
                  <a:pt x="562870" y="455859"/>
                </a:cubicBezTo>
                <a:cubicBezTo>
                  <a:pt x="562870" y="454640"/>
                  <a:pt x="563175" y="453116"/>
                  <a:pt x="563785" y="451287"/>
                </a:cubicBezTo>
                <a:cubicBezTo>
                  <a:pt x="565004" y="445191"/>
                  <a:pt x="566680" y="443820"/>
                  <a:pt x="568814" y="447172"/>
                </a:cubicBezTo>
                <a:cubicBezTo>
                  <a:pt x="570947" y="450525"/>
                  <a:pt x="572929" y="449611"/>
                  <a:pt x="574757" y="444429"/>
                </a:cubicBezTo>
                <a:cubicBezTo>
                  <a:pt x="576586" y="439248"/>
                  <a:pt x="575977" y="436200"/>
                  <a:pt x="572929" y="435285"/>
                </a:cubicBezTo>
                <a:cubicBezTo>
                  <a:pt x="569881" y="434371"/>
                  <a:pt x="570643" y="432237"/>
                  <a:pt x="575215" y="428884"/>
                </a:cubicBezTo>
                <a:cubicBezTo>
                  <a:pt x="579787" y="425532"/>
                  <a:pt x="583901" y="414407"/>
                  <a:pt x="587559" y="395509"/>
                </a:cubicBezTo>
                <a:cubicBezTo>
                  <a:pt x="590607" y="379050"/>
                  <a:pt x="591064" y="367162"/>
                  <a:pt x="588931" y="359847"/>
                </a:cubicBezTo>
                <a:cubicBezTo>
                  <a:pt x="586797" y="352532"/>
                  <a:pt x="581158" y="347960"/>
                  <a:pt x="572014" y="346131"/>
                </a:cubicBezTo>
                <a:cubicBezTo>
                  <a:pt x="562870" y="344302"/>
                  <a:pt x="555555" y="343312"/>
                  <a:pt x="550069" y="343159"/>
                </a:cubicBezTo>
                <a:close/>
                <a:moveTo>
                  <a:pt x="486632" y="159251"/>
                </a:moveTo>
                <a:cubicBezTo>
                  <a:pt x="488994" y="159632"/>
                  <a:pt x="490937" y="160813"/>
                  <a:pt x="492461" y="162794"/>
                </a:cubicBezTo>
                <a:cubicBezTo>
                  <a:pt x="495509" y="166756"/>
                  <a:pt x="497948" y="167823"/>
                  <a:pt x="499777" y="165994"/>
                </a:cubicBezTo>
                <a:cubicBezTo>
                  <a:pt x="500996" y="164775"/>
                  <a:pt x="501910" y="165385"/>
                  <a:pt x="502520" y="167823"/>
                </a:cubicBezTo>
                <a:cubicBezTo>
                  <a:pt x="503739" y="176358"/>
                  <a:pt x="502215" y="187635"/>
                  <a:pt x="497948" y="201656"/>
                </a:cubicBezTo>
                <a:cubicBezTo>
                  <a:pt x="494900" y="211410"/>
                  <a:pt x="492309" y="224973"/>
                  <a:pt x="490175" y="242347"/>
                </a:cubicBezTo>
                <a:cubicBezTo>
                  <a:pt x="488042" y="259720"/>
                  <a:pt x="484537" y="276027"/>
                  <a:pt x="479660" y="291267"/>
                </a:cubicBezTo>
                <a:cubicBezTo>
                  <a:pt x="474783" y="306507"/>
                  <a:pt x="473107" y="314889"/>
                  <a:pt x="474631" y="316413"/>
                </a:cubicBezTo>
                <a:cubicBezTo>
                  <a:pt x="476155" y="317937"/>
                  <a:pt x="485451" y="315956"/>
                  <a:pt x="502520" y="310470"/>
                </a:cubicBezTo>
                <a:cubicBezTo>
                  <a:pt x="535438" y="299497"/>
                  <a:pt x="565004" y="299802"/>
                  <a:pt x="591217" y="311384"/>
                </a:cubicBezTo>
                <a:cubicBezTo>
                  <a:pt x="611943" y="320528"/>
                  <a:pt x="627183" y="335311"/>
                  <a:pt x="636937" y="355733"/>
                </a:cubicBezTo>
                <a:cubicBezTo>
                  <a:pt x="646690" y="376154"/>
                  <a:pt x="650043" y="400690"/>
                  <a:pt x="646995" y="429342"/>
                </a:cubicBezTo>
                <a:cubicBezTo>
                  <a:pt x="645776" y="444582"/>
                  <a:pt x="636632" y="480548"/>
                  <a:pt x="619563" y="537241"/>
                </a:cubicBezTo>
                <a:cubicBezTo>
                  <a:pt x="602494" y="593934"/>
                  <a:pt x="590302" y="629291"/>
                  <a:pt x="582987" y="643311"/>
                </a:cubicBezTo>
                <a:cubicBezTo>
                  <a:pt x="579329" y="650626"/>
                  <a:pt x="577501" y="656113"/>
                  <a:pt x="577501" y="659770"/>
                </a:cubicBezTo>
                <a:cubicBezTo>
                  <a:pt x="577501" y="662818"/>
                  <a:pt x="573691" y="669067"/>
                  <a:pt x="566071" y="678516"/>
                </a:cubicBezTo>
                <a:cubicBezTo>
                  <a:pt x="558451" y="687964"/>
                  <a:pt x="551897" y="694518"/>
                  <a:pt x="546411" y="698175"/>
                </a:cubicBezTo>
                <a:cubicBezTo>
                  <a:pt x="541534" y="701223"/>
                  <a:pt x="537724" y="702747"/>
                  <a:pt x="534981" y="702747"/>
                </a:cubicBezTo>
                <a:cubicBezTo>
                  <a:pt x="532238" y="702747"/>
                  <a:pt x="527666" y="701376"/>
                  <a:pt x="521265" y="698633"/>
                </a:cubicBezTo>
                <a:cubicBezTo>
                  <a:pt x="514864" y="695889"/>
                  <a:pt x="509378" y="691165"/>
                  <a:pt x="504806" y="684459"/>
                </a:cubicBezTo>
                <a:cubicBezTo>
                  <a:pt x="500234" y="677754"/>
                  <a:pt x="491547" y="662209"/>
                  <a:pt x="478745" y="637825"/>
                </a:cubicBezTo>
                <a:cubicBezTo>
                  <a:pt x="465944" y="612222"/>
                  <a:pt x="458019" y="595001"/>
                  <a:pt x="454971" y="586161"/>
                </a:cubicBezTo>
                <a:cubicBezTo>
                  <a:pt x="451923" y="577322"/>
                  <a:pt x="450094" y="566197"/>
                  <a:pt x="449485" y="552786"/>
                </a:cubicBezTo>
                <a:cubicBezTo>
                  <a:pt x="448875" y="532669"/>
                  <a:pt x="447046" y="518953"/>
                  <a:pt x="443998" y="511638"/>
                </a:cubicBezTo>
                <a:cubicBezTo>
                  <a:pt x="441560" y="504932"/>
                  <a:pt x="440341" y="496245"/>
                  <a:pt x="440341" y="485577"/>
                </a:cubicBezTo>
                <a:cubicBezTo>
                  <a:pt x="440341" y="474909"/>
                  <a:pt x="441560" y="468356"/>
                  <a:pt x="443998" y="465918"/>
                </a:cubicBezTo>
                <a:cubicBezTo>
                  <a:pt x="446437" y="462870"/>
                  <a:pt x="446741" y="455859"/>
                  <a:pt x="444913" y="444887"/>
                </a:cubicBezTo>
                <a:lnTo>
                  <a:pt x="441255" y="428427"/>
                </a:lnTo>
                <a:lnTo>
                  <a:pt x="430282" y="459517"/>
                </a:lnTo>
                <a:cubicBezTo>
                  <a:pt x="422967" y="480243"/>
                  <a:pt x="415804" y="501732"/>
                  <a:pt x="408794" y="523982"/>
                </a:cubicBezTo>
                <a:cubicBezTo>
                  <a:pt x="401783" y="546233"/>
                  <a:pt x="396145" y="560406"/>
                  <a:pt x="391877" y="566502"/>
                </a:cubicBezTo>
                <a:cubicBezTo>
                  <a:pt x="387610" y="572598"/>
                  <a:pt x="387001" y="576560"/>
                  <a:pt x="390049" y="578389"/>
                </a:cubicBezTo>
                <a:cubicBezTo>
                  <a:pt x="394316" y="580827"/>
                  <a:pt x="376942" y="629291"/>
                  <a:pt x="337928" y="723779"/>
                </a:cubicBezTo>
                <a:cubicBezTo>
                  <a:pt x="334270" y="732313"/>
                  <a:pt x="328631" y="746181"/>
                  <a:pt x="321011" y="765384"/>
                </a:cubicBezTo>
                <a:cubicBezTo>
                  <a:pt x="313391" y="784586"/>
                  <a:pt x="308362" y="795559"/>
                  <a:pt x="305924" y="798302"/>
                </a:cubicBezTo>
                <a:cubicBezTo>
                  <a:pt x="303485" y="801045"/>
                  <a:pt x="302266" y="805465"/>
                  <a:pt x="302266" y="811561"/>
                </a:cubicBezTo>
                <a:cubicBezTo>
                  <a:pt x="302266" y="817047"/>
                  <a:pt x="299066" y="826801"/>
                  <a:pt x="292665" y="840822"/>
                </a:cubicBezTo>
                <a:cubicBezTo>
                  <a:pt x="286264" y="854843"/>
                  <a:pt x="281235" y="863072"/>
                  <a:pt x="277577" y="865511"/>
                </a:cubicBezTo>
                <a:cubicBezTo>
                  <a:pt x="275139" y="866730"/>
                  <a:pt x="273920" y="870235"/>
                  <a:pt x="273920" y="876026"/>
                </a:cubicBezTo>
                <a:cubicBezTo>
                  <a:pt x="273920" y="881817"/>
                  <a:pt x="271939" y="885475"/>
                  <a:pt x="267976" y="886999"/>
                </a:cubicBezTo>
                <a:cubicBezTo>
                  <a:pt x="264014" y="888523"/>
                  <a:pt x="259747" y="894314"/>
                  <a:pt x="255175" y="904373"/>
                </a:cubicBezTo>
                <a:cubicBezTo>
                  <a:pt x="250603" y="914431"/>
                  <a:pt x="245726" y="923575"/>
                  <a:pt x="240544" y="931805"/>
                </a:cubicBezTo>
                <a:cubicBezTo>
                  <a:pt x="235363" y="940034"/>
                  <a:pt x="229114" y="951159"/>
                  <a:pt x="221799" y="965180"/>
                </a:cubicBezTo>
                <a:cubicBezTo>
                  <a:pt x="214484" y="979201"/>
                  <a:pt x="208388" y="989259"/>
                  <a:pt x="203511" y="995355"/>
                </a:cubicBezTo>
                <a:cubicBezTo>
                  <a:pt x="199853" y="1000232"/>
                  <a:pt x="197110" y="1002823"/>
                  <a:pt x="195281" y="1003128"/>
                </a:cubicBezTo>
                <a:cubicBezTo>
                  <a:pt x="193453" y="1003433"/>
                  <a:pt x="190100" y="1001756"/>
                  <a:pt x="185223" y="998099"/>
                </a:cubicBezTo>
                <a:cubicBezTo>
                  <a:pt x="178517" y="993831"/>
                  <a:pt x="173945" y="988650"/>
                  <a:pt x="171507" y="982554"/>
                </a:cubicBezTo>
                <a:cubicBezTo>
                  <a:pt x="169069" y="976458"/>
                  <a:pt x="168154" y="967009"/>
                  <a:pt x="168764" y="954207"/>
                </a:cubicBezTo>
                <a:cubicBezTo>
                  <a:pt x="168764" y="942015"/>
                  <a:pt x="166783" y="933633"/>
                  <a:pt x="162820" y="929061"/>
                </a:cubicBezTo>
                <a:cubicBezTo>
                  <a:pt x="158858" y="924489"/>
                  <a:pt x="158553" y="921137"/>
                  <a:pt x="161906" y="919003"/>
                </a:cubicBezTo>
                <a:cubicBezTo>
                  <a:pt x="165259" y="916869"/>
                  <a:pt x="169373" y="918851"/>
                  <a:pt x="174250" y="924947"/>
                </a:cubicBezTo>
                <a:lnTo>
                  <a:pt x="181565" y="934091"/>
                </a:lnTo>
                <a:lnTo>
                  <a:pt x="188881" y="920375"/>
                </a:lnTo>
                <a:cubicBezTo>
                  <a:pt x="194367" y="911231"/>
                  <a:pt x="201073" y="899039"/>
                  <a:pt x="208997" y="883799"/>
                </a:cubicBezTo>
                <a:cubicBezTo>
                  <a:pt x="216922" y="868559"/>
                  <a:pt x="222561" y="858805"/>
                  <a:pt x="225914" y="854538"/>
                </a:cubicBezTo>
                <a:cubicBezTo>
                  <a:pt x="229267" y="850271"/>
                  <a:pt x="232010" y="844784"/>
                  <a:pt x="234143" y="838079"/>
                </a:cubicBezTo>
                <a:cubicBezTo>
                  <a:pt x="236277" y="831373"/>
                  <a:pt x="241306" y="821619"/>
                  <a:pt x="249231" y="808818"/>
                </a:cubicBezTo>
                <a:cubicBezTo>
                  <a:pt x="257156" y="796016"/>
                  <a:pt x="261118" y="788091"/>
                  <a:pt x="261118" y="785043"/>
                </a:cubicBezTo>
                <a:cubicBezTo>
                  <a:pt x="261118" y="781995"/>
                  <a:pt x="267519" y="766908"/>
                  <a:pt x="280321" y="739781"/>
                </a:cubicBezTo>
                <a:cubicBezTo>
                  <a:pt x="293122" y="712653"/>
                  <a:pt x="300590" y="696346"/>
                  <a:pt x="302723" y="690860"/>
                </a:cubicBezTo>
                <a:cubicBezTo>
                  <a:pt x="304857" y="685374"/>
                  <a:pt x="310191" y="673639"/>
                  <a:pt x="318725" y="655656"/>
                </a:cubicBezTo>
                <a:cubicBezTo>
                  <a:pt x="327260" y="637672"/>
                  <a:pt x="331527" y="627157"/>
                  <a:pt x="331527" y="624109"/>
                </a:cubicBezTo>
                <a:cubicBezTo>
                  <a:pt x="331527" y="619232"/>
                  <a:pt x="338537" y="599725"/>
                  <a:pt x="352558" y="565587"/>
                </a:cubicBezTo>
                <a:cubicBezTo>
                  <a:pt x="354997" y="560101"/>
                  <a:pt x="357130" y="554310"/>
                  <a:pt x="358959" y="548214"/>
                </a:cubicBezTo>
                <a:cubicBezTo>
                  <a:pt x="360788" y="542118"/>
                  <a:pt x="363074" y="539070"/>
                  <a:pt x="365817" y="539070"/>
                </a:cubicBezTo>
                <a:cubicBezTo>
                  <a:pt x="368560" y="539070"/>
                  <a:pt x="369017" y="537546"/>
                  <a:pt x="367189" y="534498"/>
                </a:cubicBezTo>
                <a:cubicBezTo>
                  <a:pt x="366579" y="533279"/>
                  <a:pt x="368255" y="525658"/>
                  <a:pt x="372218" y="511638"/>
                </a:cubicBezTo>
                <a:cubicBezTo>
                  <a:pt x="376180" y="497617"/>
                  <a:pt x="380905" y="483901"/>
                  <a:pt x="386391" y="470490"/>
                </a:cubicBezTo>
                <a:cubicBezTo>
                  <a:pt x="388220" y="464394"/>
                  <a:pt x="389896" y="457993"/>
                  <a:pt x="391420" y="451287"/>
                </a:cubicBezTo>
                <a:cubicBezTo>
                  <a:pt x="392944" y="444582"/>
                  <a:pt x="394925" y="436047"/>
                  <a:pt x="397364" y="425684"/>
                </a:cubicBezTo>
                <a:cubicBezTo>
                  <a:pt x="399802" y="417759"/>
                  <a:pt x="400717" y="413187"/>
                  <a:pt x="400107" y="411968"/>
                </a:cubicBezTo>
                <a:cubicBezTo>
                  <a:pt x="399497" y="410749"/>
                  <a:pt x="396449" y="410749"/>
                  <a:pt x="390963" y="411968"/>
                </a:cubicBezTo>
                <a:cubicBezTo>
                  <a:pt x="383648" y="413187"/>
                  <a:pt x="363988" y="414559"/>
                  <a:pt x="331984" y="416083"/>
                </a:cubicBezTo>
                <a:cubicBezTo>
                  <a:pt x="299980" y="417607"/>
                  <a:pt x="281540" y="420655"/>
                  <a:pt x="276663" y="425227"/>
                </a:cubicBezTo>
                <a:cubicBezTo>
                  <a:pt x="271786" y="429799"/>
                  <a:pt x="269348" y="429951"/>
                  <a:pt x="269348" y="425684"/>
                </a:cubicBezTo>
                <a:cubicBezTo>
                  <a:pt x="269348" y="423246"/>
                  <a:pt x="272243" y="419588"/>
                  <a:pt x="278035" y="414711"/>
                </a:cubicBezTo>
                <a:cubicBezTo>
                  <a:pt x="283826" y="409835"/>
                  <a:pt x="288550" y="407396"/>
                  <a:pt x="292208" y="407396"/>
                </a:cubicBezTo>
                <a:cubicBezTo>
                  <a:pt x="295256" y="407396"/>
                  <a:pt x="301657" y="404348"/>
                  <a:pt x="311410" y="398252"/>
                </a:cubicBezTo>
                <a:cubicBezTo>
                  <a:pt x="321164" y="392156"/>
                  <a:pt x="327565" y="389108"/>
                  <a:pt x="330613" y="389108"/>
                </a:cubicBezTo>
                <a:cubicBezTo>
                  <a:pt x="333661" y="389108"/>
                  <a:pt x="348901" y="381945"/>
                  <a:pt x="376333" y="367620"/>
                </a:cubicBezTo>
                <a:cubicBezTo>
                  <a:pt x="403765" y="353294"/>
                  <a:pt x="418395" y="344607"/>
                  <a:pt x="420224" y="341559"/>
                </a:cubicBezTo>
                <a:cubicBezTo>
                  <a:pt x="422053" y="338511"/>
                  <a:pt x="425253" y="329215"/>
                  <a:pt x="429825" y="313670"/>
                </a:cubicBezTo>
                <a:cubicBezTo>
                  <a:pt x="434397" y="298125"/>
                  <a:pt x="436988" y="287305"/>
                  <a:pt x="437597" y="281209"/>
                </a:cubicBezTo>
                <a:cubicBezTo>
                  <a:pt x="438817" y="273894"/>
                  <a:pt x="440036" y="268102"/>
                  <a:pt x="441255" y="263835"/>
                </a:cubicBezTo>
                <a:cubicBezTo>
                  <a:pt x="444303" y="255910"/>
                  <a:pt x="447656" y="243414"/>
                  <a:pt x="451313" y="226345"/>
                </a:cubicBezTo>
                <a:cubicBezTo>
                  <a:pt x="454971" y="209276"/>
                  <a:pt x="456800" y="197389"/>
                  <a:pt x="456800" y="190683"/>
                </a:cubicBezTo>
                <a:cubicBezTo>
                  <a:pt x="456800" y="182149"/>
                  <a:pt x="458019" y="178186"/>
                  <a:pt x="460457" y="178796"/>
                </a:cubicBezTo>
                <a:cubicBezTo>
                  <a:pt x="461677" y="179406"/>
                  <a:pt x="462743" y="179101"/>
                  <a:pt x="463658" y="177882"/>
                </a:cubicBezTo>
                <a:cubicBezTo>
                  <a:pt x="464572" y="176663"/>
                  <a:pt x="465334" y="174834"/>
                  <a:pt x="465944" y="172395"/>
                </a:cubicBezTo>
                <a:cubicBezTo>
                  <a:pt x="467773" y="166909"/>
                  <a:pt x="471887" y="162947"/>
                  <a:pt x="478288" y="160508"/>
                </a:cubicBezTo>
                <a:cubicBezTo>
                  <a:pt x="481489" y="159289"/>
                  <a:pt x="484270" y="158870"/>
                  <a:pt x="486632" y="159251"/>
                </a:cubicBezTo>
                <a:close/>
                <a:moveTo>
                  <a:pt x="506635" y="31"/>
                </a:moveTo>
                <a:cubicBezTo>
                  <a:pt x="514864" y="336"/>
                  <a:pt x="522027" y="3231"/>
                  <a:pt x="528123" y="8718"/>
                </a:cubicBezTo>
                <a:cubicBezTo>
                  <a:pt x="532390" y="12375"/>
                  <a:pt x="535438" y="14204"/>
                  <a:pt x="537267" y="14204"/>
                </a:cubicBezTo>
                <a:cubicBezTo>
                  <a:pt x="541534" y="14204"/>
                  <a:pt x="550831" y="19233"/>
                  <a:pt x="565156" y="29292"/>
                </a:cubicBezTo>
                <a:cubicBezTo>
                  <a:pt x="579482" y="39350"/>
                  <a:pt x="587559" y="46513"/>
                  <a:pt x="589388" y="50780"/>
                </a:cubicBezTo>
                <a:cubicBezTo>
                  <a:pt x="592436" y="58095"/>
                  <a:pt x="593655" y="62972"/>
                  <a:pt x="593045" y="65410"/>
                </a:cubicBezTo>
                <a:cubicBezTo>
                  <a:pt x="592436" y="67849"/>
                  <a:pt x="589388" y="70287"/>
                  <a:pt x="583901" y="72726"/>
                </a:cubicBezTo>
                <a:cubicBezTo>
                  <a:pt x="560127" y="82479"/>
                  <a:pt x="510749" y="98938"/>
                  <a:pt x="435769" y="122103"/>
                </a:cubicBezTo>
                <a:cubicBezTo>
                  <a:pt x="401021" y="133076"/>
                  <a:pt x="379838" y="140544"/>
                  <a:pt x="372218" y="144506"/>
                </a:cubicBezTo>
                <a:cubicBezTo>
                  <a:pt x="364598" y="148468"/>
                  <a:pt x="360788" y="154107"/>
                  <a:pt x="360788" y="161422"/>
                </a:cubicBezTo>
                <a:cubicBezTo>
                  <a:pt x="360788" y="170567"/>
                  <a:pt x="357740" y="179710"/>
                  <a:pt x="351644" y="188855"/>
                </a:cubicBezTo>
                <a:cubicBezTo>
                  <a:pt x="320554" y="237013"/>
                  <a:pt x="299828" y="276027"/>
                  <a:pt x="289465" y="305898"/>
                </a:cubicBezTo>
                <a:cubicBezTo>
                  <a:pt x="284588" y="321138"/>
                  <a:pt x="274529" y="343998"/>
                  <a:pt x="259289" y="374478"/>
                </a:cubicBezTo>
                <a:cubicBezTo>
                  <a:pt x="244049" y="404958"/>
                  <a:pt x="236429" y="421264"/>
                  <a:pt x="236429" y="423398"/>
                </a:cubicBezTo>
                <a:cubicBezTo>
                  <a:pt x="236429" y="425532"/>
                  <a:pt x="231553" y="436657"/>
                  <a:pt x="221799" y="456774"/>
                </a:cubicBezTo>
                <a:cubicBezTo>
                  <a:pt x="211436" y="479329"/>
                  <a:pt x="198329" y="507980"/>
                  <a:pt x="182480" y="542727"/>
                </a:cubicBezTo>
                <a:cubicBezTo>
                  <a:pt x="164801" y="580522"/>
                  <a:pt x="147885" y="615574"/>
                  <a:pt x="131731" y="647883"/>
                </a:cubicBezTo>
                <a:cubicBezTo>
                  <a:pt x="115576" y="680192"/>
                  <a:pt x="107499" y="699395"/>
                  <a:pt x="107499" y="705491"/>
                </a:cubicBezTo>
                <a:cubicBezTo>
                  <a:pt x="107499" y="712196"/>
                  <a:pt x="98660" y="734447"/>
                  <a:pt x="80981" y="772242"/>
                </a:cubicBezTo>
                <a:cubicBezTo>
                  <a:pt x="75495" y="783824"/>
                  <a:pt x="71380" y="791292"/>
                  <a:pt x="68637" y="794645"/>
                </a:cubicBezTo>
                <a:cubicBezTo>
                  <a:pt x="65894" y="797997"/>
                  <a:pt x="62084" y="799674"/>
                  <a:pt x="57207" y="799674"/>
                </a:cubicBezTo>
                <a:cubicBezTo>
                  <a:pt x="45625" y="800283"/>
                  <a:pt x="35871" y="794187"/>
                  <a:pt x="27946" y="781386"/>
                </a:cubicBezTo>
                <a:cubicBezTo>
                  <a:pt x="20021" y="768584"/>
                  <a:pt x="15145" y="751515"/>
                  <a:pt x="13316" y="730179"/>
                </a:cubicBezTo>
                <a:cubicBezTo>
                  <a:pt x="10268" y="696651"/>
                  <a:pt x="6305" y="678058"/>
                  <a:pt x="1429" y="674401"/>
                </a:cubicBezTo>
                <a:cubicBezTo>
                  <a:pt x="-1619" y="672572"/>
                  <a:pt x="209" y="669219"/>
                  <a:pt x="6915" y="664343"/>
                </a:cubicBezTo>
                <a:cubicBezTo>
                  <a:pt x="24593" y="651541"/>
                  <a:pt x="44405" y="631729"/>
                  <a:pt x="66351" y="604906"/>
                </a:cubicBezTo>
                <a:cubicBezTo>
                  <a:pt x="88297" y="578084"/>
                  <a:pt x="99269" y="560101"/>
                  <a:pt x="99269" y="550957"/>
                </a:cubicBezTo>
                <a:cubicBezTo>
                  <a:pt x="99269" y="545470"/>
                  <a:pt x="102775" y="535107"/>
                  <a:pt x="109785" y="519867"/>
                </a:cubicBezTo>
                <a:cubicBezTo>
                  <a:pt x="116795" y="504627"/>
                  <a:pt x="121520" y="497007"/>
                  <a:pt x="123958" y="497007"/>
                </a:cubicBezTo>
                <a:cubicBezTo>
                  <a:pt x="126397" y="497007"/>
                  <a:pt x="127616" y="491826"/>
                  <a:pt x="127616" y="481463"/>
                </a:cubicBezTo>
                <a:cubicBezTo>
                  <a:pt x="127616" y="474147"/>
                  <a:pt x="128225" y="470490"/>
                  <a:pt x="129445" y="470490"/>
                </a:cubicBezTo>
                <a:cubicBezTo>
                  <a:pt x="130054" y="470490"/>
                  <a:pt x="130969" y="471099"/>
                  <a:pt x="132188" y="472318"/>
                </a:cubicBezTo>
                <a:cubicBezTo>
                  <a:pt x="134017" y="475367"/>
                  <a:pt x="136150" y="472928"/>
                  <a:pt x="138589" y="465003"/>
                </a:cubicBezTo>
                <a:cubicBezTo>
                  <a:pt x="139808" y="462565"/>
                  <a:pt x="141027" y="458907"/>
                  <a:pt x="142246" y="454031"/>
                </a:cubicBezTo>
                <a:cubicBezTo>
                  <a:pt x="147123" y="438181"/>
                  <a:pt x="150933" y="429494"/>
                  <a:pt x="153676" y="427970"/>
                </a:cubicBezTo>
                <a:cubicBezTo>
                  <a:pt x="156419" y="426446"/>
                  <a:pt x="156877" y="422636"/>
                  <a:pt x="155048" y="416540"/>
                </a:cubicBezTo>
                <a:cubicBezTo>
                  <a:pt x="154438" y="413492"/>
                  <a:pt x="154743" y="412273"/>
                  <a:pt x="155962" y="412882"/>
                </a:cubicBezTo>
                <a:cubicBezTo>
                  <a:pt x="158401" y="416540"/>
                  <a:pt x="162058" y="413187"/>
                  <a:pt x="166935" y="402824"/>
                </a:cubicBezTo>
                <a:cubicBezTo>
                  <a:pt x="171812" y="392461"/>
                  <a:pt x="172574" y="386365"/>
                  <a:pt x="169221" y="384536"/>
                </a:cubicBezTo>
                <a:cubicBezTo>
                  <a:pt x="165868" y="382707"/>
                  <a:pt x="165716" y="380879"/>
                  <a:pt x="168764" y="379050"/>
                </a:cubicBezTo>
                <a:cubicBezTo>
                  <a:pt x="171812" y="377221"/>
                  <a:pt x="176384" y="369448"/>
                  <a:pt x="182480" y="355733"/>
                </a:cubicBezTo>
                <a:cubicBezTo>
                  <a:pt x="188576" y="342016"/>
                  <a:pt x="192843" y="335158"/>
                  <a:pt x="195281" y="335158"/>
                </a:cubicBezTo>
                <a:cubicBezTo>
                  <a:pt x="197720" y="335158"/>
                  <a:pt x="198939" y="332110"/>
                  <a:pt x="198939" y="326014"/>
                </a:cubicBezTo>
                <a:cubicBezTo>
                  <a:pt x="198939" y="321747"/>
                  <a:pt x="200920" y="315042"/>
                  <a:pt x="204883" y="305898"/>
                </a:cubicBezTo>
                <a:cubicBezTo>
                  <a:pt x="208845" y="296754"/>
                  <a:pt x="213265" y="289743"/>
                  <a:pt x="218141" y="284866"/>
                </a:cubicBezTo>
                <a:cubicBezTo>
                  <a:pt x="221799" y="280599"/>
                  <a:pt x="223628" y="277094"/>
                  <a:pt x="223628" y="274351"/>
                </a:cubicBezTo>
                <a:cubicBezTo>
                  <a:pt x="223628" y="271608"/>
                  <a:pt x="234296" y="251796"/>
                  <a:pt x="255632" y="214915"/>
                </a:cubicBezTo>
                <a:cubicBezTo>
                  <a:pt x="276968" y="178034"/>
                  <a:pt x="285502" y="158375"/>
                  <a:pt x="281235" y="155936"/>
                </a:cubicBezTo>
                <a:cubicBezTo>
                  <a:pt x="276968" y="152888"/>
                  <a:pt x="267824" y="146487"/>
                  <a:pt x="253803" y="136734"/>
                </a:cubicBezTo>
                <a:cubicBezTo>
                  <a:pt x="250755" y="134905"/>
                  <a:pt x="247097" y="121036"/>
                  <a:pt x="242830" y="95128"/>
                </a:cubicBezTo>
                <a:cubicBezTo>
                  <a:pt x="238563" y="69221"/>
                  <a:pt x="237344" y="53828"/>
                  <a:pt x="239173" y="48951"/>
                </a:cubicBezTo>
                <a:cubicBezTo>
                  <a:pt x="244049" y="36150"/>
                  <a:pt x="253193" y="37978"/>
                  <a:pt x="266605" y="54438"/>
                </a:cubicBezTo>
                <a:cubicBezTo>
                  <a:pt x="272701" y="61753"/>
                  <a:pt x="277120" y="66020"/>
                  <a:pt x="279863" y="67239"/>
                </a:cubicBezTo>
                <a:cubicBezTo>
                  <a:pt x="282607" y="68458"/>
                  <a:pt x="288550" y="68154"/>
                  <a:pt x="297694" y="66325"/>
                </a:cubicBezTo>
                <a:cubicBezTo>
                  <a:pt x="310496" y="64496"/>
                  <a:pt x="321011" y="61600"/>
                  <a:pt x="329241" y="57638"/>
                </a:cubicBezTo>
                <a:cubicBezTo>
                  <a:pt x="337471" y="53676"/>
                  <a:pt x="343262" y="51694"/>
                  <a:pt x="346615" y="51694"/>
                </a:cubicBezTo>
                <a:cubicBezTo>
                  <a:pt x="349967" y="51694"/>
                  <a:pt x="361855" y="48189"/>
                  <a:pt x="382276" y="41179"/>
                </a:cubicBezTo>
                <a:cubicBezTo>
                  <a:pt x="402698" y="34168"/>
                  <a:pt x="417176" y="30206"/>
                  <a:pt x="425710" y="29292"/>
                </a:cubicBezTo>
                <a:cubicBezTo>
                  <a:pt x="434245" y="28377"/>
                  <a:pt x="441865" y="25634"/>
                  <a:pt x="448570" y="21062"/>
                </a:cubicBezTo>
                <a:cubicBezTo>
                  <a:pt x="455276" y="16490"/>
                  <a:pt x="461829" y="14204"/>
                  <a:pt x="468230" y="14204"/>
                </a:cubicBezTo>
                <a:cubicBezTo>
                  <a:pt x="474631" y="14204"/>
                  <a:pt x="480879" y="11461"/>
                  <a:pt x="486975" y="5974"/>
                </a:cubicBezTo>
                <a:cubicBezTo>
                  <a:pt x="491852" y="1707"/>
                  <a:pt x="498405" y="-274"/>
                  <a:pt x="506635" y="31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Helvetica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20AE346F-265B-469A-916F-91D02DA46430}"/>
              </a:ext>
            </a:extLst>
          </p:cNvPr>
          <p:cNvSpPr txBox="1"/>
          <p:nvPr/>
        </p:nvSpPr>
        <p:spPr>
          <a:xfrm>
            <a:off x="9826131" y="2220264"/>
            <a:ext cx="713943" cy="855970"/>
          </a:xfrm>
          <a:custGeom>
            <a:avLst/>
            <a:gdLst/>
            <a:ahLst/>
            <a:cxnLst/>
            <a:rect l="l" t="t" r="r" b="b"/>
            <a:pathLst>
              <a:path w="713943" h="855970">
                <a:moveTo>
                  <a:pt x="541782" y="565648"/>
                </a:moveTo>
                <a:cubicBezTo>
                  <a:pt x="538429" y="565953"/>
                  <a:pt x="524408" y="570372"/>
                  <a:pt x="499720" y="578907"/>
                </a:cubicBezTo>
                <a:cubicBezTo>
                  <a:pt x="475031" y="587441"/>
                  <a:pt x="460248" y="590184"/>
                  <a:pt x="455371" y="587136"/>
                </a:cubicBezTo>
                <a:cubicBezTo>
                  <a:pt x="446227" y="582869"/>
                  <a:pt x="441960" y="582260"/>
                  <a:pt x="442570" y="585308"/>
                </a:cubicBezTo>
                <a:cubicBezTo>
                  <a:pt x="442570" y="585308"/>
                  <a:pt x="442570" y="586222"/>
                  <a:pt x="442570" y="588051"/>
                </a:cubicBezTo>
                <a:cubicBezTo>
                  <a:pt x="443789" y="590489"/>
                  <a:pt x="457200" y="596890"/>
                  <a:pt x="482803" y="607253"/>
                </a:cubicBezTo>
                <a:cubicBezTo>
                  <a:pt x="508406" y="617616"/>
                  <a:pt x="524256" y="622798"/>
                  <a:pt x="530352" y="622798"/>
                </a:cubicBezTo>
                <a:cubicBezTo>
                  <a:pt x="534619" y="622798"/>
                  <a:pt x="537667" y="620512"/>
                  <a:pt x="539496" y="615940"/>
                </a:cubicBezTo>
                <a:cubicBezTo>
                  <a:pt x="541325" y="611368"/>
                  <a:pt x="543154" y="600852"/>
                  <a:pt x="544982" y="584393"/>
                </a:cubicBezTo>
                <a:cubicBezTo>
                  <a:pt x="546202" y="571592"/>
                  <a:pt x="545135" y="565343"/>
                  <a:pt x="541782" y="565648"/>
                </a:cubicBezTo>
                <a:close/>
                <a:moveTo>
                  <a:pt x="636422" y="543245"/>
                </a:moveTo>
                <a:cubicBezTo>
                  <a:pt x="632765" y="543245"/>
                  <a:pt x="630326" y="544312"/>
                  <a:pt x="629107" y="546446"/>
                </a:cubicBezTo>
                <a:cubicBezTo>
                  <a:pt x="627888" y="548579"/>
                  <a:pt x="627278" y="552999"/>
                  <a:pt x="627278" y="559704"/>
                </a:cubicBezTo>
                <a:lnTo>
                  <a:pt x="628193" y="576164"/>
                </a:lnTo>
                <a:lnTo>
                  <a:pt x="639166" y="564276"/>
                </a:lnTo>
                <a:cubicBezTo>
                  <a:pt x="645871" y="555742"/>
                  <a:pt x="648462" y="550103"/>
                  <a:pt x="646938" y="547360"/>
                </a:cubicBezTo>
                <a:cubicBezTo>
                  <a:pt x="645414" y="544617"/>
                  <a:pt x="641909" y="543245"/>
                  <a:pt x="636422" y="543245"/>
                </a:cubicBezTo>
                <a:close/>
                <a:moveTo>
                  <a:pt x="632765" y="145481"/>
                </a:moveTo>
                <a:cubicBezTo>
                  <a:pt x="610210" y="145481"/>
                  <a:pt x="580339" y="158588"/>
                  <a:pt x="543154" y="184800"/>
                </a:cubicBezTo>
                <a:cubicBezTo>
                  <a:pt x="526085" y="196383"/>
                  <a:pt x="515874" y="204155"/>
                  <a:pt x="512521" y="208118"/>
                </a:cubicBezTo>
                <a:cubicBezTo>
                  <a:pt x="509168" y="212080"/>
                  <a:pt x="508102" y="217109"/>
                  <a:pt x="509321" y="223205"/>
                </a:cubicBezTo>
                <a:cubicBezTo>
                  <a:pt x="510540" y="230520"/>
                  <a:pt x="509930" y="234788"/>
                  <a:pt x="507492" y="236007"/>
                </a:cubicBezTo>
                <a:cubicBezTo>
                  <a:pt x="505663" y="237226"/>
                  <a:pt x="504749" y="245303"/>
                  <a:pt x="504749" y="260238"/>
                </a:cubicBezTo>
                <a:cubicBezTo>
                  <a:pt x="504749" y="275174"/>
                  <a:pt x="505968" y="282641"/>
                  <a:pt x="508406" y="282641"/>
                </a:cubicBezTo>
                <a:cubicBezTo>
                  <a:pt x="510235" y="282641"/>
                  <a:pt x="521513" y="275326"/>
                  <a:pt x="542239" y="260696"/>
                </a:cubicBezTo>
                <a:cubicBezTo>
                  <a:pt x="562356" y="246675"/>
                  <a:pt x="585216" y="226863"/>
                  <a:pt x="610819" y="201260"/>
                </a:cubicBezTo>
                <a:cubicBezTo>
                  <a:pt x="636422" y="175656"/>
                  <a:pt x="649224" y="159807"/>
                  <a:pt x="649224" y="153711"/>
                </a:cubicBezTo>
                <a:cubicBezTo>
                  <a:pt x="649224" y="150663"/>
                  <a:pt x="648157" y="148529"/>
                  <a:pt x="646024" y="147310"/>
                </a:cubicBezTo>
                <a:cubicBezTo>
                  <a:pt x="643890" y="146091"/>
                  <a:pt x="639470" y="145481"/>
                  <a:pt x="632765" y="145481"/>
                </a:cubicBezTo>
                <a:close/>
                <a:moveTo>
                  <a:pt x="649910" y="119421"/>
                </a:moveTo>
                <a:cubicBezTo>
                  <a:pt x="657682" y="119421"/>
                  <a:pt x="662940" y="120792"/>
                  <a:pt x="665683" y="123536"/>
                </a:cubicBezTo>
                <a:cubicBezTo>
                  <a:pt x="668731" y="125974"/>
                  <a:pt x="673608" y="127955"/>
                  <a:pt x="680314" y="129479"/>
                </a:cubicBezTo>
                <a:cubicBezTo>
                  <a:pt x="687019" y="131003"/>
                  <a:pt x="693420" y="134813"/>
                  <a:pt x="699516" y="140909"/>
                </a:cubicBezTo>
                <a:cubicBezTo>
                  <a:pt x="704393" y="146396"/>
                  <a:pt x="708355" y="153558"/>
                  <a:pt x="711403" y="162398"/>
                </a:cubicBezTo>
                <a:cubicBezTo>
                  <a:pt x="714451" y="171237"/>
                  <a:pt x="714756" y="176571"/>
                  <a:pt x="712318" y="178400"/>
                </a:cubicBezTo>
                <a:cubicBezTo>
                  <a:pt x="709879" y="179619"/>
                  <a:pt x="707746" y="184648"/>
                  <a:pt x="705917" y="193487"/>
                </a:cubicBezTo>
                <a:cubicBezTo>
                  <a:pt x="704088" y="202326"/>
                  <a:pt x="696011" y="212232"/>
                  <a:pt x="681685" y="223205"/>
                </a:cubicBezTo>
                <a:cubicBezTo>
                  <a:pt x="667360" y="234178"/>
                  <a:pt x="657911" y="242255"/>
                  <a:pt x="653339" y="247437"/>
                </a:cubicBezTo>
                <a:cubicBezTo>
                  <a:pt x="648767" y="252618"/>
                  <a:pt x="638861" y="259934"/>
                  <a:pt x="623621" y="269382"/>
                </a:cubicBezTo>
                <a:cubicBezTo>
                  <a:pt x="608381" y="278831"/>
                  <a:pt x="600761" y="285232"/>
                  <a:pt x="600761" y="288585"/>
                </a:cubicBezTo>
                <a:cubicBezTo>
                  <a:pt x="600761" y="291938"/>
                  <a:pt x="605942" y="295748"/>
                  <a:pt x="616306" y="300015"/>
                </a:cubicBezTo>
                <a:cubicBezTo>
                  <a:pt x="623621" y="303063"/>
                  <a:pt x="628955" y="306568"/>
                  <a:pt x="632308" y="310530"/>
                </a:cubicBezTo>
                <a:cubicBezTo>
                  <a:pt x="635660" y="314493"/>
                  <a:pt x="636422" y="318303"/>
                  <a:pt x="634594" y="321960"/>
                </a:cubicBezTo>
                <a:cubicBezTo>
                  <a:pt x="633374" y="323789"/>
                  <a:pt x="616915" y="331104"/>
                  <a:pt x="585216" y="343906"/>
                </a:cubicBezTo>
                <a:cubicBezTo>
                  <a:pt x="563270" y="353050"/>
                  <a:pt x="547878" y="360518"/>
                  <a:pt x="539039" y="366309"/>
                </a:cubicBezTo>
                <a:cubicBezTo>
                  <a:pt x="530200" y="372100"/>
                  <a:pt x="518160" y="382616"/>
                  <a:pt x="502920" y="397856"/>
                </a:cubicBezTo>
                <a:cubicBezTo>
                  <a:pt x="474878" y="425288"/>
                  <a:pt x="464820" y="439308"/>
                  <a:pt x="472745" y="439918"/>
                </a:cubicBezTo>
                <a:cubicBezTo>
                  <a:pt x="474574" y="439918"/>
                  <a:pt x="477317" y="439613"/>
                  <a:pt x="480974" y="439004"/>
                </a:cubicBezTo>
                <a:cubicBezTo>
                  <a:pt x="491947" y="436565"/>
                  <a:pt x="507340" y="430164"/>
                  <a:pt x="527152" y="419801"/>
                </a:cubicBezTo>
                <a:cubicBezTo>
                  <a:pt x="546964" y="409438"/>
                  <a:pt x="557174" y="402428"/>
                  <a:pt x="557784" y="398770"/>
                </a:cubicBezTo>
                <a:cubicBezTo>
                  <a:pt x="558394" y="393893"/>
                  <a:pt x="566166" y="389778"/>
                  <a:pt x="581101" y="386426"/>
                </a:cubicBezTo>
                <a:cubicBezTo>
                  <a:pt x="596036" y="383073"/>
                  <a:pt x="608076" y="382616"/>
                  <a:pt x="617220" y="385054"/>
                </a:cubicBezTo>
                <a:cubicBezTo>
                  <a:pt x="626364" y="387492"/>
                  <a:pt x="634594" y="392979"/>
                  <a:pt x="641909" y="401513"/>
                </a:cubicBezTo>
                <a:cubicBezTo>
                  <a:pt x="647395" y="408219"/>
                  <a:pt x="650443" y="412943"/>
                  <a:pt x="651053" y="415686"/>
                </a:cubicBezTo>
                <a:cubicBezTo>
                  <a:pt x="651662" y="418430"/>
                  <a:pt x="650443" y="423154"/>
                  <a:pt x="647395" y="429860"/>
                </a:cubicBezTo>
                <a:cubicBezTo>
                  <a:pt x="643128" y="439004"/>
                  <a:pt x="638861" y="455158"/>
                  <a:pt x="634594" y="478323"/>
                </a:cubicBezTo>
                <a:lnTo>
                  <a:pt x="628193" y="512156"/>
                </a:lnTo>
                <a:lnTo>
                  <a:pt x="638251" y="512156"/>
                </a:lnTo>
                <a:cubicBezTo>
                  <a:pt x="645566" y="512156"/>
                  <a:pt x="656234" y="515356"/>
                  <a:pt x="670255" y="521757"/>
                </a:cubicBezTo>
                <a:cubicBezTo>
                  <a:pt x="684276" y="528158"/>
                  <a:pt x="693115" y="533492"/>
                  <a:pt x="696773" y="537759"/>
                </a:cubicBezTo>
                <a:cubicBezTo>
                  <a:pt x="702259" y="545684"/>
                  <a:pt x="703783" y="556352"/>
                  <a:pt x="701345" y="569763"/>
                </a:cubicBezTo>
                <a:cubicBezTo>
                  <a:pt x="698906" y="583174"/>
                  <a:pt x="693725" y="592623"/>
                  <a:pt x="685800" y="598109"/>
                </a:cubicBezTo>
                <a:cubicBezTo>
                  <a:pt x="681533" y="600548"/>
                  <a:pt x="669950" y="610911"/>
                  <a:pt x="651053" y="629199"/>
                </a:cubicBezTo>
                <a:lnTo>
                  <a:pt x="623621" y="655716"/>
                </a:lnTo>
                <a:lnTo>
                  <a:pt x="621792" y="684977"/>
                </a:lnTo>
                <a:lnTo>
                  <a:pt x="619963" y="715152"/>
                </a:lnTo>
                <a:lnTo>
                  <a:pt x="648310" y="716981"/>
                </a:lnTo>
                <a:cubicBezTo>
                  <a:pt x="683057" y="719420"/>
                  <a:pt x="702869" y="730088"/>
                  <a:pt x="707746" y="748985"/>
                </a:cubicBezTo>
                <a:cubicBezTo>
                  <a:pt x="709574" y="754472"/>
                  <a:pt x="710032" y="758434"/>
                  <a:pt x="709117" y="760872"/>
                </a:cubicBezTo>
                <a:cubicBezTo>
                  <a:pt x="708203" y="763311"/>
                  <a:pt x="705612" y="766054"/>
                  <a:pt x="701345" y="769102"/>
                </a:cubicBezTo>
                <a:cubicBezTo>
                  <a:pt x="694639" y="774588"/>
                  <a:pt x="689000" y="776570"/>
                  <a:pt x="684428" y="775046"/>
                </a:cubicBezTo>
                <a:cubicBezTo>
                  <a:pt x="679856" y="773522"/>
                  <a:pt x="659282" y="775198"/>
                  <a:pt x="622706" y="780075"/>
                </a:cubicBezTo>
                <a:cubicBezTo>
                  <a:pt x="586130" y="784952"/>
                  <a:pt x="566318" y="788609"/>
                  <a:pt x="563270" y="791048"/>
                </a:cubicBezTo>
                <a:cubicBezTo>
                  <a:pt x="560832" y="792876"/>
                  <a:pt x="544525" y="795162"/>
                  <a:pt x="514350" y="797906"/>
                </a:cubicBezTo>
                <a:cubicBezTo>
                  <a:pt x="484175" y="800649"/>
                  <a:pt x="461467" y="801716"/>
                  <a:pt x="446227" y="801106"/>
                </a:cubicBezTo>
                <a:cubicBezTo>
                  <a:pt x="433426" y="800496"/>
                  <a:pt x="425806" y="798668"/>
                  <a:pt x="423367" y="795620"/>
                </a:cubicBezTo>
                <a:cubicBezTo>
                  <a:pt x="420319" y="792572"/>
                  <a:pt x="418338" y="780684"/>
                  <a:pt x="417424" y="759958"/>
                </a:cubicBezTo>
                <a:cubicBezTo>
                  <a:pt x="416509" y="739232"/>
                  <a:pt x="417576" y="725516"/>
                  <a:pt x="420624" y="718810"/>
                </a:cubicBezTo>
                <a:cubicBezTo>
                  <a:pt x="422453" y="713933"/>
                  <a:pt x="424586" y="710733"/>
                  <a:pt x="427025" y="709209"/>
                </a:cubicBezTo>
                <a:cubicBezTo>
                  <a:pt x="429463" y="707685"/>
                  <a:pt x="434340" y="706923"/>
                  <a:pt x="441655" y="706923"/>
                </a:cubicBezTo>
                <a:cubicBezTo>
                  <a:pt x="452628" y="706923"/>
                  <a:pt x="464972" y="701589"/>
                  <a:pt x="478688" y="690921"/>
                </a:cubicBezTo>
                <a:cubicBezTo>
                  <a:pt x="492404" y="680253"/>
                  <a:pt x="499262" y="674157"/>
                  <a:pt x="499262" y="672633"/>
                </a:cubicBezTo>
                <a:cubicBezTo>
                  <a:pt x="499262" y="671109"/>
                  <a:pt x="494690" y="664556"/>
                  <a:pt x="485546" y="652973"/>
                </a:cubicBezTo>
                <a:cubicBezTo>
                  <a:pt x="472745" y="637124"/>
                  <a:pt x="459181" y="626608"/>
                  <a:pt x="444856" y="621426"/>
                </a:cubicBezTo>
                <a:cubicBezTo>
                  <a:pt x="430530" y="616245"/>
                  <a:pt x="417881" y="617616"/>
                  <a:pt x="406908" y="625541"/>
                </a:cubicBezTo>
                <a:cubicBezTo>
                  <a:pt x="400202" y="630418"/>
                  <a:pt x="394716" y="631028"/>
                  <a:pt x="390449" y="627370"/>
                </a:cubicBezTo>
                <a:cubicBezTo>
                  <a:pt x="386182" y="623712"/>
                  <a:pt x="384048" y="620360"/>
                  <a:pt x="384048" y="617312"/>
                </a:cubicBezTo>
                <a:cubicBezTo>
                  <a:pt x="384048" y="613654"/>
                  <a:pt x="387706" y="607710"/>
                  <a:pt x="395021" y="599481"/>
                </a:cubicBezTo>
                <a:cubicBezTo>
                  <a:pt x="402336" y="591251"/>
                  <a:pt x="407518" y="587136"/>
                  <a:pt x="410566" y="587136"/>
                </a:cubicBezTo>
                <a:cubicBezTo>
                  <a:pt x="414223" y="587136"/>
                  <a:pt x="420472" y="583479"/>
                  <a:pt x="429311" y="576164"/>
                </a:cubicBezTo>
                <a:cubicBezTo>
                  <a:pt x="438150" y="568848"/>
                  <a:pt x="444703" y="565191"/>
                  <a:pt x="448970" y="565191"/>
                </a:cubicBezTo>
                <a:cubicBezTo>
                  <a:pt x="453238" y="565191"/>
                  <a:pt x="457962" y="563819"/>
                  <a:pt x="463144" y="561076"/>
                </a:cubicBezTo>
                <a:cubicBezTo>
                  <a:pt x="468325" y="558333"/>
                  <a:pt x="474574" y="555590"/>
                  <a:pt x="481889" y="552846"/>
                </a:cubicBezTo>
                <a:cubicBezTo>
                  <a:pt x="489204" y="550103"/>
                  <a:pt x="498043" y="546598"/>
                  <a:pt x="508406" y="542331"/>
                </a:cubicBezTo>
                <a:cubicBezTo>
                  <a:pt x="518770" y="538064"/>
                  <a:pt x="528523" y="534711"/>
                  <a:pt x="537667" y="532272"/>
                </a:cubicBezTo>
                <a:cubicBezTo>
                  <a:pt x="544373" y="531053"/>
                  <a:pt x="548488" y="528920"/>
                  <a:pt x="550012" y="525872"/>
                </a:cubicBezTo>
                <a:cubicBezTo>
                  <a:pt x="551536" y="522824"/>
                  <a:pt x="552907" y="514289"/>
                  <a:pt x="554126" y="500268"/>
                </a:cubicBezTo>
                <a:cubicBezTo>
                  <a:pt x="556565" y="481371"/>
                  <a:pt x="557022" y="471312"/>
                  <a:pt x="555498" y="470093"/>
                </a:cubicBezTo>
                <a:cubicBezTo>
                  <a:pt x="553974" y="468874"/>
                  <a:pt x="543916" y="472379"/>
                  <a:pt x="525323" y="480609"/>
                </a:cubicBezTo>
                <a:cubicBezTo>
                  <a:pt x="506730" y="488838"/>
                  <a:pt x="489509" y="493868"/>
                  <a:pt x="473659" y="495696"/>
                </a:cubicBezTo>
                <a:cubicBezTo>
                  <a:pt x="457810" y="497525"/>
                  <a:pt x="446989" y="495544"/>
                  <a:pt x="441198" y="489753"/>
                </a:cubicBezTo>
                <a:cubicBezTo>
                  <a:pt x="435407" y="483962"/>
                  <a:pt x="432511" y="472227"/>
                  <a:pt x="432511" y="454548"/>
                </a:cubicBezTo>
                <a:cubicBezTo>
                  <a:pt x="432511" y="443576"/>
                  <a:pt x="433121" y="436260"/>
                  <a:pt x="434340" y="432603"/>
                </a:cubicBezTo>
                <a:cubicBezTo>
                  <a:pt x="435559" y="428945"/>
                  <a:pt x="438302" y="425897"/>
                  <a:pt x="442570" y="423459"/>
                </a:cubicBezTo>
                <a:cubicBezTo>
                  <a:pt x="449275" y="419801"/>
                  <a:pt x="458114" y="413400"/>
                  <a:pt x="469087" y="404256"/>
                </a:cubicBezTo>
                <a:cubicBezTo>
                  <a:pt x="480060" y="395112"/>
                  <a:pt x="485546" y="389321"/>
                  <a:pt x="485546" y="386883"/>
                </a:cubicBezTo>
                <a:cubicBezTo>
                  <a:pt x="485546" y="384444"/>
                  <a:pt x="480670" y="384140"/>
                  <a:pt x="470916" y="385968"/>
                </a:cubicBezTo>
                <a:cubicBezTo>
                  <a:pt x="464210" y="387188"/>
                  <a:pt x="459791" y="387188"/>
                  <a:pt x="457657" y="385968"/>
                </a:cubicBezTo>
                <a:cubicBezTo>
                  <a:pt x="455524" y="384749"/>
                  <a:pt x="453238" y="381092"/>
                  <a:pt x="450799" y="374996"/>
                </a:cubicBezTo>
                <a:cubicBezTo>
                  <a:pt x="447142" y="366461"/>
                  <a:pt x="446075" y="360060"/>
                  <a:pt x="447599" y="355793"/>
                </a:cubicBezTo>
                <a:cubicBezTo>
                  <a:pt x="449123" y="351526"/>
                  <a:pt x="447751" y="347716"/>
                  <a:pt x="443484" y="344363"/>
                </a:cubicBezTo>
                <a:cubicBezTo>
                  <a:pt x="439217" y="341010"/>
                  <a:pt x="437083" y="335829"/>
                  <a:pt x="437083" y="328818"/>
                </a:cubicBezTo>
                <a:cubicBezTo>
                  <a:pt x="437083" y="321808"/>
                  <a:pt x="435254" y="316169"/>
                  <a:pt x="431597" y="311902"/>
                </a:cubicBezTo>
                <a:cubicBezTo>
                  <a:pt x="427330" y="308244"/>
                  <a:pt x="423977" y="300472"/>
                  <a:pt x="421538" y="288585"/>
                </a:cubicBezTo>
                <a:cubicBezTo>
                  <a:pt x="419100" y="276698"/>
                  <a:pt x="418033" y="264963"/>
                  <a:pt x="418338" y="253380"/>
                </a:cubicBezTo>
                <a:cubicBezTo>
                  <a:pt x="418643" y="241798"/>
                  <a:pt x="421843" y="234026"/>
                  <a:pt x="427939" y="230063"/>
                </a:cubicBezTo>
                <a:cubicBezTo>
                  <a:pt x="434035" y="226101"/>
                  <a:pt x="437083" y="221986"/>
                  <a:pt x="437083" y="217719"/>
                </a:cubicBezTo>
                <a:cubicBezTo>
                  <a:pt x="437083" y="213452"/>
                  <a:pt x="439826" y="205527"/>
                  <a:pt x="445313" y="193944"/>
                </a:cubicBezTo>
                <a:cubicBezTo>
                  <a:pt x="450799" y="182362"/>
                  <a:pt x="452933" y="173218"/>
                  <a:pt x="451714" y="166512"/>
                </a:cubicBezTo>
                <a:cubicBezTo>
                  <a:pt x="450494" y="160416"/>
                  <a:pt x="452018" y="154625"/>
                  <a:pt x="456286" y="149139"/>
                </a:cubicBezTo>
                <a:cubicBezTo>
                  <a:pt x="460553" y="143652"/>
                  <a:pt x="465430" y="140909"/>
                  <a:pt x="470916" y="140909"/>
                </a:cubicBezTo>
                <a:cubicBezTo>
                  <a:pt x="475183" y="140909"/>
                  <a:pt x="480060" y="143348"/>
                  <a:pt x="485546" y="148224"/>
                </a:cubicBezTo>
                <a:cubicBezTo>
                  <a:pt x="503225" y="165903"/>
                  <a:pt x="513283" y="172913"/>
                  <a:pt x="515722" y="169256"/>
                </a:cubicBezTo>
                <a:cubicBezTo>
                  <a:pt x="518160" y="166208"/>
                  <a:pt x="533705" y="158130"/>
                  <a:pt x="562356" y="145024"/>
                </a:cubicBezTo>
                <a:cubicBezTo>
                  <a:pt x="591007" y="131918"/>
                  <a:pt x="609905" y="124755"/>
                  <a:pt x="619049" y="123536"/>
                </a:cubicBezTo>
                <a:cubicBezTo>
                  <a:pt x="631850" y="120792"/>
                  <a:pt x="642137" y="119421"/>
                  <a:pt x="649910" y="119421"/>
                </a:cubicBezTo>
                <a:close/>
                <a:moveTo>
                  <a:pt x="209398" y="92"/>
                </a:moveTo>
                <a:cubicBezTo>
                  <a:pt x="222809" y="-518"/>
                  <a:pt x="236677" y="1920"/>
                  <a:pt x="251003" y="7407"/>
                </a:cubicBezTo>
                <a:cubicBezTo>
                  <a:pt x="265328" y="12893"/>
                  <a:pt x="274930" y="19294"/>
                  <a:pt x="279806" y="26609"/>
                </a:cubicBezTo>
                <a:cubicBezTo>
                  <a:pt x="283464" y="32096"/>
                  <a:pt x="287579" y="34839"/>
                  <a:pt x="292151" y="34839"/>
                </a:cubicBezTo>
                <a:cubicBezTo>
                  <a:pt x="296723" y="34839"/>
                  <a:pt x="302057" y="40478"/>
                  <a:pt x="308153" y="51755"/>
                </a:cubicBezTo>
                <a:cubicBezTo>
                  <a:pt x="314249" y="63033"/>
                  <a:pt x="316687" y="72634"/>
                  <a:pt x="315468" y="80559"/>
                </a:cubicBezTo>
                <a:cubicBezTo>
                  <a:pt x="313030" y="101285"/>
                  <a:pt x="302362" y="121097"/>
                  <a:pt x="283464" y="139995"/>
                </a:cubicBezTo>
                <a:cubicBezTo>
                  <a:pt x="249326" y="172913"/>
                  <a:pt x="230429" y="189372"/>
                  <a:pt x="226771" y="189372"/>
                </a:cubicBezTo>
                <a:cubicBezTo>
                  <a:pt x="223114" y="189372"/>
                  <a:pt x="215951" y="192420"/>
                  <a:pt x="205283" y="198516"/>
                </a:cubicBezTo>
                <a:cubicBezTo>
                  <a:pt x="194615" y="204612"/>
                  <a:pt x="186385" y="207660"/>
                  <a:pt x="180594" y="207660"/>
                </a:cubicBezTo>
                <a:cubicBezTo>
                  <a:pt x="174803" y="207660"/>
                  <a:pt x="164897" y="212842"/>
                  <a:pt x="150876" y="223205"/>
                </a:cubicBezTo>
                <a:cubicBezTo>
                  <a:pt x="126492" y="240274"/>
                  <a:pt x="99060" y="256124"/>
                  <a:pt x="68580" y="270754"/>
                </a:cubicBezTo>
                <a:cubicBezTo>
                  <a:pt x="43586" y="282336"/>
                  <a:pt x="28651" y="300624"/>
                  <a:pt x="23774" y="325618"/>
                </a:cubicBezTo>
                <a:cubicBezTo>
                  <a:pt x="21946" y="338420"/>
                  <a:pt x="23470" y="348478"/>
                  <a:pt x="28346" y="355793"/>
                </a:cubicBezTo>
                <a:cubicBezTo>
                  <a:pt x="32004" y="361280"/>
                  <a:pt x="35357" y="364480"/>
                  <a:pt x="38405" y="365394"/>
                </a:cubicBezTo>
                <a:cubicBezTo>
                  <a:pt x="41453" y="366309"/>
                  <a:pt x="48768" y="365852"/>
                  <a:pt x="60350" y="364023"/>
                </a:cubicBezTo>
                <a:cubicBezTo>
                  <a:pt x="90221" y="360365"/>
                  <a:pt x="123444" y="349392"/>
                  <a:pt x="160020" y="331104"/>
                </a:cubicBezTo>
                <a:cubicBezTo>
                  <a:pt x="178308" y="321351"/>
                  <a:pt x="188062" y="316169"/>
                  <a:pt x="189281" y="315560"/>
                </a:cubicBezTo>
                <a:cubicBezTo>
                  <a:pt x="191110" y="313731"/>
                  <a:pt x="194158" y="295443"/>
                  <a:pt x="198425" y="260696"/>
                </a:cubicBezTo>
                <a:cubicBezTo>
                  <a:pt x="201473" y="238140"/>
                  <a:pt x="206654" y="223510"/>
                  <a:pt x="213970" y="216804"/>
                </a:cubicBezTo>
                <a:cubicBezTo>
                  <a:pt x="220675" y="210708"/>
                  <a:pt x="226162" y="207508"/>
                  <a:pt x="230429" y="207203"/>
                </a:cubicBezTo>
                <a:cubicBezTo>
                  <a:pt x="234696" y="206898"/>
                  <a:pt x="239268" y="209489"/>
                  <a:pt x="244145" y="214976"/>
                </a:cubicBezTo>
                <a:cubicBezTo>
                  <a:pt x="249631" y="220462"/>
                  <a:pt x="250850" y="226863"/>
                  <a:pt x="247802" y="234178"/>
                </a:cubicBezTo>
                <a:cubicBezTo>
                  <a:pt x="245974" y="240274"/>
                  <a:pt x="246736" y="248351"/>
                  <a:pt x="250088" y="258410"/>
                </a:cubicBezTo>
                <a:cubicBezTo>
                  <a:pt x="253441" y="268468"/>
                  <a:pt x="256946" y="273497"/>
                  <a:pt x="260604" y="273497"/>
                </a:cubicBezTo>
                <a:cubicBezTo>
                  <a:pt x="263652" y="273497"/>
                  <a:pt x="265176" y="276240"/>
                  <a:pt x="265176" y="281727"/>
                </a:cubicBezTo>
                <a:cubicBezTo>
                  <a:pt x="265176" y="285994"/>
                  <a:pt x="269443" y="293004"/>
                  <a:pt x="277978" y="302758"/>
                </a:cubicBezTo>
                <a:cubicBezTo>
                  <a:pt x="286512" y="312512"/>
                  <a:pt x="292913" y="317388"/>
                  <a:pt x="297180" y="317388"/>
                </a:cubicBezTo>
                <a:cubicBezTo>
                  <a:pt x="300228" y="317388"/>
                  <a:pt x="303581" y="321656"/>
                  <a:pt x="307238" y="330190"/>
                </a:cubicBezTo>
                <a:cubicBezTo>
                  <a:pt x="310896" y="338724"/>
                  <a:pt x="311810" y="344211"/>
                  <a:pt x="309982" y="346649"/>
                </a:cubicBezTo>
                <a:cubicBezTo>
                  <a:pt x="308153" y="348478"/>
                  <a:pt x="296266" y="354574"/>
                  <a:pt x="274320" y="364937"/>
                </a:cubicBezTo>
                <a:cubicBezTo>
                  <a:pt x="259690" y="371643"/>
                  <a:pt x="250698" y="376367"/>
                  <a:pt x="247345" y="379110"/>
                </a:cubicBezTo>
                <a:cubicBezTo>
                  <a:pt x="243992" y="381854"/>
                  <a:pt x="242926" y="385664"/>
                  <a:pt x="244145" y="390540"/>
                </a:cubicBezTo>
                <a:cubicBezTo>
                  <a:pt x="245364" y="397856"/>
                  <a:pt x="245059" y="402275"/>
                  <a:pt x="243230" y="403799"/>
                </a:cubicBezTo>
                <a:cubicBezTo>
                  <a:pt x="241402" y="405323"/>
                  <a:pt x="241097" y="412181"/>
                  <a:pt x="242316" y="424373"/>
                </a:cubicBezTo>
                <a:cubicBezTo>
                  <a:pt x="243535" y="432908"/>
                  <a:pt x="245059" y="438394"/>
                  <a:pt x="246888" y="440832"/>
                </a:cubicBezTo>
                <a:cubicBezTo>
                  <a:pt x="248717" y="443271"/>
                  <a:pt x="252374" y="445404"/>
                  <a:pt x="257861" y="447233"/>
                </a:cubicBezTo>
                <a:cubicBezTo>
                  <a:pt x="267005" y="449062"/>
                  <a:pt x="274930" y="449367"/>
                  <a:pt x="281635" y="448148"/>
                </a:cubicBezTo>
                <a:cubicBezTo>
                  <a:pt x="288341" y="446928"/>
                  <a:pt x="291694" y="447233"/>
                  <a:pt x="291694" y="449062"/>
                </a:cubicBezTo>
                <a:cubicBezTo>
                  <a:pt x="291694" y="450891"/>
                  <a:pt x="297485" y="455920"/>
                  <a:pt x="309067" y="464150"/>
                </a:cubicBezTo>
                <a:cubicBezTo>
                  <a:pt x="320650" y="472379"/>
                  <a:pt x="327965" y="476494"/>
                  <a:pt x="331013" y="476494"/>
                </a:cubicBezTo>
                <a:cubicBezTo>
                  <a:pt x="332842" y="476494"/>
                  <a:pt x="336804" y="481523"/>
                  <a:pt x="342900" y="491582"/>
                </a:cubicBezTo>
                <a:cubicBezTo>
                  <a:pt x="348996" y="501640"/>
                  <a:pt x="353568" y="511241"/>
                  <a:pt x="356616" y="520385"/>
                </a:cubicBezTo>
                <a:cubicBezTo>
                  <a:pt x="359664" y="530139"/>
                  <a:pt x="359816" y="537302"/>
                  <a:pt x="357073" y="541874"/>
                </a:cubicBezTo>
                <a:cubicBezTo>
                  <a:pt x="354330" y="546446"/>
                  <a:pt x="348996" y="547512"/>
                  <a:pt x="341071" y="545074"/>
                </a:cubicBezTo>
                <a:cubicBezTo>
                  <a:pt x="334366" y="543855"/>
                  <a:pt x="324460" y="538368"/>
                  <a:pt x="311353" y="528615"/>
                </a:cubicBezTo>
                <a:cubicBezTo>
                  <a:pt x="298247" y="518861"/>
                  <a:pt x="291084" y="511851"/>
                  <a:pt x="289865" y="507584"/>
                </a:cubicBezTo>
                <a:cubicBezTo>
                  <a:pt x="287426" y="501488"/>
                  <a:pt x="281483" y="494172"/>
                  <a:pt x="272034" y="485638"/>
                </a:cubicBezTo>
                <a:cubicBezTo>
                  <a:pt x="262585" y="477104"/>
                  <a:pt x="255422" y="472836"/>
                  <a:pt x="250546" y="472836"/>
                </a:cubicBezTo>
                <a:cubicBezTo>
                  <a:pt x="246888" y="472836"/>
                  <a:pt x="244602" y="475122"/>
                  <a:pt x="243688" y="479694"/>
                </a:cubicBezTo>
                <a:cubicBezTo>
                  <a:pt x="242773" y="484266"/>
                  <a:pt x="242621" y="496916"/>
                  <a:pt x="243230" y="517642"/>
                </a:cubicBezTo>
                <a:cubicBezTo>
                  <a:pt x="243230" y="548122"/>
                  <a:pt x="243383" y="589880"/>
                  <a:pt x="243688" y="642915"/>
                </a:cubicBezTo>
                <a:cubicBezTo>
                  <a:pt x="243992" y="695950"/>
                  <a:pt x="244907" y="728259"/>
                  <a:pt x="246431" y="739841"/>
                </a:cubicBezTo>
                <a:cubicBezTo>
                  <a:pt x="247955" y="751424"/>
                  <a:pt x="249326" y="770626"/>
                  <a:pt x="250546" y="797448"/>
                </a:cubicBezTo>
                <a:cubicBezTo>
                  <a:pt x="251155" y="814517"/>
                  <a:pt x="251155" y="826100"/>
                  <a:pt x="250546" y="832196"/>
                </a:cubicBezTo>
                <a:cubicBezTo>
                  <a:pt x="249936" y="838292"/>
                  <a:pt x="247802" y="843473"/>
                  <a:pt x="244145" y="847740"/>
                </a:cubicBezTo>
                <a:cubicBezTo>
                  <a:pt x="238658" y="855056"/>
                  <a:pt x="232562" y="857494"/>
                  <a:pt x="225857" y="855056"/>
                </a:cubicBezTo>
                <a:cubicBezTo>
                  <a:pt x="220370" y="853227"/>
                  <a:pt x="212293" y="847436"/>
                  <a:pt x="201625" y="837682"/>
                </a:cubicBezTo>
                <a:cubicBezTo>
                  <a:pt x="190957" y="827928"/>
                  <a:pt x="185623" y="821528"/>
                  <a:pt x="185623" y="818480"/>
                </a:cubicBezTo>
                <a:cubicBezTo>
                  <a:pt x="185623" y="816041"/>
                  <a:pt x="181966" y="811164"/>
                  <a:pt x="174650" y="803849"/>
                </a:cubicBezTo>
                <a:cubicBezTo>
                  <a:pt x="164897" y="792876"/>
                  <a:pt x="157124" y="781904"/>
                  <a:pt x="151333" y="770931"/>
                </a:cubicBezTo>
                <a:cubicBezTo>
                  <a:pt x="145542" y="759958"/>
                  <a:pt x="143256" y="751424"/>
                  <a:pt x="144475" y="745328"/>
                </a:cubicBezTo>
                <a:cubicBezTo>
                  <a:pt x="145694" y="737403"/>
                  <a:pt x="145085" y="730697"/>
                  <a:pt x="142646" y="725211"/>
                </a:cubicBezTo>
                <a:cubicBezTo>
                  <a:pt x="141427" y="720944"/>
                  <a:pt x="140360" y="716372"/>
                  <a:pt x="139446" y="711495"/>
                </a:cubicBezTo>
                <a:cubicBezTo>
                  <a:pt x="138532" y="706618"/>
                  <a:pt x="138227" y="702351"/>
                  <a:pt x="138532" y="698693"/>
                </a:cubicBezTo>
                <a:cubicBezTo>
                  <a:pt x="138836" y="695036"/>
                  <a:pt x="139598" y="693207"/>
                  <a:pt x="140818" y="693207"/>
                </a:cubicBezTo>
                <a:cubicBezTo>
                  <a:pt x="143866" y="693207"/>
                  <a:pt x="145390" y="695340"/>
                  <a:pt x="145390" y="699608"/>
                </a:cubicBezTo>
                <a:cubicBezTo>
                  <a:pt x="145999" y="702046"/>
                  <a:pt x="147980" y="705856"/>
                  <a:pt x="151333" y="711038"/>
                </a:cubicBezTo>
                <a:cubicBezTo>
                  <a:pt x="154686" y="716219"/>
                  <a:pt x="158496" y="720639"/>
                  <a:pt x="162763" y="724296"/>
                </a:cubicBezTo>
                <a:cubicBezTo>
                  <a:pt x="167030" y="727954"/>
                  <a:pt x="169774" y="729173"/>
                  <a:pt x="170993" y="727954"/>
                </a:cubicBezTo>
                <a:cubicBezTo>
                  <a:pt x="173431" y="725516"/>
                  <a:pt x="174803" y="714390"/>
                  <a:pt x="175108" y="694578"/>
                </a:cubicBezTo>
                <a:cubicBezTo>
                  <a:pt x="175412" y="674766"/>
                  <a:pt x="175870" y="646115"/>
                  <a:pt x="176479" y="608625"/>
                </a:cubicBezTo>
                <a:cubicBezTo>
                  <a:pt x="177089" y="571134"/>
                  <a:pt x="178460" y="545988"/>
                  <a:pt x="180594" y="533187"/>
                </a:cubicBezTo>
                <a:cubicBezTo>
                  <a:pt x="182728" y="520385"/>
                  <a:pt x="182880" y="511241"/>
                  <a:pt x="181051" y="505755"/>
                </a:cubicBezTo>
                <a:cubicBezTo>
                  <a:pt x="179222" y="500878"/>
                  <a:pt x="175565" y="501488"/>
                  <a:pt x="170078" y="507584"/>
                </a:cubicBezTo>
                <a:cubicBezTo>
                  <a:pt x="170078" y="507584"/>
                  <a:pt x="167640" y="510022"/>
                  <a:pt x="162763" y="514899"/>
                </a:cubicBezTo>
                <a:cubicBezTo>
                  <a:pt x="152400" y="527700"/>
                  <a:pt x="138836" y="540502"/>
                  <a:pt x="122072" y="553304"/>
                </a:cubicBezTo>
                <a:cubicBezTo>
                  <a:pt x="105308" y="566105"/>
                  <a:pt x="91745" y="574335"/>
                  <a:pt x="81382" y="577992"/>
                </a:cubicBezTo>
                <a:cubicBezTo>
                  <a:pt x="73457" y="581040"/>
                  <a:pt x="68275" y="582412"/>
                  <a:pt x="65837" y="582107"/>
                </a:cubicBezTo>
                <a:cubicBezTo>
                  <a:pt x="63398" y="581802"/>
                  <a:pt x="60350" y="579212"/>
                  <a:pt x="56693" y="574335"/>
                </a:cubicBezTo>
                <a:cubicBezTo>
                  <a:pt x="50597" y="566410"/>
                  <a:pt x="50902" y="557114"/>
                  <a:pt x="57607" y="546446"/>
                </a:cubicBezTo>
                <a:cubicBezTo>
                  <a:pt x="64313" y="535778"/>
                  <a:pt x="81991" y="516118"/>
                  <a:pt x="110642" y="487467"/>
                </a:cubicBezTo>
                <a:cubicBezTo>
                  <a:pt x="145999" y="452110"/>
                  <a:pt x="165202" y="431993"/>
                  <a:pt x="168250" y="427116"/>
                </a:cubicBezTo>
                <a:cubicBezTo>
                  <a:pt x="170078" y="423459"/>
                  <a:pt x="170383" y="421630"/>
                  <a:pt x="169164" y="421630"/>
                </a:cubicBezTo>
                <a:cubicBezTo>
                  <a:pt x="168554" y="421630"/>
                  <a:pt x="165506" y="422544"/>
                  <a:pt x="160020" y="424373"/>
                </a:cubicBezTo>
                <a:cubicBezTo>
                  <a:pt x="129540" y="435956"/>
                  <a:pt x="99060" y="436870"/>
                  <a:pt x="68580" y="427116"/>
                </a:cubicBezTo>
                <a:cubicBezTo>
                  <a:pt x="47854" y="421020"/>
                  <a:pt x="34138" y="415839"/>
                  <a:pt x="27432" y="411572"/>
                </a:cubicBezTo>
                <a:cubicBezTo>
                  <a:pt x="18288" y="405476"/>
                  <a:pt x="11278" y="396636"/>
                  <a:pt x="6401" y="385054"/>
                </a:cubicBezTo>
                <a:cubicBezTo>
                  <a:pt x="5182" y="381396"/>
                  <a:pt x="5486" y="379568"/>
                  <a:pt x="7315" y="379568"/>
                </a:cubicBezTo>
                <a:cubicBezTo>
                  <a:pt x="9144" y="379568"/>
                  <a:pt x="8382" y="377739"/>
                  <a:pt x="5029" y="374081"/>
                </a:cubicBezTo>
                <a:cubicBezTo>
                  <a:pt x="1676" y="370424"/>
                  <a:pt x="0" y="364328"/>
                  <a:pt x="0" y="355793"/>
                </a:cubicBezTo>
                <a:cubicBezTo>
                  <a:pt x="0" y="347259"/>
                  <a:pt x="5486" y="332324"/>
                  <a:pt x="16459" y="310988"/>
                </a:cubicBezTo>
                <a:cubicBezTo>
                  <a:pt x="27432" y="289652"/>
                  <a:pt x="38710" y="271973"/>
                  <a:pt x="50292" y="257952"/>
                </a:cubicBezTo>
                <a:cubicBezTo>
                  <a:pt x="62484" y="243322"/>
                  <a:pt x="72390" y="230825"/>
                  <a:pt x="80010" y="220462"/>
                </a:cubicBezTo>
                <a:cubicBezTo>
                  <a:pt x="87630" y="210099"/>
                  <a:pt x="97536" y="198364"/>
                  <a:pt x="109728" y="185258"/>
                </a:cubicBezTo>
                <a:cubicBezTo>
                  <a:pt x="121920" y="172151"/>
                  <a:pt x="128016" y="164531"/>
                  <a:pt x="128016" y="162398"/>
                </a:cubicBezTo>
                <a:cubicBezTo>
                  <a:pt x="128016" y="160264"/>
                  <a:pt x="134417" y="151272"/>
                  <a:pt x="147218" y="135423"/>
                </a:cubicBezTo>
                <a:cubicBezTo>
                  <a:pt x="170383" y="106162"/>
                  <a:pt x="185166" y="83759"/>
                  <a:pt x="191567" y="68214"/>
                </a:cubicBezTo>
                <a:cubicBezTo>
                  <a:pt x="197968" y="52670"/>
                  <a:pt x="196901" y="41544"/>
                  <a:pt x="188366" y="34839"/>
                </a:cubicBezTo>
                <a:cubicBezTo>
                  <a:pt x="182880" y="29962"/>
                  <a:pt x="181051" y="22952"/>
                  <a:pt x="182880" y="13808"/>
                </a:cubicBezTo>
                <a:cubicBezTo>
                  <a:pt x="184099" y="7712"/>
                  <a:pt x="185928" y="3902"/>
                  <a:pt x="188366" y="2378"/>
                </a:cubicBezTo>
                <a:cubicBezTo>
                  <a:pt x="190805" y="854"/>
                  <a:pt x="197815" y="92"/>
                  <a:pt x="209398" y="92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Helvetica" panose="020B0604020202020204" pitchFamily="34" charset="0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BF6D805F-8CC3-479F-917B-2B3FD96BAE45}"/>
              </a:ext>
            </a:extLst>
          </p:cNvPr>
          <p:cNvCxnSpPr>
            <a:cxnSpLocks/>
          </p:cNvCxnSpPr>
          <p:nvPr/>
        </p:nvCxnSpPr>
        <p:spPr>
          <a:xfrm flipH="1">
            <a:off x="10210800" y="1250171"/>
            <a:ext cx="327026" cy="43822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8D56D4C3-98CB-4D73-BE21-DABE950AF699}"/>
              </a:ext>
            </a:extLst>
          </p:cNvPr>
          <p:cNvCxnSpPr>
            <a:cxnSpLocks/>
          </p:cNvCxnSpPr>
          <p:nvPr/>
        </p:nvCxnSpPr>
        <p:spPr>
          <a:xfrm flipH="1">
            <a:off x="9196077" y="2514276"/>
            <a:ext cx="327026" cy="43822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A6D4FC0-68B7-446D-8DCB-5F022B676B6C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0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6037" y="0"/>
            <a:ext cx="12467401" cy="695004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7717" y="3384143"/>
            <a:ext cx="5456393" cy="271295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7078797" y="3579643"/>
            <a:ext cx="223118" cy="223118"/>
          </a:xfrm>
          <a:prstGeom prst="ellipse">
            <a:avLst/>
          </a:prstGeom>
          <a:solidFill>
            <a:srgbClr val="FFFFF4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91F8755-91F8-4D59-838E-C8899361C43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5581" y="635871"/>
            <a:ext cx="3127519" cy="1365622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="" xmlns:a16="http://schemas.microsoft.com/office/drawing/2014/main" id="{C482EEF5-D768-4054-9FA4-6879CA17120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6821" y="1526700"/>
            <a:ext cx="7517019" cy="1365622"/>
          </a:xfrm>
          <a:prstGeom prst="rect">
            <a:avLst/>
          </a:prstGeom>
        </p:spPr>
      </p:pic>
      <p:pic>
        <p:nvPicPr>
          <p:cNvPr id="82" name="图片 81">
            <a:extLst>
              <a:ext uri="{FF2B5EF4-FFF2-40B4-BE49-F238E27FC236}">
                <a16:creationId xmlns="" xmlns:a16="http://schemas.microsoft.com/office/drawing/2014/main" id="{519B47B2-4BF4-4833-B024-2F5723C73A5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7775" y="2527391"/>
            <a:ext cx="4170025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3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47926" cy="6950042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70" r="8353" b="40679"/>
          <a:stretch/>
        </p:blipFill>
        <p:spPr>
          <a:xfrm>
            <a:off x="-1" y="3384143"/>
            <a:ext cx="12247927" cy="3565899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1582872" y="3304685"/>
            <a:ext cx="223118" cy="223118"/>
          </a:xfrm>
          <a:prstGeom prst="ellipse">
            <a:avLst/>
          </a:prstGeom>
          <a:solidFill>
            <a:srgbClr val="FFFFF4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161437" y="3505226"/>
            <a:ext cx="223118" cy="223118"/>
          </a:xfrm>
          <a:prstGeom prst="ellipse">
            <a:avLst/>
          </a:prstGeom>
          <a:solidFill>
            <a:srgbClr val="FFFFF4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982536" y="3926413"/>
            <a:ext cx="223118" cy="223118"/>
          </a:xfrm>
          <a:prstGeom prst="ellipse">
            <a:avLst/>
          </a:prstGeom>
          <a:solidFill>
            <a:srgbClr val="FFFFF4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0257769" y="4716620"/>
            <a:ext cx="223118" cy="223118"/>
          </a:xfrm>
          <a:prstGeom prst="ellipse">
            <a:avLst/>
          </a:prstGeom>
          <a:solidFill>
            <a:srgbClr val="FFFFF4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62350" y="3764973"/>
            <a:ext cx="2532493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定制、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线下培训、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模板为三大主营业务</a:t>
            </a:r>
          </a:p>
        </p:txBody>
      </p:sp>
      <p:sp>
        <p:nvSpPr>
          <p:cNvPr id="43" name="矩形 42"/>
          <p:cNvSpPr/>
          <p:nvPr/>
        </p:nvSpPr>
        <p:spPr>
          <a:xfrm>
            <a:off x="3309854" y="4012331"/>
            <a:ext cx="201770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公司开始进入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在线教育领域</a:t>
            </a:r>
          </a:p>
        </p:txBody>
      </p:sp>
      <p:sp>
        <p:nvSpPr>
          <p:cNvPr id="44" name="矩形 43"/>
          <p:cNvSpPr/>
          <p:nvPr/>
        </p:nvSpPr>
        <p:spPr>
          <a:xfrm>
            <a:off x="5857621" y="4462237"/>
            <a:ext cx="253249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大神教你高逼格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PPT》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在十点课堂上线</a:t>
            </a:r>
          </a:p>
        </p:txBody>
      </p:sp>
      <p:sp>
        <p:nvSpPr>
          <p:cNvPr id="45" name="矩形 44"/>
          <p:cNvSpPr/>
          <p:nvPr/>
        </p:nvSpPr>
        <p:spPr>
          <a:xfrm>
            <a:off x="9289898" y="5282942"/>
            <a:ext cx="215886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视频</a:t>
            </a: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课程销售额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突破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200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万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5C7CFFA7-6E4B-4AE4-A8D7-BA1B071FB09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479" y="2446896"/>
            <a:ext cx="3127519" cy="92057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F274B5E6-45AB-485B-BFFD-9C5098D8F2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9856" y="2779049"/>
            <a:ext cx="3121423" cy="92057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62A50F79-1001-411E-ADDD-AF9B7CFC020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0290" y="3146973"/>
            <a:ext cx="3127519" cy="92057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22B5BEB1-A320-44F0-9601-90D86B6A9D7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0175" y="3941990"/>
            <a:ext cx="3121423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3522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7999"/>
            <a:chOff x="0" y="0"/>
            <a:chExt cx="12192000" cy="6857999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38A3B971-7FE1-4B73-BE65-65F6E0A68E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98" r="1904"/>
            <a:stretch/>
          </p:blipFill>
          <p:spPr>
            <a:xfrm>
              <a:off x="0" y="0"/>
              <a:ext cx="11301624" cy="685799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38A3B971-7FE1-4B73-BE65-65F6E0A68E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067" r="1904"/>
            <a:stretch/>
          </p:blipFill>
          <p:spPr>
            <a:xfrm>
              <a:off x="5102941" y="0"/>
              <a:ext cx="7089059" cy="6857999"/>
            </a:xfrm>
            <a:prstGeom prst="rect">
              <a:avLst/>
            </a:prstGeom>
          </p:spPr>
        </p:pic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AE53454-0791-4BD8-AB8E-1C93B75B32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2000">
                <a:schemeClr val="tx1">
                  <a:alpha val="89000"/>
                </a:schemeClr>
              </a:gs>
              <a:gs pos="33000">
                <a:schemeClr val="tx1">
                  <a:alpha val="1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1EF8821F-F2BE-40C3-B7B2-21F356A1B561}"/>
              </a:ext>
            </a:extLst>
          </p:cNvPr>
          <p:cNvSpPr/>
          <p:nvPr/>
        </p:nvSpPr>
        <p:spPr>
          <a:xfrm>
            <a:off x="4496700" y="2444608"/>
            <a:ext cx="659873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Arial" panose="020B0604020202020204" pitchFamily="34" charset="0"/>
              </a:rPr>
              <a:t>公司确立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Arial" panose="020B0604020202020204" pitchFamily="34" charset="0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Arial" panose="020B0604020202020204" pitchFamily="34" charset="0"/>
              </a:rPr>
              <a:t>定制、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Arial" panose="020B0604020202020204" pitchFamily="34" charset="0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Arial" panose="020B0604020202020204" pitchFamily="34" charset="0"/>
              </a:rPr>
              <a:t>线下培训、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Arial" panose="020B0604020202020204" pitchFamily="34" charset="0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Arial" panose="020B0604020202020204" pitchFamily="34" charset="0"/>
              </a:rPr>
              <a:t>模板为三大主营业务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767C733A-7EB3-44F7-96DE-D7A6747ADE71}"/>
              </a:ext>
            </a:extLst>
          </p:cNvPr>
          <p:cNvSpPr/>
          <p:nvPr/>
        </p:nvSpPr>
        <p:spPr>
          <a:xfrm>
            <a:off x="4819844" y="3386262"/>
            <a:ext cx="368260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公司开始进入在线教育领域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EDC38702-98E7-4F1B-97D3-AAEE63AC7B65}"/>
              </a:ext>
            </a:extLst>
          </p:cNvPr>
          <p:cNvSpPr/>
          <p:nvPr/>
        </p:nvSpPr>
        <p:spPr>
          <a:xfrm>
            <a:off x="4873983" y="4327916"/>
            <a:ext cx="6783607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第一套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视频课程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大神教你高逼格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PPT》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上线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F236B109-6F90-473D-9D44-5C9C72E5D96A}"/>
              </a:ext>
            </a:extLst>
          </p:cNvPr>
          <p:cNvSpPr/>
          <p:nvPr/>
        </p:nvSpPr>
        <p:spPr>
          <a:xfrm>
            <a:off x="4663878" y="5269569"/>
            <a:ext cx="396510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Arial" panose="020B0604020202020204" pitchFamily="34" charset="0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Arial" panose="020B0604020202020204" pitchFamily="34" charset="0"/>
              </a:rPr>
              <a:t>视频课程销售额突破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Arial" panose="020B0604020202020204" pitchFamily="34" charset="0"/>
              </a:rPr>
              <a:t>200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Arial" panose="020B0604020202020204" pitchFamily="34" charset="0"/>
              </a:rPr>
              <a:t>万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E8F784C9-3160-4B72-BFA7-717A9ECCF5DF}"/>
              </a:ext>
            </a:extLst>
          </p:cNvPr>
          <p:cNvSpPr/>
          <p:nvPr/>
        </p:nvSpPr>
        <p:spPr>
          <a:xfrm>
            <a:off x="1358618" y="1506862"/>
            <a:ext cx="23119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2015.04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8DDCD0A0-3053-47C5-8EB5-8038869F5C34}"/>
              </a:ext>
            </a:extLst>
          </p:cNvPr>
          <p:cNvSpPr/>
          <p:nvPr/>
        </p:nvSpPr>
        <p:spPr>
          <a:xfrm>
            <a:off x="4008301" y="1541054"/>
            <a:ext cx="6216717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向天歌教育科技有限公司在厦门成立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A8195AE0-9DB1-43D6-9DBA-5099EF72ECFE}"/>
              </a:ext>
            </a:extLst>
          </p:cNvPr>
          <p:cNvSpPr/>
          <p:nvPr/>
        </p:nvSpPr>
        <p:spPr>
          <a:xfrm>
            <a:off x="3752488" y="1664354"/>
            <a:ext cx="146684" cy="1466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1905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129218BE-57F3-494D-A575-5BFE340A2DDB}"/>
              </a:ext>
            </a:extLst>
          </p:cNvPr>
          <p:cNvSpPr/>
          <p:nvPr/>
        </p:nvSpPr>
        <p:spPr>
          <a:xfrm>
            <a:off x="4273707" y="2600414"/>
            <a:ext cx="146684" cy="1466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1905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A22C0F27-E5F7-46D5-BCB1-9D580C950875}"/>
              </a:ext>
            </a:extLst>
          </p:cNvPr>
          <p:cNvSpPr/>
          <p:nvPr/>
        </p:nvSpPr>
        <p:spPr>
          <a:xfrm>
            <a:off x="4565691" y="3536474"/>
            <a:ext cx="146684" cy="1466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1905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6D74FBF2-C213-41FA-B737-5A9999413E38}"/>
              </a:ext>
            </a:extLst>
          </p:cNvPr>
          <p:cNvSpPr/>
          <p:nvPr/>
        </p:nvSpPr>
        <p:spPr>
          <a:xfrm>
            <a:off x="4605157" y="4472534"/>
            <a:ext cx="146684" cy="1466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1905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79BE81BC-5A02-442B-A5E3-9AB539D4EDCA}"/>
              </a:ext>
            </a:extLst>
          </p:cNvPr>
          <p:cNvSpPr/>
          <p:nvPr/>
        </p:nvSpPr>
        <p:spPr>
          <a:xfrm>
            <a:off x="4366836" y="5408593"/>
            <a:ext cx="146684" cy="1466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1905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BDEFBC89-B7CF-46D8-B543-0BC66B5A082D}"/>
              </a:ext>
            </a:extLst>
          </p:cNvPr>
          <p:cNvSpPr/>
          <p:nvPr/>
        </p:nvSpPr>
        <p:spPr>
          <a:xfrm>
            <a:off x="1837773" y="2442922"/>
            <a:ext cx="23119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2015.10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DCCC5079-BE75-4552-8861-1B7638F5C336}"/>
              </a:ext>
            </a:extLst>
          </p:cNvPr>
          <p:cNvSpPr/>
          <p:nvPr/>
        </p:nvSpPr>
        <p:spPr>
          <a:xfrm>
            <a:off x="2267139" y="4315042"/>
            <a:ext cx="23119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2016.10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7F5D652A-6C0D-4567-A849-810215257A6D}"/>
              </a:ext>
            </a:extLst>
          </p:cNvPr>
          <p:cNvSpPr/>
          <p:nvPr/>
        </p:nvSpPr>
        <p:spPr>
          <a:xfrm>
            <a:off x="2146267" y="3378982"/>
            <a:ext cx="23119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2016.06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8EBD44D2-6F96-446A-8A0D-3939AB8F8F96}"/>
              </a:ext>
            </a:extLst>
          </p:cNvPr>
          <p:cNvSpPr/>
          <p:nvPr/>
        </p:nvSpPr>
        <p:spPr>
          <a:xfrm>
            <a:off x="1942594" y="5251103"/>
            <a:ext cx="23119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2016.12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DDCD0A0-3053-47C5-8EB5-8038869F5C34}"/>
              </a:ext>
            </a:extLst>
          </p:cNvPr>
          <p:cNvSpPr/>
          <p:nvPr/>
        </p:nvSpPr>
        <p:spPr>
          <a:xfrm>
            <a:off x="1358618" y="3007195"/>
            <a:ext cx="2809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发展</a:t>
            </a:r>
            <a:endParaRPr kumimoji="0" lang="en-US" altLang="zh-CN" sz="360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历程</a:t>
            </a:r>
          </a:p>
        </p:txBody>
      </p:sp>
      <p:sp>
        <p:nvSpPr>
          <p:cNvPr id="7" name="矩形 6"/>
          <p:cNvSpPr/>
          <p:nvPr/>
        </p:nvSpPr>
        <p:spPr>
          <a:xfrm>
            <a:off x="1096992" y="2742747"/>
            <a:ext cx="1093838" cy="1744462"/>
          </a:xfrm>
          <a:custGeom>
            <a:avLst/>
            <a:gdLst>
              <a:gd name="connsiteX0" fmla="*/ 0 w 1101436"/>
              <a:gd name="connsiteY0" fmla="*/ 0 h 1815560"/>
              <a:gd name="connsiteX1" fmla="*/ 1101436 w 1101436"/>
              <a:gd name="connsiteY1" fmla="*/ 0 h 1815560"/>
              <a:gd name="connsiteX2" fmla="*/ 1101436 w 1101436"/>
              <a:gd name="connsiteY2" fmla="*/ 1815560 h 1815560"/>
              <a:gd name="connsiteX3" fmla="*/ 0 w 1101436"/>
              <a:gd name="connsiteY3" fmla="*/ 1815560 h 1815560"/>
              <a:gd name="connsiteX4" fmla="*/ 0 w 1101436"/>
              <a:gd name="connsiteY4" fmla="*/ 0 h 1815560"/>
              <a:gd name="connsiteX0" fmla="*/ 0 w 1101436"/>
              <a:gd name="connsiteY0" fmla="*/ 0 h 1815560"/>
              <a:gd name="connsiteX1" fmla="*/ 1101436 w 1101436"/>
              <a:gd name="connsiteY1" fmla="*/ 0 h 1815560"/>
              <a:gd name="connsiteX2" fmla="*/ 1101436 w 1101436"/>
              <a:gd name="connsiteY2" fmla="*/ 841299 h 1815560"/>
              <a:gd name="connsiteX3" fmla="*/ 1101436 w 1101436"/>
              <a:gd name="connsiteY3" fmla="*/ 1815560 h 1815560"/>
              <a:gd name="connsiteX4" fmla="*/ 0 w 1101436"/>
              <a:gd name="connsiteY4" fmla="*/ 1815560 h 1815560"/>
              <a:gd name="connsiteX5" fmla="*/ 0 w 1101436"/>
              <a:gd name="connsiteY5" fmla="*/ 0 h 1815560"/>
              <a:gd name="connsiteX0" fmla="*/ 0 w 1101436"/>
              <a:gd name="connsiteY0" fmla="*/ 0 h 1815560"/>
              <a:gd name="connsiteX1" fmla="*/ 1101436 w 1101436"/>
              <a:gd name="connsiteY1" fmla="*/ 0 h 1815560"/>
              <a:gd name="connsiteX2" fmla="*/ 1098261 w 1101436"/>
              <a:gd name="connsiteY2" fmla="*/ 196774 h 1815560"/>
              <a:gd name="connsiteX3" fmla="*/ 1101436 w 1101436"/>
              <a:gd name="connsiteY3" fmla="*/ 841299 h 1815560"/>
              <a:gd name="connsiteX4" fmla="*/ 1101436 w 1101436"/>
              <a:gd name="connsiteY4" fmla="*/ 1815560 h 1815560"/>
              <a:gd name="connsiteX5" fmla="*/ 0 w 1101436"/>
              <a:gd name="connsiteY5" fmla="*/ 1815560 h 1815560"/>
              <a:gd name="connsiteX6" fmla="*/ 0 w 1101436"/>
              <a:gd name="connsiteY6" fmla="*/ 0 h 1815560"/>
              <a:gd name="connsiteX0" fmla="*/ 0 w 1101436"/>
              <a:gd name="connsiteY0" fmla="*/ 0 h 1815560"/>
              <a:gd name="connsiteX1" fmla="*/ 1101436 w 1101436"/>
              <a:gd name="connsiteY1" fmla="*/ 0 h 1815560"/>
              <a:gd name="connsiteX2" fmla="*/ 1098261 w 1101436"/>
              <a:gd name="connsiteY2" fmla="*/ 196774 h 1815560"/>
              <a:gd name="connsiteX3" fmla="*/ 1101436 w 1101436"/>
              <a:gd name="connsiteY3" fmla="*/ 841299 h 1815560"/>
              <a:gd name="connsiteX4" fmla="*/ 1098261 w 1101436"/>
              <a:gd name="connsiteY4" fmla="*/ 1628699 h 1815560"/>
              <a:gd name="connsiteX5" fmla="*/ 1101436 w 1101436"/>
              <a:gd name="connsiteY5" fmla="*/ 1815560 h 1815560"/>
              <a:gd name="connsiteX6" fmla="*/ 0 w 1101436"/>
              <a:gd name="connsiteY6" fmla="*/ 1815560 h 1815560"/>
              <a:gd name="connsiteX7" fmla="*/ 0 w 1101436"/>
              <a:gd name="connsiteY7" fmla="*/ 0 h 1815560"/>
              <a:gd name="connsiteX0" fmla="*/ 0 w 1101436"/>
              <a:gd name="connsiteY0" fmla="*/ 0 h 1815560"/>
              <a:gd name="connsiteX1" fmla="*/ 1101436 w 1101436"/>
              <a:gd name="connsiteY1" fmla="*/ 0 h 1815560"/>
              <a:gd name="connsiteX2" fmla="*/ 1098261 w 1101436"/>
              <a:gd name="connsiteY2" fmla="*/ 196774 h 1815560"/>
              <a:gd name="connsiteX3" fmla="*/ 1098261 w 1101436"/>
              <a:gd name="connsiteY3" fmla="*/ 1628699 h 1815560"/>
              <a:gd name="connsiteX4" fmla="*/ 1101436 w 1101436"/>
              <a:gd name="connsiteY4" fmla="*/ 1815560 h 1815560"/>
              <a:gd name="connsiteX5" fmla="*/ 0 w 1101436"/>
              <a:gd name="connsiteY5" fmla="*/ 1815560 h 1815560"/>
              <a:gd name="connsiteX6" fmla="*/ 0 w 1101436"/>
              <a:gd name="connsiteY6" fmla="*/ 0 h 1815560"/>
              <a:gd name="connsiteX0" fmla="*/ 0 w 1101436"/>
              <a:gd name="connsiteY0" fmla="*/ 0 h 1815560"/>
              <a:gd name="connsiteX1" fmla="*/ 1101436 w 1101436"/>
              <a:gd name="connsiteY1" fmla="*/ 0 h 1815560"/>
              <a:gd name="connsiteX2" fmla="*/ 1098261 w 1101436"/>
              <a:gd name="connsiteY2" fmla="*/ 196774 h 1815560"/>
              <a:gd name="connsiteX3" fmla="*/ 1095086 w 1101436"/>
              <a:gd name="connsiteY3" fmla="*/ 895274 h 1815560"/>
              <a:gd name="connsiteX4" fmla="*/ 1098261 w 1101436"/>
              <a:gd name="connsiteY4" fmla="*/ 1628699 h 1815560"/>
              <a:gd name="connsiteX5" fmla="*/ 1101436 w 1101436"/>
              <a:gd name="connsiteY5" fmla="*/ 1815560 h 1815560"/>
              <a:gd name="connsiteX6" fmla="*/ 0 w 1101436"/>
              <a:gd name="connsiteY6" fmla="*/ 1815560 h 1815560"/>
              <a:gd name="connsiteX7" fmla="*/ 0 w 1101436"/>
              <a:gd name="connsiteY7" fmla="*/ 0 h 1815560"/>
              <a:gd name="connsiteX0" fmla="*/ 1095086 w 1186526"/>
              <a:gd name="connsiteY0" fmla="*/ 895274 h 1815560"/>
              <a:gd name="connsiteX1" fmla="*/ 1098261 w 1186526"/>
              <a:gd name="connsiteY1" fmla="*/ 1628699 h 1815560"/>
              <a:gd name="connsiteX2" fmla="*/ 1101436 w 1186526"/>
              <a:gd name="connsiteY2" fmla="*/ 1815560 h 1815560"/>
              <a:gd name="connsiteX3" fmla="*/ 0 w 1186526"/>
              <a:gd name="connsiteY3" fmla="*/ 1815560 h 1815560"/>
              <a:gd name="connsiteX4" fmla="*/ 0 w 1186526"/>
              <a:gd name="connsiteY4" fmla="*/ 0 h 1815560"/>
              <a:gd name="connsiteX5" fmla="*/ 1101436 w 1186526"/>
              <a:gd name="connsiteY5" fmla="*/ 0 h 1815560"/>
              <a:gd name="connsiteX6" fmla="*/ 1098261 w 1186526"/>
              <a:gd name="connsiteY6" fmla="*/ 196774 h 1815560"/>
              <a:gd name="connsiteX7" fmla="*/ 1186526 w 1186526"/>
              <a:gd name="connsiteY7" fmla="*/ 986714 h 1815560"/>
              <a:gd name="connsiteX0" fmla="*/ 1098261 w 1186526"/>
              <a:gd name="connsiteY0" fmla="*/ 1628699 h 1815560"/>
              <a:gd name="connsiteX1" fmla="*/ 1101436 w 1186526"/>
              <a:gd name="connsiteY1" fmla="*/ 1815560 h 1815560"/>
              <a:gd name="connsiteX2" fmla="*/ 0 w 1186526"/>
              <a:gd name="connsiteY2" fmla="*/ 1815560 h 1815560"/>
              <a:gd name="connsiteX3" fmla="*/ 0 w 1186526"/>
              <a:gd name="connsiteY3" fmla="*/ 0 h 1815560"/>
              <a:gd name="connsiteX4" fmla="*/ 1101436 w 1186526"/>
              <a:gd name="connsiteY4" fmla="*/ 0 h 1815560"/>
              <a:gd name="connsiteX5" fmla="*/ 1098261 w 1186526"/>
              <a:gd name="connsiteY5" fmla="*/ 196774 h 1815560"/>
              <a:gd name="connsiteX6" fmla="*/ 1186526 w 1186526"/>
              <a:gd name="connsiteY6" fmla="*/ 986714 h 1815560"/>
              <a:gd name="connsiteX0" fmla="*/ 1098261 w 1101436"/>
              <a:gd name="connsiteY0" fmla="*/ 1628699 h 1815560"/>
              <a:gd name="connsiteX1" fmla="*/ 1101436 w 1101436"/>
              <a:gd name="connsiteY1" fmla="*/ 1815560 h 1815560"/>
              <a:gd name="connsiteX2" fmla="*/ 0 w 1101436"/>
              <a:gd name="connsiteY2" fmla="*/ 1815560 h 1815560"/>
              <a:gd name="connsiteX3" fmla="*/ 0 w 1101436"/>
              <a:gd name="connsiteY3" fmla="*/ 0 h 1815560"/>
              <a:gd name="connsiteX4" fmla="*/ 1101436 w 1101436"/>
              <a:gd name="connsiteY4" fmla="*/ 0 h 1815560"/>
              <a:gd name="connsiteX5" fmla="*/ 1098261 w 1101436"/>
              <a:gd name="connsiteY5" fmla="*/ 196774 h 1815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436" h="1815560">
                <a:moveTo>
                  <a:pt x="1098261" y="1628699"/>
                </a:moveTo>
                <a:cubicBezTo>
                  <a:pt x="1099319" y="1690986"/>
                  <a:pt x="1100378" y="1753273"/>
                  <a:pt x="1101436" y="1815560"/>
                </a:cubicBezTo>
                <a:lnTo>
                  <a:pt x="0" y="1815560"/>
                </a:lnTo>
                <a:lnTo>
                  <a:pt x="0" y="0"/>
                </a:lnTo>
                <a:lnTo>
                  <a:pt x="1101436" y="0"/>
                </a:lnTo>
                <a:cubicBezTo>
                  <a:pt x="1100378" y="65591"/>
                  <a:pt x="1099319" y="131183"/>
                  <a:pt x="1098261" y="196774"/>
                </a:cubicBezTo>
              </a:path>
            </a:pathLst>
          </a:cu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861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229D66E5-B189-4809-B76C-7DEBB822CFE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34BF621-110F-4726-BF0C-F90BE440700B}"/>
              </a:ext>
            </a:extLst>
          </p:cNvPr>
          <p:cNvSpPr/>
          <p:nvPr/>
        </p:nvSpPr>
        <p:spPr>
          <a:xfrm>
            <a:off x="547245" y="2867075"/>
            <a:ext cx="1522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0469A60-04C6-43AA-AD90-DA675B5140C4}"/>
              </a:ext>
            </a:extLst>
          </p:cNvPr>
          <p:cNvSpPr/>
          <p:nvPr/>
        </p:nvSpPr>
        <p:spPr>
          <a:xfrm>
            <a:off x="14699" y="3207730"/>
            <a:ext cx="258715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向天歌</a:t>
            </a: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教育科技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厦门成立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BF490A0-9FED-4866-AE14-8AE882F7851D}"/>
              </a:ext>
            </a:extLst>
          </p:cNvPr>
          <p:cNvSpPr/>
          <p:nvPr/>
        </p:nvSpPr>
        <p:spPr>
          <a:xfrm>
            <a:off x="5030160" y="930575"/>
            <a:ext cx="1522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041729D-64B1-472E-BE4F-E69D14157290}"/>
              </a:ext>
            </a:extLst>
          </p:cNvPr>
          <p:cNvSpPr/>
          <p:nvPr/>
        </p:nvSpPr>
        <p:spPr>
          <a:xfrm>
            <a:off x="4576995" y="1312492"/>
            <a:ext cx="251730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培训、</a:t>
            </a:r>
            <a:endParaRPr kumimoji="0" lang="en-US" altLang="zh-CN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模板为主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营业务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15D27C8-D2F3-455F-AA1A-9C553194A1B3}"/>
              </a:ext>
            </a:extLst>
          </p:cNvPr>
          <p:cNvSpPr/>
          <p:nvPr/>
        </p:nvSpPr>
        <p:spPr>
          <a:xfrm>
            <a:off x="3105872" y="2438876"/>
            <a:ext cx="1522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3507CA8-0F42-45F6-8390-5B0CEC1BFF5F}"/>
              </a:ext>
            </a:extLst>
          </p:cNvPr>
          <p:cNvSpPr/>
          <p:nvPr/>
        </p:nvSpPr>
        <p:spPr>
          <a:xfrm>
            <a:off x="2928925" y="2768913"/>
            <a:ext cx="187596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公司开始进入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在线教育领域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9F0D9A95-2982-40B2-A529-A0C09B9931FE}"/>
              </a:ext>
            </a:extLst>
          </p:cNvPr>
          <p:cNvSpPr/>
          <p:nvPr/>
        </p:nvSpPr>
        <p:spPr>
          <a:xfrm>
            <a:off x="6824378" y="2291096"/>
            <a:ext cx="1522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5B29818-328E-4CEC-B0E6-F97114F5AD4D}"/>
              </a:ext>
            </a:extLst>
          </p:cNvPr>
          <p:cNvSpPr/>
          <p:nvPr/>
        </p:nvSpPr>
        <p:spPr>
          <a:xfrm>
            <a:off x="6304531" y="2660428"/>
            <a:ext cx="256176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PPT》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十点课堂上线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0038D44E-D289-479C-8337-80F6DB002FA1}"/>
              </a:ext>
            </a:extLst>
          </p:cNvPr>
          <p:cNvSpPr/>
          <p:nvPr/>
        </p:nvSpPr>
        <p:spPr>
          <a:xfrm>
            <a:off x="9541454" y="1996424"/>
            <a:ext cx="1522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50685C5-8371-407E-BB89-3649D597A774}"/>
              </a:ext>
            </a:extLst>
          </p:cNvPr>
          <p:cNvSpPr/>
          <p:nvPr/>
        </p:nvSpPr>
        <p:spPr>
          <a:xfrm>
            <a:off x="9304211" y="2304741"/>
            <a:ext cx="199655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视频课程销售额突破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53FD9501-DC5A-43FD-995A-675FF3E89B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9616" y="4024001"/>
            <a:ext cx="277324" cy="27732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0D1888F7-317C-49B0-B184-424734080A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2721" y="3613670"/>
            <a:ext cx="277324" cy="277324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14D4C5E1-E9D0-4740-A294-3A1F50F8A50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4787" y="2115826"/>
            <a:ext cx="277324" cy="27732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382B7171-0572-4791-A9A8-B21A9921DB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6749" y="3613670"/>
            <a:ext cx="277324" cy="27732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94A9C64B-4126-4FAA-9DEB-BEE80211E6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3825" y="2988005"/>
            <a:ext cx="277324" cy="277324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1CF113D1-D6EA-4AAD-8D27-CC819D7E3B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882" t="33432" r="44896" b="44930"/>
          <a:stretch/>
        </p:blipFill>
        <p:spPr>
          <a:xfrm>
            <a:off x="957942" y="5083110"/>
            <a:ext cx="638629" cy="80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66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54F59514-2551-4E91-A8E4-823A465B724E}"/>
              </a:ext>
            </a:extLst>
          </p:cNvPr>
          <p:cNvSpPr/>
          <p:nvPr/>
        </p:nvSpPr>
        <p:spPr>
          <a:xfrm>
            <a:off x="0" y="-1696"/>
            <a:ext cx="12192000" cy="6859695"/>
          </a:xfrm>
          <a:prstGeom prst="rect">
            <a:avLst/>
          </a:prstGeom>
          <a:solidFill>
            <a:srgbClr val="1AB0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3A8909CD-9757-41F9-9380-4195AF8D0CC1}"/>
              </a:ext>
            </a:extLst>
          </p:cNvPr>
          <p:cNvGrpSpPr/>
          <p:nvPr/>
        </p:nvGrpSpPr>
        <p:grpSpPr>
          <a:xfrm>
            <a:off x="4154384" y="5093495"/>
            <a:ext cx="3373673" cy="2223510"/>
            <a:chOff x="7680325" y="4579938"/>
            <a:chExt cx="2579688" cy="1700213"/>
          </a:xfrm>
        </p:grpSpPr>
        <p:sp>
          <p:nvSpPr>
            <p:cNvPr id="23" name="Freeform 5">
              <a:extLst>
                <a:ext uri="{FF2B5EF4-FFF2-40B4-BE49-F238E27FC236}">
                  <a16:creationId xmlns="" xmlns:a16="http://schemas.microsoft.com/office/drawing/2014/main" id="{E45D323E-A890-409E-BC1D-197FF60C3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6075" y="4781550"/>
              <a:ext cx="2293938" cy="1349375"/>
            </a:xfrm>
            <a:custGeom>
              <a:avLst/>
              <a:gdLst>
                <a:gd name="T0" fmla="*/ 509 w 706"/>
                <a:gd name="T1" fmla="*/ 359 h 415"/>
                <a:gd name="T2" fmla="*/ 559 w 706"/>
                <a:gd name="T3" fmla="*/ 337 h 415"/>
                <a:gd name="T4" fmla="*/ 614 w 706"/>
                <a:gd name="T5" fmla="*/ 303 h 415"/>
                <a:gd name="T6" fmla="*/ 693 w 706"/>
                <a:gd name="T7" fmla="*/ 278 h 415"/>
                <a:gd name="T8" fmla="*/ 706 w 706"/>
                <a:gd name="T9" fmla="*/ 277 h 415"/>
                <a:gd name="T10" fmla="*/ 706 w 706"/>
                <a:gd name="T11" fmla="*/ 211 h 415"/>
                <a:gd name="T12" fmla="*/ 588 w 706"/>
                <a:gd name="T13" fmla="*/ 93 h 415"/>
                <a:gd name="T14" fmla="*/ 504 w 706"/>
                <a:gd name="T15" fmla="*/ 93 h 415"/>
                <a:gd name="T16" fmla="*/ 357 w 706"/>
                <a:gd name="T17" fmla="*/ 93 h 415"/>
                <a:gd name="T18" fmla="*/ 115 w 706"/>
                <a:gd name="T19" fmla="*/ 95 h 415"/>
                <a:gd name="T20" fmla="*/ 23 w 706"/>
                <a:gd name="T21" fmla="*/ 4 h 415"/>
                <a:gd name="T22" fmla="*/ 1 w 706"/>
                <a:gd name="T23" fmla="*/ 8 h 415"/>
                <a:gd name="T24" fmla="*/ 5 w 706"/>
                <a:gd name="T25" fmla="*/ 141 h 415"/>
                <a:gd name="T26" fmla="*/ 95 w 706"/>
                <a:gd name="T27" fmla="*/ 380 h 415"/>
                <a:gd name="T28" fmla="*/ 147 w 706"/>
                <a:gd name="T29" fmla="*/ 415 h 415"/>
                <a:gd name="T30" fmla="*/ 153 w 706"/>
                <a:gd name="T31" fmla="*/ 410 h 415"/>
                <a:gd name="T32" fmla="*/ 241 w 706"/>
                <a:gd name="T33" fmla="*/ 379 h 415"/>
                <a:gd name="T34" fmla="*/ 330 w 706"/>
                <a:gd name="T35" fmla="*/ 386 h 415"/>
                <a:gd name="T36" fmla="*/ 422 w 706"/>
                <a:gd name="T37" fmla="*/ 386 h 415"/>
                <a:gd name="T38" fmla="*/ 486 w 706"/>
                <a:gd name="T39" fmla="*/ 372 h 415"/>
                <a:gd name="T40" fmla="*/ 509 w 706"/>
                <a:gd name="T41" fmla="*/ 359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6" h="415">
                  <a:moveTo>
                    <a:pt x="509" y="359"/>
                  </a:moveTo>
                  <a:cubicBezTo>
                    <a:pt x="526" y="358"/>
                    <a:pt x="545" y="346"/>
                    <a:pt x="559" y="337"/>
                  </a:cubicBezTo>
                  <a:cubicBezTo>
                    <a:pt x="578" y="326"/>
                    <a:pt x="595" y="314"/>
                    <a:pt x="614" y="303"/>
                  </a:cubicBezTo>
                  <a:cubicBezTo>
                    <a:pt x="639" y="290"/>
                    <a:pt x="664" y="281"/>
                    <a:pt x="693" y="278"/>
                  </a:cubicBezTo>
                  <a:cubicBezTo>
                    <a:pt x="697" y="277"/>
                    <a:pt x="702" y="277"/>
                    <a:pt x="706" y="277"/>
                  </a:cubicBezTo>
                  <a:cubicBezTo>
                    <a:pt x="706" y="211"/>
                    <a:pt x="706" y="211"/>
                    <a:pt x="706" y="211"/>
                  </a:cubicBezTo>
                  <a:cubicBezTo>
                    <a:pt x="706" y="146"/>
                    <a:pt x="653" y="93"/>
                    <a:pt x="588" y="93"/>
                  </a:cubicBezTo>
                  <a:cubicBezTo>
                    <a:pt x="560" y="93"/>
                    <a:pt x="532" y="93"/>
                    <a:pt x="504" y="93"/>
                  </a:cubicBezTo>
                  <a:cubicBezTo>
                    <a:pt x="455" y="93"/>
                    <a:pt x="406" y="94"/>
                    <a:pt x="357" y="93"/>
                  </a:cubicBezTo>
                  <a:cubicBezTo>
                    <a:pt x="276" y="93"/>
                    <a:pt x="196" y="95"/>
                    <a:pt x="115" y="95"/>
                  </a:cubicBezTo>
                  <a:cubicBezTo>
                    <a:pt x="47" y="95"/>
                    <a:pt x="23" y="4"/>
                    <a:pt x="23" y="4"/>
                  </a:cubicBezTo>
                  <a:cubicBezTo>
                    <a:pt x="13" y="4"/>
                    <a:pt x="2" y="0"/>
                    <a:pt x="1" y="8"/>
                  </a:cubicBezTo>
                  <a:cubicBezTo>
                    <a:pt x="0" y="42"/>
                    <a:pt x="4" y="108"/>
                    <a:pt x="5" y="141"/>
                  </a:cubicBezTo>
                  <a:cubicBezTo>
                    <a:pt x="10" y="225"/>
                    <a:pt x="30" y="322"/>
                    <a:pt x="95" y="380"/>
                  </a:cubicBezTo>
                  <a:cubicBezTo>
                    <a:pt x="111" y="394"/>
                    <a:pt x="128" y="405"/>
                    <a:pt x="147" y="415"/>
                  </a:cubicBezTo>
                  <a:cubicBezTo>
                    <a:pt x="149" y="413"/>
                    <a:pt x="150" y="411"/>
                    <a:pt x="153" y="410"/>
                  </a:cubicBezTo>
                  <a:cubicBezTo>
                    <a:pt x="180" y="392"/>
                    <a:pt x="207" y="379"/>
                    <a:pt x="241" y="379"/>
                  </a:cubicBezTo>
                  <a:cubicBezTo>
                    <a:pt x="270" y="379"/>
                    <a:pt x="300" y="383"/>
                    <a:pt x="330" y="386"/>
                  </a:cubicBezTo>
                  <a:cubicBezTo>
                    <a:pt x="361" y="389"/>
                    <a:pt x="391" y="390"/>
                    <a:pt x="422" y="386"/>
                  </a:cubicBezTo>
                  <a:cubicBezTo>
                    <a:pt x="444" y="382"/>
                    <a:pt x="465" y="377"/>
                    <a:pt x="486" y="372"/>
                  </a:cubicBezTo>
                  <a:cubicBezTo>
                    <a:pt x="490" y="365"/>
                    <a:pt x="498" y="360"/>
                    <a:pt x="509" y="359"/>
                  </a:cubicBezTo>
                  <a:close/>
                </a:path>
              </a:pathLst>
            </a:custGeom>
            <a:solidFill>
              <a:srgbClr val="193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="" xmlns:a16="http://schemas.microsoft.com/office/drawing/2014/main" id="{0EF3C5AB-6137-44DB-8EAF-BF6AC4339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6925" y="5656263"/>
              <a:ext cx="1843088" cy="623888"/>
            </a:xfrm>
            <a:custGeom>
              <a:avLst/>
              <a:gdLst>
                <a:gd name="T0" fmla="*/ 292 w 567"/>
                <a:gd name="T1" fmla="*/ 2 h 192"/>
                <a:gd name="T2" fmla="*/ 239 w 567"/>
                <a:gd name="T3" fmla="*/ 7 h 192"/>
                <a:gd name="T4" fmla="*/ 175 w 567"/>
                <a:gd name="T5" fmla="*/ 23 h 192"/>
                <a:gd name="T6" fmla="*/ 78 w 567"/>
                <a:gd name="T7" fmla="*/ 70 h 192"/>
                <a:gd name="T8" fmla="*/ 0 w 567"/>
                <a:gd name="T9" fmla="*/ 142 h 192"/>
                <a:gd name="T10" fmla="*/ 151 w 567"/>
                <a:gd name="T11" fmla="*/ 187 h 192"/>
                <a:gd name="T12" fmla="*/ 220 w 567"/>
                <a:gd name="T13" fmla="*/ 192 h 192"/>
                <a:gd name="T14" fmla="*/ 449 w 567"/>
                <a:gd name="T15" fmla="*/ 192 h 192"/>
                <a:gd name="T16" fmla="*/ 567 w 567"/>
                <a:gd name="T17" fmla="*/ 74 h 192"/>
                <a:gd name="T18" fmla="*/ 567 w 567"/>
                <a:gd name="T19" fmla="*/ 4 h 192"/>
                <a:gd name="T20" fmla="*/ 459 w 567"/>
                <a:gd name="T21" fmla="*/ 3 h 192"/>
                <a:gd name="T22" fmla="*/ 292 w 567"/>
                <a:gd name="T23" fmla="*/ 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7" h="192">
                  <a:moveTo>
                    <a:pt x="292" y="2"/>
                  </a:moveTo>
                  <a:cubicBezTo>
                    <a:pt x="274" y="3"/>
                    <a:pt x="256" y="4"/>
                    <a:pt x="239" y="7"/>
                  </a:cubicBezTo>
                  <a:cubicBezTo>
                    <a:pt x="217" y="9"/>
                    <a:pt x="196" y="15"/>
                    <a:pt x="175" y="23"/>
                  </a:cubicBezTo>
                  <a:cubicBezTo>
                    <a:pt x="142" y="35"/>
                    <a:pt x="108" y="50"/>
                    <a:pt x="78" y="70"/>
                  </a:cubicBezTo>
                  <a:cubicBezTo>
                    <a:pt x="48" y="90"/>
                    <a:pt x="23" y="115"/>
                    <a:pt x="0" y="142"/>
                  </a:cubicBezTo>
                  <a:cubicBezTo>
                    <a:pt x="46" y="167"/>
                    <a:pt x="100" y="180"/>
                    <a:pt x="151" y="187"/>
                  </a:cubicBezTo>
                  <a:cubicBezTo>
                    <a:pt x="174" y="190"/>
                    <a:pt x="197" y="192"/>
                    <a:pt x="220" y="192"/>
                  </a:cubicBezTo>
                  <a:cubicBezTo>
                    <a:pt x="220" y="192"/>
                    <a:pt x="449" y="192"/>
                    <a:pt x="449" y="192"/>
                  </a:cubicBezTo>
                  <a:cubicBezTo>
                    <a:pt x="514" y="192"/>
                    <a:pt x="567" y="139"/>
                    <a:pt x="567" y="74"/>
                  </a:cubicBezTo>
                  <a:cubicBezTo>
                    <a:pt x="567" y="4"/>
                    <a:pt x="567" y="4"/>
                    <a:pt x="567" y="4"/>
                  </a:cubicBezTo>
                  <a:cubicBezTo>
                    <a:pt x="531" y="4"/>
                    <a:pt x="495" y="3"/>
                    <a:pt x="459" y="3"/>
                  </a:cubicBezTo>
                  <a:cubicBezTo>
                    <a:pt x="404" y="3"/>
                    <a:pt x="348" y="0"/>
                    <a:pt x="29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="" xmlns:a16="http://schemas.microsoft.com/office/drawing/2014/main" id="{6C7BFD9D-7B4E-426E-8F03-326818AEE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775" y="4579938"/>
              <a:ext cx="381000" cy="228600"/>
            </a:xfrm>
            <a:custGeom>
              <a:avLst/>
              <a:gdLst>
                <a:gd name="T0" fmla="*/ 12 w 117"/>
                <a:gd name="T1" fmla="*/ 70 h 70"/>
                <a:gd name="T2" fmla="*/ 65 w 117"/>
                <a:gd name="T3" fmla="*/ 15 h 70"/>
                <a:gd name="T4" fmla="*/ 113 w 117"/>
                <a:gd name="T5" fmla="*/ 0 h 70"/>
                <a:gd name="T6" fmla="*/ 64 w 117"/>
                <a:gd name="T7" fmla="*/ 70 h 70"/>
                <a:gd name="T8" fmla="*/ 12 w 117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70">
                  <a:moveTo>
                    <a:pt x="12" y="70"/>
                  </a:moveTo>
                  <a:cubicBezTo>
                    <a:pt x="12" y="70"/>
                    <a:pt x="0" y="15"/>
                    <a:pt x="65" y="15"/>
                  </a:cubicBezTo>
                  <a:cubicBezTo>
                    <a:pt x="65" y="15"/>
                    <a:pt x="100" y="15"/>
                    <a:pt x="113" y="0"/>
                  </a:cubicBezTo>
                  <a:cubicBezTo>
                    <a:pt x="113" y="0"/>
                    <a:pt x="117" y="70"/>
                    <a:pt x="64" y="70"/>
                  </a:cubicBezTo>
                  <a:cubicBezTo>
                    <a:pt x="12" y="70"/>
                    <a:pt x="12" y="70"/>
                    <a:pt x="12" y="70"/>
                  </a:cubicBezTo>
                  <a:close/>
                </a:path>
              </a:pathLst>
            </a:custGeom>
            <a:solidFill>
              <a:srgbClr val="193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="" xmlns:a16="http://schemas.microsoft.com/office/drawing/2014/main" id="{5FF96D2E-3419-4E8C-A566-3E27EC177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0325" y="4579938"/>
              <a:ext cx="379413" cy="228600"/>
            </a:xfrm>
            <a:custGeom>
              <a:avLst/>
              <a:gdLst>
                <a:gd name="T0" fmla="*/ 105 w 117"/>
                <a:gd name="T1" fmla="*/ 70 h 70"/>
                <a:gd name="T2" fmla="*/ 51 w 117"/>
                <a:gd name="T3" fmla="*/ 15 h 70"/>
                <a:gd name="T4" fmla="*/ 4 w 117"/>
                <a:gd name="T5" fmla="*/ 0 h 70"/>
                <a:gd name="T6" fmla="*/ 52 w 117"/>
                <a:gd name="T7" fmla="*/ 70 h 70"/>
                <a:gd name="T8" fmla="*/ 105 w 117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70">
                  <a:moveTo>
                    <a:pt x="105" y="70"/>
                  </a:moveTo>
                  <a:cubicBezTo>
                    <a:pt x="105" y="70"/>
                    <a:pt x="117" y="15"/>
                    <a:pt x="51" y="15"/>
                  </a:cubicBezTo>
                  <a:cubicBezTo>
                    <a:pt x="51" y="15"/>
                    <a:pt x="17" y="15"/>
                    <a:pt x="4" y="0"/>
                  </a:cubicBezTo>
                  <a:cubicBezTo>
                    <a:pt x="4" y="0"/>
                    <a:pt x="0" y="70"/>
                    <a:pt x="52" y="70"/>
                  </a:cubicBezTo>
                  <a:cubicBezTo>
                    <a:pt x="105" y="70"/>
                    <a:pt x="105" y="70"/>
                    <a:pt x="105" y="70"/>
                  </a:cubicBezTo>
                  <a:close/>
                </a:path>
              </a:pathLst>
            </a:custGeom>
            <a:solidFill>
              <a:srgbClr val="193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9">
              <a:extLst>
                <a:ext uri="{FF2B5EF4-FFF2-40B4-BE49-F238E27FC236}">
                  <a16:creationId xmlns="" xmlns:a16="http://schemas.microsoft.com/office/drawing/2014/main" id="{87ACA880-8EF4-4E18-81C6-39980102E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6663" y="5507038"/>
              <a:ext cx="496888" cy="493713"/>
            </a:xfrm>
            <a:custGeom>
              <a:avLst/>
              <a:gdLst>
                <a:gd name="T0" fmla="*/ 153 w 153"/>
                <a:gd name="T1" fmla="*/ 27 h 152"/>
                <a:gd name="T2" fmla="*/ 143 w 153"/>
                <a:gd name="T3" fmla="*/ 58 h 152"/>
                <a:gd name="T4" fmla="*/ 131 w 153"/>
                <a:gd name="T5" fmla="*/ 95 h 152"/>
                <a:gd name="T6" fmla="*/ 117 w 153"/>
                <a:gd name="T7" fmla="*/ 125 h 152"/>
                <a:gd name="T8" fmla="*/ 43 w 153"/>
                <a:gd name="T9" fmla="*/ 148 h 152"/>
                <a:gd name="T10" fmla="*/ 0 w 153"/>
                <a:gd name="T11" fmla="*/ 136 h 152"/>
                <a:gd name="T12" fmla="*/ 70 w 153"/>
                <a:gd name="T13" fmla="*/ 0 h 152"/>
                <a:gd name="T14" fmla="*/ 153 w 153"/>
                <a:gd name="T15" fmla="*/ 2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52">
                  <a:moveTo>
                    <a:pt x="153" y="27"/>
                  </a:moveTo>
                  <a:cubicBezTo>
                    <a:pt x="150" y="37"/>
                    <a:pt x="147" y="48"/>
                    <a:pt x="143" y="58"/>
                  </a:cubicBezTo>
                  <a:cubicBezTo>
                    <a:pt x="140" y="71"/>
                    <a:pt x="135" y="83"/>
                    <a:pt x="131" y="95"/>
                  </a:cubicBezTo>
                  <a:cubicBezTo>
                    <a:pt x="128" y="106"/>
                    <a:pt x="124" y="116"/>
                    <a:pt x="117" y="125"/>
                  </a:cubicBezTo>
                  <a:cubicBezTo>
                    <a:pt x="103" y="144"/>
                    <a:pt x="74" y="152"/>
                    <a:pt x="43" y="148"/>
                  </a:cubicBezTo>
                  <a:cubicBezTo>
                    <a:pt x="29" y="146"/>
                    <a:pt x="13" y="141"/>
                    <a:pt x="0" y="136"/>
                  </a:cubicBezTo>
                  <a:cubicBezTo>
                    <a:pt x="0" y="136"/>
                    <a:pt x="37" y="120"/>
                    <a:pt x="70" y="0"/>
                  </a:cubicBezTo>
                  <a:lnTo>
                    <a:pt x="153" y="27"/>
                  </a:lnTo>
                  <a:close/>
                </a:path>
              </a:pathLst>
            </a:custGeom>
            <a:solidFill>
              <a:srgbClr val="193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Oval 10">
              <a:extLst>
                <a:ext uri="{FF2B5EF4-FFF2-40B4-BE49-F238E27FC236}">
                  <a16:creationId xmlns="" xmlns:a16="http://schemas.microsoft.com/office/drawing/2014/main" id="{3007FCB1-5817-4B79-A2C6-D8C6580C7F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4200" y="5497513"/>
              <a:ext cx="84138" cy="84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67E5966A-52C5-4DD6-832A-F51FB5FBA302}"/>
              </a:ext>
            </a:extLst>
          </p:cNvPr>
          <p:cNvSpPr/>
          <p:nvPr/>
        </p:nvSpPr>
        <p:spPr>
          <a:xfrm>
            <a:off x="6573009" y="4152889"/>
            <a:ext cx="401411" cy="4014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358150C7-423C-4D9C-A54E-DC2503A4D17A}"/>
              </a:ext>
            </a:extLst>
          </p:cNvPr>
          <p:cNvSpPr/>
          <p:nvPr/>
        </p:nvSpPr>
        <p:spPr>
          <a:xfrm>
            <a:off x="6546507" y="2526227"/>
            <a:ext cx="446452" cy="4464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DEB75A3E-7087-428B-9266-D0F191FC3504}"/>
              </a:ext>
            </a:extLst>
          </p:cNvPr>
          <p:cNvSpPr/>
          <p:nvPr/>
        </p:nvSpPr>
        <p:spPr>
          <a:xfrm>
            <a:off x="5623243" y="1956391"/>
            <a:ext cx="394447" cy="3944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D73E2F0D-631E-42F5-B7B3-A7ABF48F0B31}"/>
              </a:ext>
            </a:extLst>
          </p:cNvPr>
          <p:cNvSpPr/>
          <p:nvPr/>
        </p:nvSpPr>
        <p:spPr>
          <a:xfrm>
            <a:off x="6500384" y="1021083"/>
            <a:ext cx="446452" cy="4464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D75B8E69-16E8-4D67-9723-ABE2D26079E9}"/>
              </a:ext>
            </a:extLst>
          </p:cNvPr>
          <p:cNvSpPr/>
          <p:nvPr/>
        </p:nvSpPr>
        <p:spPr>
          <a:xfrm>
            <a:off x="5900398" y="4188396"/>
            <a:ext cx="200706" cy="2007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9BFA59C5-E954-4812-9A96-2F49CCB6A7CB}"/>
              </a:ext>
            </a:extLst>
          </p:cNvPr>
          <p:cNvGrpSpPr/>
          <p:nvPr/>
        </p:nvGrpSpPr>
        <p:grpSpPr>
          <a:xfrm>
            <a:off x="7528057" y="1021083"/>
            <a:ext cx="3323193" cy="827240"/>
            <a:chOff x="591582" y="1152525"/>
            <a:chExt cx="3323193" cy="827240"/>
          </a:xfrm>
        </p:grpSpPr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731BD946-2B2A-43AB-AE29-169314BCD537}"/>
                </a:ext>
              </a:extLst>
            </p:cNvPr>
            <p:cNvSpPr/>
            <p:nvPr/>
          </p:nvSpPr>
          <p:spPr>
            <a:xfrm>
              <a:off x="591582" y="1615370"/>
              <a:ext cx="3323193" cy="364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向天歌教育科技公司在厦门成立</a:t>
              </a: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="" xmlns:a16="http://schemas.microsoft.com/office/drawing/2014/main" id="{BBAD954B-39E8-4AC0-9FDD-A6383CC20467}"/>
                </a:ext>
              </a:extLst>
            </p:cNvPr>
            <p:cNvSpPr/>
            <p:nvPr/>
          </p:nvSpPr>
          <p:spPr>
            <a:xfrm>
              <a:off x="685800" y="1152525"/>
              <a:ext cx="1457325" cy="3796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319BA1AA-DDC3-49A0-B661-A0FECCE8F83A}"/>
                </a:ext>
              </a:extLst>
            </p:cNvPr>
            <p:cNvSpPr/>
            <p:nvPr/>
          </p:nvSpPr>
          <p:spPr>
            <a:xfrm>
              <a:off x="753442" y="1177146"/>
              <a:ext cx="15220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17E12671-B4DD-4A6F-AA2E-FA747CC348DA}"/>
              </a:ext>
            </a:extLst>
          </p:cNvPr>
          <p:cNvGrpSpPr/>
          <p:nvPr/>
        </p:nvGrpSpPr>
        <p:grpSpPr>
          <a:xfrm>
            <a:off x="762099" y="1971217"/>
            <a:ext cx="5180568" cy="825637"/>
            <a:chOff x="591582" y="1152525"/>
            <a:chExt cx="5180568" cy="825637"/>
          </a:xfrm>
        </p:grpSpPr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88BE497D-EDD7-41FC-914C-4C61DB5D0C22}"/>
                </a:ext>
              </a:extLst>
            </p:cNvPr>
            <p:cNvSpPr/>
            <p:nvPr/>
          </p:nvSpPr>
          <p:spPr>
            <a:xfrm>
              <a:off x="591582" y="1615370"/>
              <a:ext cx="5180568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定制、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线下培训、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模板为主营业务</a:t>
              </a:r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="" xmlns:a16="http://schemas.microsoft.com/office/drawing/2014/main" id="{4ABD9CAE-E07A-4CB9-8A03-D7F64D2E5BAD}"/>
                </a:ext>
              </a:extLst>
            </p:cNvPr>
            <p:cNvSpPr/>
            <p:nvPr/>
          </p:nvSpPr>
          <p:spPr>
            <a:xfrm>
              <a:off x="3370795" y="1152525"/>
              <a:ext cx="1457325" cy="3796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800B5514-BA20-421A-84C8-0FCAE5EAF28A}"/>
                </a:ext>
              </a:extLst>
            </p:cNvPr>
            <p:cNvSpPr/>
            <p:nvPr/>
          </p:nvSpPr>
          <p:spPr>
            <a:xfrm>
              <a:off x="3438437" y="1177146"/>
              <a:ext cx="15220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 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DBAB056E-0455-40B5-9AF6-ACAEB664BD1F}"/>
              </a:ext>
            </a:extLst>
          </p:cNvPr>
          <p:cNvGrpSpPr/>
          <p:nvPr/>
        </p:nvGrpSpPr>
        <p:grpSpPr>
          <a:xfrm>
            <a:off x="7528057" y="2592429"/>
            <a:ext cx="3008868" cy="827240"/>
            <a:chOff x="591582" y="1152525"/>
            <a:chExt cx="3008868" cy="827240"/>
          </a:xfrm>
        </p:grpSpPr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993D8803-E695-4FBF-8FAE-99DD698D573A}"/>
                </a:ext>
              </a:extLst>
            </p:cNvPr>
            <p:cNvSpPr/>
            <p:nvPr/>
          </p:nvSpPr>
          <p:spPr>
            <a:xfrm>
              <a:off x="591582" y="1615370"/>
              <a:ext cx="3008868" cy="364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开始开始进入在线教育领域</a:t>
              </a: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="" xmlns:a16="http://schemas.microsoft.com/office/drawing/2014/main" id="{DB0DE7A6-5BE5-4C75-BCA8-2B88182E5549}"/>
                </a:ext>
              </a:extLst>
            </p:cNvPr>
            <p:cNvSpPr/>
            <p:nvPr/>
          </p:nvSpPr>
          <p:spPr>
            <a:xfrm>
              <a:off x="685800" y="1152525"/>
              <a:ext cx="1457325" cy="3796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FE6DF136-EFFE-47C1-905C-1558571D1DA6}"/>
                </a:ext>
              </a:extLst>
            </p:cNvPr>
            <p:cNvSpPr/>
            <p:nvPr/>
          </p:nvSpPr>
          <p:spPr>
            <a:xfrm>
              <a:off x="753442" y="1177146"/>
              <a:ext cx="15220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2016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 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06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BC1D4E67-770D-4BD3-BE32-92B7D09359B7}"/>
              </a:ext>
            </a:extLst>
          </p:cNvPr>
          <p:cNvGrpSpPr/>
          <p:nvPr/>
        </p:nvGrpSpPr>
        <p:grpSpPr>
          <a:xfrm>
            <a:off x="1343189" y="3278193"/>
            <a:ext cx="3962400" cy="827240"/>
            <a:chOff x="515382" y="1152525"/>
            <a:chExt cx="3962400" cy="827240"/>
          </a:xfrm>
        </p:grpSpPr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3D3A96B6-027F-4757-A511-ED20BEF54034}"/>
                </a:ext>
              </a:extLst>
            </p:cNvPr>
            <p:cNvSpPr/>
            <p:nvPr/>
          </p:nvSpPr>
          <p:spPr>
            <a:xfrm>
              <a:off x="515382" y="1615370"/>
              <a:ext cx="3962400" cy="364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《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大神教你高逼格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PPT》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在十点课堂上线</a:t>
              </a: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="" xmlns:a16="http://schemas.microsoft.com/office/drawing/2014/main" id="{6A11D225-0D9B-4427-B6BB-7271A6481E62}"/>
                </a:ext>
              </a:extLst>
            </p:cNvPr>
            <p:cNvSpPr/>
            <p:nvPr/>
          </p:nvSpPr>
          <p:spPr>
            <a:xfrm>
              <a:off x="2717012" y="1152525"/>
              <a:ext cx="1457325" cy="3796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="" xmlns:a16="http://schemas.microsoft.com/office/drawing/2014/main" id="{13C04005-5A5C-4039-8FC7-D7CFC5C8CF45}"/>
                </a:ext>
              </a:extLst>
            </p:cNvPr>
            <p:cNvSpPr/>
            <p:nvPr/>
          </p:nvSpPr>
          <p:spPr>
            <a:xfrm>
              <a:off x="2784654" y="1177146"/>
              <a:ext cx="15220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2016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 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83CBF229-03A6-4407-8F19-46DEC6557BEB}"/>
              </a:ext>
            </a:extLst>
          </p:cNvPr>
          <p:cNvGrpSpPr/>
          <p:nvPr/>
        </p:nvGrpSpPr>
        <p:grpSpPr>
          <a:xfrm>
            <a:off x="7528057" y="4162555"/>
            <a:ext cx="5180568" cy="825637"/>
            <a:chOff x="591582" y="1152525"/>
            <a:chExt cx="5180568" cy="825637"/>
          </a:xfrm>
        </p:grpSpPr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E268E604-F207-481B-9A2A-F1DB2D460074}"/>
                </a:ext>
              </a:extLst>
            </p:cNvPr>
            <p:cNvSpPr/>
            <p:nvPr/>
          </p:nvSpPr>
          <p:spPr>
            <a:xfrm>
              <a:off x="591582" y="1615370"/>
              <a:ext cx="5180568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视频课程销售额突破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200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万</a:t>
              </a:r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="" xmlns:a16="http://schemas.microsoft.com/office/drawing/2014/main" id="{5DBFFE0A-4EC8-4C58-906A-1B125F3610F0}"/>
                </a:ext>
              </a:extLst>
            </p:cNvPr>
            <p:cNvSpPr/>
            <p:nvPr/>
          </p:nvSpPr>
          <p:spPr>
            <a:xfrm>
              <a:off x="685800" y="1152525"/>
              <a:ext cx="1457325" cy="3796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AE612F25-52CD-431D-A974-89E304FA297C}"/>
                </a:ext>
              </a:extLst>
            </p:cNvPr>
            <p:cNvSpPr/>
            <p:nvPr/>
          </p:nvSpPr>
          <p:spPr>
            <a:xfrm>
              <a:off x="753442" y="1177146"/>
              <a:ext cx="15220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2016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 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12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AB0D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AB10ABDF-02D9-4E60-90A8-F45F0EE2CBA2}"/>
              </a:ext>
            </a:extLst>
          </p:cNvPr>
          <p:cNvGrpSpPr/>
          <p:nvPr/>
        </p:nvGrpSpPr>
        <p:grpSpPr>
          <a:xfrm>
            <a:off x="6017690" y="4705956"/>
            <a:ext cx="458111" cy="973171"/>
            <a:chOff x="-23813" y="-6350"/>
            <a:chExt cx="868363" cy="1844675"/>
          </a:xfrm>
          <a:solidFill>
            <a:schemeClr val="bg1"/>
          </a:solidFill>
        </p:grpSpPr>
        <p:sp>
          <p:nvSpPr>
            <p:cNvPr id="66" name="Freeform 17">
              <a:extLst>
                <a:ext uri="{FF2B5EF4-FFF2-40B4-BE49-F238E27FC236}">
                  <a16:creationId xmlns="" xmlns:a16="http://schemas.microsoft.com/office/drawing/2014/main" id="{68EC9D31-142F-4052-83C7-8A43CDAE5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813" y="-3175"/>
              <a:ext cx="868363" cy="1841500"/>
            </a:xfrm>
            <a:custGeom>
              <a:avLst/>
              <a:gdLst>
                <a:gd name="T0" fmla="*/ 256 w 265"/>
                <a:gd name="T1" fmla="*/ 159 h 565"/>
                <a:gd name="T2" fmla="*/ 194 w 265"/>
                <a:gd name="T3" fmla="*/ 129 h 565"/>
                <a:gd name="T4" fmla="*/ 133 w 265"/>
                <a:gd name="T5" fmla="*/ 124 h 565"/>
                <a:gd name="T6" fmla="*/ 123 w 265"/>
                <a:gd name="T7" fmla="*/ 105 h 565"/>
                <a:gd name="T8" fmla="*/ 101 w 265"/>
                <a:gd name="T9" fmla="*/ 10 h 565"/>
                <a:gd name="T10" fmla="*/ 20 w 265"/>
                <a:gd name="T11" fmla="*/ 34 h 565"/>
                <a:gd name="T12" fmla="*/ 29 w 265"/>
                <a:gd name="T13" fmla="*/ 115 h 565"/>
                <a:gd name="T14" fmla="*/ 69 w 265"/>
                <a:gd name="T15" fmla="*/ 151 h 565"/>
                <a:gd name="T16" fmla="*/ 81 w 265"/>
                <a:gd name="T17" fmla="*/ 173 h 565"/>
                <a:gd name="T18" fmla="*/ 34 w 265"/>
                <a:gd name="T19" fmla="*/ 180 h 565"/>
                <a:gd name="T20" fmla="*/ 52 w 265"/>
                <a:gd name="T21" fmla="*/ 233 h 565"/>
                <a:gd name="T22" fmla="*/ 91 w 265"/>
                <a:gd name="T23" fmla="*/ 214 h 565"/>
                <a:gd name="T24" fmla="*/ 106 w 265"/>
                <a:gd name="T25" fmla="*/ 285 h 565"/>
                <a:gd name="T26" fmla="*/ 106 w 265"/>
                <a:gd name="T27" fmla="*/ 286 h 565"/>
                <a:gd name="T28" fmla="*/ 106 w 265"/>
                <a:gd name="T29" fmla="*/ 548 h 565"/>
                <a:gd name="T30" fmla="*/ 123 w 265"/>
                <a:gd name="T31" fmla="*/ 565 h 565"/>
                <a:gd name="T32" fmla="*/ 140 w 265"/>
                <a:gd name="T33" fmla="*/ 548 h 565"/>
                <a:gd name="T34" fmla="*/ 140 w 265"/>
                <a:gd name="T35" fmla="*/ 291 h 565"/>
                <a:gd name="T36" fmla="*/ 144 w 265"/>
                <a:gd name="T37" fmla="*/ 271 h 565"/>
                <a:gd name="T38" fmla="*/ 168 w 265"/>
                <a:gd name="T39" fmla="*/ 226 h 565"/>
                <a:gd name="T40" fmla="*/ 205 w 265"/>
                <a:gd name="T41" fmla="*/ 218 h 565"/>
                <a:gd name="T42" fmla="*/ 244 w 265"/>
                <a:gd name="T43" fmla="*/ 205 h 565"/>
                <a:gd name="T44" fmla="*/ 256 w 265"/>
                <a:gd name="T45" fmla="*/ 159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5" h="565">
                  <a:moveTo>
                    <a:pt x="256" y="159"/>
                  </a:moveTo>
                  <a:cubicBezTo>
                    <a:pt x="242" y="139"/>
                    <a:pt x="217" y="132"/>
                    <a:pt x="194" y="129"/>
                  </a:cubicBezTo>
                  <a:cubicBezTo>
                    <a:pt x="175" y="127"/>
                    <a:pt x="151" y="131"/>
                    <a:pt x="133" y="124"/>
                  </a:cubicBezTo>
                  <a:cubicBezTo>
                    <a:pt x="125" y="121"/>
                    <a:pt x="120" y="113"/>
                    <a:pt x="123" y="105"/>
                  </a:cubicBezTo>
                  <a:cubicBezTo>
                    <a:pt x="133" y="74"/>
                    <a:pt x="140" y="26"/>
                    <a:pt x="101" y="10"/>
                  </a:cubicBezTo>
                  <a:cubicBezTo>
                    <a:pt x="74" y="0"/>
                    <a:pt x="38" y="13"/>
                    <a:pt x="20" y="34"/>
                  </a:cubicBezTo>
                  <a:cubicBezTo>
                    <a:pt x="0" y="59"/>
                    <a:pt x="10" y="94"/>
                    <a:pt x="29" y="115"/>
                  </a:cubicBezTo>
                  <a:cubicBezTo>
                    <a:pt x="41" y="129"/>
                    <a:pt x="55" y="140"/>
                    <a:pt x="69" y="151"/>
                  </a:cubicBezTo>
                  <a:cubicBezTo>
                    <a:pt x="74" y="156"/>
                    <a:pt x="95" y="167"/>
                    <a:pt x="81" y="173"/>
                  </a:cubicBezTo>
                  <a:cubicBezTo>
                    <a:pt x="67" y="179"/>
                    <a:pt x="46" y="170"/>
                    <a:pt x="34" y="180"/>
                  </a:cubicBezTo>
                  <a:cubicBezTo>
                    <a:pt x="16" y="194"/>
                    <a:pt x="39" y="225"/>
                    <a:pt x="52" y="233"/>
                  </a:cubicBezTo>
                  <a:cubicBezTo>
                    <a:pt x="69" y="244"/>
                    <a:pt x="85" y="231"/>
                    <a:pt x="91" y="214"/>
                  </a:cubicBezTo>
                  <a:cubicBezTo>
                    <a:pt x="105" y="178"/>
                    <a:pt x="106" y="279"/>
                    <a:pt x="106" y="285"/>
                  </a:cubicBezTo>
                  <a:cubicBezTo>
                    <a:pt x="106" y="286"/>
                    <a:pt x="106" y="286"/>
                    <a:pt x="106" y="286"/>
                  </a:cubicBezTo>
                  <a:cubicBezTo>
                    <a:pt x="106" y="548"/>
                    <a:pt x="106" y="548"/>
                    <a:pt x="106" y="548"/>
                  </a:cubicBezTo>
                  <a:cubicBezTo>
                    <a:pt x="106" y="558"/>
                    <a:pt x="113" y="565"/>
                    <a:pt x="123" y="565"/>
                  </a:cubicBezTo>
                  <a:cubicBezTo>
                    <a:pt x="132" y="565"/>
                    <a:pt x="140" y="558"/>
                    <a:pt x="140" y="548"/>
                  </a:cubicBezTo>
                  <a:cubicBezTo>
                    <a:pt x="140" y="291"/>
                    <a:pt x="140" y="291"/>
                    <a:pt x="140" y="291"/>
                  </a:cubicBezTo>
                  <a:cubicBezTo>
                    <a:pt x="141" y="283"/>
                    <a:pt x="143" y="272"/>
                    <a:pt x="144" y="271"/>
                  </a:cubicBezTo>
                  <a:cubicBezTo>
                    <a:pt x="148" y="255"/>
                    <a:pt x="154" y="236"/>
                    <a:pt x="168" y="226"/>
                  </a:cubicBezTo>
                  <a:cubicBezTo>
                    <a:pt x="179" y="219"/>
                    <a:pt x="193" y="219"/>
                    <a:pt x="205" y="218"/>
                  </a:cubicBezTo>
                  <a:cubicBezTo>
                    <a:pt x="219" y="217"/>
                    <a:pt x="233" y="214"/>
                    <a:pt x="244" y="205"/>
                  </a:cubicBezTo>
                  <a:cubicBezTo>
                    <a:pt x="257" y="195"/>
                    <a:pt x="265" y="173"/>
                    <a:pt x="256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18">
              <a:extLst>
                <a:ext uri="{FF2B5EF4-FFF2-40B4-BE49-F238E27FC236}">
                  <a16:creationId xmlns="" xmlns:a16="http://schemas.microsoft.com/office/drawing/2014/main" id="{6F633AC1-64A6-4531-88C3-65BF73036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50" y="123825"/>
              <a:ext cx="307975" cy="188913"/>
            </a:xfrm>
            <a:custGeom>
              <a:avLst/>
              <a:gdLst>
                <a:gd name="T0" fmla="*/ 15 w 94"/>
                <a:gd name="T1" fmla="*/ 42 h 58"/>
                <a:gd name="T2" fmla="*/ 88 w 94"/>
                <a:gd name="T3" fmla="*/ 24 h 58"/>
                <a:gd name="T4" fmla="*/ 58 w 94"/>
                <a:gd name="T5" fmla="*/ 1 h 58"/>
                <a:gd name="T6" fmla="*/ 25 w 94"/>
                <a:gd name="T7" fmla="*/ 4 h 58"/>
                <a:gd name="T8" fmla="*/ 15 w 94"/>
                <a:gd name="T9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58">
                  <a:moveTo>
                    <a:pt x="15" y="42"/>
                  </a:moveTo>
                  <a:cubicBezTo>
                    <a:pt x="32" y="56"/>
                    <a:pt x="94" y="58"/>
                    <a:pt x="88" y="24"/>
                  </a:cubicBezTo>
                  <a:cubicBezTo>
                    <a:pt x="85" y="10"/>
                    <a:pt x="72" y="3"/>
                    <a:pt x="58" y="1"/>
                  </a:cubicBezTo>
                  <a:cubicBezTo>
                    <a:pt x="46" y="0"/>
                    <a:pt x="33" y="1"/>
                    <a:pt x="25" y="4"/>
                  </a:cubicBezTo>
                  <a:cubicBezTo>
                    <a:pt x="9" y="11"/>
                    <a:pt x="0" y="30"/>
                    <a:pt x="1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19">
              <a:extLst>
                <a:ext uri="{FF2B5EF4-FFF2-40B4-BE49-F238E27FC236}">
                  <a16:creationId xmlns="" xmlns:a16="http://schemas.microsoft.com/office/drawing/2014/main" id="{72984164-89B4-496B-BE60-C101B4007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38" y="-6350"/>
              <a:ext cx="144463" cy="111125"/>
            </a:xfrm>
            <a:custGeom>
              <a:avLst/>
              <a:gdLst>
                <a:gd name="T0" fmla="*/ 41 w 44"/>
                <a:gd name="T1" fmla="*/ 14 h 34"/>
                <a:gd name="T2" fmla="*/ 27 w 44"/>
                <a:gd name="T3" fmla="*/ 1 h 34"/>
                <a:gd name="T4" fmla="*/ 12 w 44"/>
                <a:gd name="T5" fmla="*/ 3 h 34"/>
                <a:gd name="T6" fmla="*/ 7 w 44"/>
                <a:gd name="T7" fmla="*/ 25 h 34"/>
                <a:gd name="T8" fmla="*/ 41 w 44"/>
                <a:gd name="T9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41" y="14"/>
                  </a:moveTo>
                  <a:cubicBezTo>
                    <a:pt x="40" y="6"/>
                    <a:pt x="34" y="2"/>
                    <a:pt x="27" y="1"/>
                  </a:cubicBezTo>
                  <a:cubicBezTo>
                    <a:pt x="21" y="0"/>
                    <a:pt x="15" y="1"/>
                    <a:pt x="12" y="3"/>
                  </a:cubicBezTo>
                  <a:cubicBezTo>
                    <a:pt x="4" y="6"/>
                    <a:pt x="0" y="18"/>
                    <a:pt x="7" y="25"/>
                  </a:cubicBezTo>
                  <a:cubicBezTo>
                    <a:pt x="15" y="32"/>
                    <a:pt x="44" y="34"/>
                    <a:pt x="4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C4F92872-CAE3-40D8-B848-21F355DDF87C}"/>
              </a:ext>
            </a:extLst>
          </p:cNvPr>
          <p:cNvSpPr/>
          <p:nvPr/>
        </p:nvSpPr>
        <p:spPr>
          <a:xfrm>
            <a:off x="6518394" y="3694294"/>
            <a:ext cx="200706" cy="2007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5D0D7353-3C4A-4BF9-BE5A-DB05CE653F4D}"/>
              </a:ext>
            </a:extLst>
          </p:cNvPr>
          <p:cNvSpPr/>
          <p:nvPr/>
        </p:nvSpPr>
        <p:spPr>
          <a:xfrm>
            <a:off x="6100896" y="2512897"/>
            <a:ext cx="200706" cy="2007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F19BF419-57B4-4AD8-912A-84188DF5D028}"/>
              </a:ext>
            </a:extLst>
          </p:cNvPr>
          <p:cNvSpPr/>
          <p:nvPr/>
        </p:nvSpPr>
        <p:spPr>
          <a:xfrm>
            <a:off x="5623243" y="3263386"/>
            <a:ext cx="394447" cy="39444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85312FEC-B1A9-49C4-BCD2-FFC6F8C68E97}"/>
              </a:ext>
            </a:extLst>
          </p:cNvPr>
          <p:cNvSpPr/>
          <p:nvPr/>
        </p:nvSpPr>
        <p:spPr>
          <a:xfrm>
            <a:off x="6723610" y="1907011"/>
            <a:ext cx="200706" cy="2007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490F273F-F8B5-49DE-94FE-7AD3AA96BD6A}"/>
              </a:ext>
            </a:extLst>
          </p:cNvPr>
          <p:cNvSpPr/>
          <p:nvPr/>
        </p:nvSpPr>
        <p:spPr>
          <a:xfrm>
            <a:off x="5939351" y="1210903"/>
            <a:ext cx="200706" cy="2007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="" xmlns:a16="http://schemas.microsoft.com/office/drawing/2014/main" id="{A879B3B1-FA63-4A3F-AE10-E8B69A294FA8}"/>
              </a:ext>
            </a:extLst>
          </p:cNvPr>
          <p:cNvSpPr/>
          <p:nvPr/>
        </p:nvSpPr>
        <p:spPr>
          <a:xfrm>
            <a:off x="6348926" y="1852665"/>
            <a:ext cx="92440" cy="924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="" xmlns:a16="http://schemas.microsoft.com/office/drawing/2014/main" id="{735D5883-0176-4790-96BE-C45F38D06D36}"/>
              </a:ext>
            </a:extLst>
          </p:cNvPr>
          <p:cNvSpPr/>
          <p:nvPr/>
        </p:nvSpPr>
        <p:spPr>
          <a:xfrm>
            <a:off x="6996109" y="3190483"/>
            <a:ext cx="200706" cy="2007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="" xmlns:a16="http://schemas.microsoft.com/office/drawing/2014/main" id="{D319CFE6-AA08-4D4B-BF2E-7197489394B5}"/>
              </a:ext>
            </a:extLst>
          </p:cNvPr>
          <p:cNvSpPr/>
          <p:nvPr/>
        </p:nvSpPr>
        <p:spPr>
          <a:xfrm>
            <a:off x="6437225" y="3388902"/>
            <a:ext cx="92440" cy="924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814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5749737"/>
            <a:ext cx="5232400" cy="1108263"/>
          </a:xfrm>
          <a:custGeom>
            <a:avLst/>
            <a:gdLst>
              <a:gd name="connsiteX0" fmla="*/ 0 w 5702300"/>
              <a:gd name="connsiteY0" fmla="*/ 0 h 1108263"/>
              <a:gd name="connsiteX1" fmla="*/ 5702300 w 5702300"/>
              <a:gd name="connsiteY1" fmla="*/ 0 h 1108263"/>
              <a:gd name="connsiteX2" fmla="*/ 5702300 w 5702300"/>
              <a:gd name="connsiteY2" fmla="*/ 1108263 h 1108263"/>
              <a:gd name="connsiteX3" fmla="*/ 0 w 5702300"/>
              <a:gd name="connsiteY3" fmla="*/ 1108263 h 1108263"/>
              <a:gd name="connsiteX4" fmla="*/ 0 w 5702300"/>
              <a:gd name="connsiteY4" fmla="*/ 0 h 1108263"/>
              <a:gd name="connsiteX0" fmla="*/ 0 w 5702300"/>
              <a:gd name="connsiteY0" fmla="*/ 0 h 1108263"/>
              <a:gd name="connsiteX1" fmla="*/ 4229100 w 5702300"/>
              <a:gd name="connsiteY1" fmla="*/ 165100 h 1108263"/>
              <a:gd name="connsiteX2" fmla="*/ 5702300 w 5702300"/>
              <a:gd name="connsiteY2" fmla="*/ 1108263 h 1108263"/>
              <a:gd name="connsiteX3" fmla="*/ 0 w 5702300"/>
              <a:gd name="connsiteY3" fmla="*/ 1108263 h 1108263"/>
              <a:gd name="connsiteX4" fmla="*/ 0 w 5702300"/>
              <a:gd name="connsiteY4" fmla="*/ 0 h 1108263"/>
              <a:gd name="connsiteX0" fmla="*/ 0 w 5702300"/>
              <a:gd name="connsiteY0" fmla="*/ 0 h 1108263"/>
              <a:gd name="connsiteX1" fmla="*/ 4229100 w 5702300"/>
              <a:gd name="connsiteY1" fmla="*/ 165100 h 1108263"/>
              <a:gd name="connsiteX2" fmla="*/ 5702300 w 5702300"/>
              <a:gd name="connsiteY2" fmla="*/ 1095563 h 1108263"/>
              <a:gd name="connsiteX3" fmla="*/ 0 w 5702300"/>
              <a:gd name="connsiteY3" fmla="*/ 1108263 h 1108263"/>
              <a:gd name="connsiteX4" fmla="*/ 0 w 5702300"/>
              <a:gd name="connsiteY4" fmla="*/ 0 h 1108263"/>
              <a:gd name="connsiteX0" fmla="*/ 0 w 5232400"/>
              <a:gd name="connsiteY0" fmla="*/ 0 h 1108263"/>
              <a:gd name="connsiteX1" fmla="*/ 4229100 w 5232400"/>
              <a:gd name="connsiteY1" fmla="*/ 165100 h 1108263"/>
              <a:gd name="connsiteX2" fmla="*/ 5232400 w 5232400"/>
              <a:gd name="connsiteY2" fmla="*/ 1108263 h 1108263"/>
              <a:gd name="connsiteX3" fmla="*/ 0 w 5232400"/>
              <a:gd name="connsiteY3" fmla="*/ 1108263 h 1108263"/>
              <a:gd name="connsiteX4" fmla="*/ 0 w 5232400"/>
              <a:gd name="connsiteY4" fmla="*/ 0 h 1108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32400" h="1108263">
                <a:moveTo>
                  <a:pt x="0" y="0"/>
                </a:moveTo>
                <a:lnTo>
                  <a:pt x="4229100" y="165100"/>
                </a:lnTo>
                <a:lnTo>
                  <a:pt x="5232400" y="1108263"/>
                </a:lnTo>
                <a:lnTo>
                  <a:pt x="0" y="1108263"/>
                </a:lnTo>
                <a:lnTo>
                  <a:pt x="0" y="0"/>
                </a:lnTo>
                <a:close/>
              </a:path>
            </a:pathLst>
          </a:custGeom>
          <a:solidFill>
            <a:srgbClr val="9EC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92100" y="-56936"/>
            <a:ext cx="3980253" cy="6518061"/>
          </a:xfrm>
          <a:custGeom>
            <a:avLst/>
            <a:gdLst>
              <a:gd name="connsiteX0" fmla="*/ 0 w 3980253"/>
              <a:gd name="connsiteY0" fmla="*/ 0 h 6914936"/>
              <a:gd name="connsiteX1" fmla="*/ 3980253 w 3980253"/>
              <a:gd name="connsiteY1" fmla="*/ 0 h 6914936"/>
              <a:gd name="connsiteX2" fmla="*/ 3980253 w 3980253"/>
              <a:gd name="connsiteY2" fmla="*/ 6914936 h 6914936"/>
              <a:gd name="connsiteX3" fmla="*/ 0 w 3980253"/>
              <a:gd name="connsiteY3" fmla="*/ 6914936 h 6914936"/>
              <a:gd name="connsiteX4" fmla="*/ 0 w 3980253"/>
              <a:gd name="connsiteY4" fmla="*/ 0 h 6914936"/>
              <a:gd name="connsiteX0" fmla="*/ 0 w 3980253"/>
              <a:gd name="connsiteY0" fmla="*/ 0 h 6914936"/>
              <a:gd name="connsiteX1" fmla="*/ 3980253 w 3980253"/>
              <a:gd name="connsiteY1" fmla="*/ 0 h 6914936"/>
              <a:gd name="connsiteX2" fmla="*/ 3980253 w 3980253"/>
              <a:gd name="connsiteY2" fmla="*/ 6914936 h 6914936"/>
              <a:gd name="connsiteX3" fmla="*/ 12700 w 3980253"/>
              <a:gd name="connsiteY3" fmla="*/ 5822736 h 6914936"/>
              <a:gd name="connsiteX4" fmla="*/ 0 w 3980253"/>
              <a:gd name="connsiteY4" fmla="*/ 0 h 6914936"/>
              <a:gd name="connsiteX0" fmla="*/ 0 w 3980253"/>
              <a:gd name="connsiteY0" fmla="*/ 0 h 6584736"/>
              <a:gd name="connsiteX1" fmla="*/ 3980253 w 3980253"/>
              <a:gd name="connsiteY1" fmla="*/ 0 h 6584736"/>
              <a:gd name="connsiteX2" fmla="*/ 3967553 w 3980253"/>
              <a:gd name="connsiteY2" fmla="*/ 6584736 h 6584736"/>
              <a:gd name="connsiteX3" fmla="*/ 12700 w 3980253"/>
              <a:gd name="connsiteY3" fmla="*/ 5822736 h 6584736"/>
              <a:gd name="connsiteX4" fmla="*/ 0 w 3980253"/>
              <a:gd name="connsiteY4" fmla="*/ 0 h 6584736"/>
              <a:gd name="connsiteX0" fmla="*/ 0 w 3980253"/>
              <a:gd name="connsiteY0" fmla="*/ 0 h 6584736"/>
              <a:gd name="connsiteX1" fmla="*/ 3980253 w 3980253"/>
              <a:gd name="connsiteY1" fmla="*/ 0 h 6584736"/>
              <a:gd name="connsiteX2" fmla="*/ 3967553 w 3980253"/>
              <a:gd name="connsiteY2" fmla="*/ 6584736 h 6584736"/>
              <a:gd name="connsiteX3" fmla="*/ 3530600 w 3980253"/>
              <a:gd name="connsiteY3" fmla="*/ 6495836 h 6584736"/>
              <a:gd name="connsiteX4" fmla="*/ 12700 w 3980253"/>
              <a:gd name="connsiteY4" fmla="*/ 5822736 h 6584736"/>
              <a:gd name="connsiteX5" fmla="*/ 0 w 3980253"/>
              <a:gd name="connsiteY5" fmla="*/ 0 h 6584736"/>
              <a:gd name="connsiteX0" fmla="*/ 0 w 3980253"/>
              <a:gd name="connsiteY0" fmla="*/ 0 h 6495836"/>
              <a:gd name="connsiteX1" fmla="*/ 3980253 w 3980253"/>
              <a:gd name="connsiteY1" fmla="*/ 0 h 6495836"/>
              <a:gd name="connsiteX2" fmla="*/ 3954853 w 3980253"/>
              <a:gd name="connsiteY2" fmla="*/ 6267236 h 6495836"/>
              <a:gd name="connsiteX3" fmla="*/ 3530600 w 3980253"/>
              <a:gd name="connsiteY3" fmla="*/ 6495836 h 6495836"/>
              <a:gd name="connsiteX4" fmla="*/ 12700 w 3980253"/>
              <a:gd name="connsiteY4" fmla="*/ 5822736 h 6495836"/>
              <a:gd name="connsiteX5" fmla="*/ 0 w 3980253"/>
              <a:gd name="connsiteY5" fmla="*/ 0 h 6495836"/>
              <a:gd name="connsiteX0" fmla="*/ 0 w 3980253"/>
              <a:gd name="connsiteY0" fmla="*/ 0 h 6495836"/>
              <a:gd name="connsiteX1" fmla="*/ 3980253 w 3980253"/>
              <a:gd name="connsiteY1" fmla="*/ 0 h 6495836"/>
              <a:gd name="connsiteX2" fmla="*/ 3954853 w 3980253"/>
              <a:gd name="connsiteY2" fmla="*/ 6267236 h 6495836"/>
              <a:gd name="connsiteX3" fmla="*/ 3695700 w 3980253"/>
              <a:gd name="connsiteY3" fmla="*/ 6495836 h 6495836"/>
              <a:gd name="connsiteX4" fmla="*/ 12700 w 3980253"/>
              <a:gd name="connsiteY4" fmla="*/ 5822736 h 6495836"/>
              <a:gd name="connsiteX5" fmla="*/ 0 w 3980253"/>
              <a:gd name="connsiteY5" fmla="*/ 0 h 6495836"/>
              <a:gd name="connsiteX0" fmla="*/ 0 w 3980253"/>
              <a:gd name="connsiteY0" fmla="*/ 0 h 6495836"/>
              <a:gd name="connsiteX1" fmla="*/ 3980253 w 3980253"/>
              <a:gd name="connsiteY1" fmla="*/ 0 h 6495836"/>
              <a:gd name="connsiteX2" fmla="*/ 3954853 w 3980253"/>
              <a:gd name="connsiteY2" fmla="*/ 6000536 h 6495836"/>
              <a:gd name="connsiteX3" fmla="*/ 3695700 w 3980253"/>
              <a:gd name="connsiteY3" fmla="*/ 6495836 h 6495836"/>
              <a:gd name="connsiteX4" fmla="*/ 12700 w 3980253"/>
              <a:gd name="connsiteY4" fmla="*/ 5822736 h 6495836"/>
              <a:gd name="connsiteX5" fmla="*/ 0 w 3980253"/>
              <a:gd name="connsiteY5" fmla="*/ 0 h 6495836"/>
              <a:gd name="connsiteX0" fmla="*/ 0 w 3980253"/>
              <a:gd name="connsiteY0" fmla="*/ 0 h 6495836"/>
              <a:gd name="connsiteX1" fmla="*/ 3980253 w 3980253"/>
              <a:gd name="connsiteY1" fmla="*/ 0 h 6495836"/>
              <a:gd name="connsiteX2" fmla="*/ 3954853 w 3980253"/>
              <a:gd name="connsiteY2" fmla="*/ 6000536 h 6495836"/>
              <a:gd name="connsiteX3" fmla="*/ 3695700 w 3980253"/>
              <a:gd name="connsiteY3" fmla="*/ 6495836 h 6495836"/>
              <a:gd name="connsiteX4" fmla="*/ 22225 w 3980253"/>
              <a:gd name="connsiteY4" fmla="*/ 5689386 h 6495836"/>
              <a:gd name="connsiteX5" fmla="*/ 0 w 3980253"/>
              <a:gd name="connsiteY5" fmla="*/ 0 h 6495836"/>
              <a:gd name="connsiteX0" fmla="*/ 0 w 3980253"/>
              <a:gd name="connsiteY0" fmla="*/ 0 h 6495836"/>
              <a:gd name="connsiteX1" fmla="*/ 3980253 w 3980253"/>
              <a:gd name="connsiteY1" fmla="*/ 0 h 6495836"/>
              <a:gd name="connsiteX2" fmla="*/ 3954853 w 3980253"/>
              <a:gd name="connsiteY2" fmla="*/ 6000536 h 6495836"/>
              <a:gd name="connsiteX3" fmla="*/ 3686175 w 3980253"/>
              <a:gd name="connsiteY3" fmla="*/ 6495836 h 6495836"/>
              <a:gd name="connsiteX4" fmla="*/ 22225 w 3980253"/>
              <a:gd name="connsiteY4" fmla="*/ 5689386 h 6495836"/>
              <a:gd name="connsiteX5" fmla="*/ 0 w 3980253"/>
              <a:gd name="connsiteY5" fmla="*/ 0 h 6495836"/>
              <a:gd name="connsiteX0" fmla="*/ 0 w 3980253"/>
              <a:gd name="connsiteY0" fmla="*/ 0 h 6518061"/>
              <a:gd name="connsiteX1" fmla="*/ 3980253 w 3980253"/>
              <a:gd name="connsiteY1" fmla="*/ 0 h 6518061"/>
              <a:gd name="connsiteX2" fmla="*/ 3954853 w 3980253"/>
              <a:gd name="connsiteY2" fmla="*/ 6000536 h 6518061"/>
              <a:gd name="connsiteX3" fmla="*/ 3663950 w 3980253"/>
              <a:gd name="connsiteY3" fmla="*/ 6518061 h 6518061"/>
              <a:gd name="connsiteX4" fmla="*/ 22225 w 3980253"/>
              <a:gd name="connsiteY4" fmla="*/ 5689386 h 6518061"/>
              <a:gd name="connsiteX5" fmla="*/ 0 w 3980253"/>
              <a:gd name="connsiteY5" fmla="*/ 0 h 651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0253" h="6518061">
                <a:moveTo>
                  <a:pt x="0" y="0"/>
                </a:moveTo>
                <a:lnTo>
                  <a:pt x="3980253" y="0"/>
                </a:lnTo>
                <a:cubicBezTo>
                  <a:pt x="3976020" y="2194912"/>
                  <a:pt x="3959086" y="3805624"/>
                  <a:pt x="3954853" y="6000536"/>
                </a:cubicBezTo>
                <a:lnTo>
                  <a:pt x="3663950" y="6518061"/>
                </a:lnTo>
                <a:lnTo>
                  <a:pt x="22225" y="5689386"/>
                </a:lnTo>
                <a:cubicBezTo>
                  <a:pt x="17992" y="3748474"/>
                  <a:pt x="4233" y="1940912"/>
                  <a:pt x="0" y="0"/>
                </a:cubicBezTo>
                <a:close/>
              </a:path>
            </a:pathLst>
          </a:custGeom>
          <a:solidFill>
            <a:srgbClr val="276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-3464" y="-56936"/>
            <a:ext cx="3983717" cy="6521236"/>
          </a:xfrm>
          <a:custGeom>
            <a:avLst/>
            <a:gdLst>
              <a:gd name="connsiteX0" fmla="*/ 0 w 3980253"/>
              <a:gd name="connsiteY0" fmla="*/ 0 h 6914936"/>
              <a:gd name="connsiteX1" fmla="*/ 3980253 w 3980253"/>
              <a:gd name="connsiteY1" fmla="*/ 0 h 6914936"/>
              <a:gd name="connsiteX2" fmla="*/ 3980253 w 3980253"/>
              <a:gd name="connsiteY2" fmla="*/ 6914936 h 6914936"/>
              <a:gd name="connsiteX3" fmla="*/ 0 w 3980253"/>
              <a:gd name="connsiteY3" fmla="*/ 6914936 h 6914936"/>
              <a:gd name="connsiteX4" fmla="*/ 0 w 3980253"/>
              <a:gd name="connsiteY4" fmla="*/ 0 h 6914936"/>
              <a:gd name="connsiteX0" fmla="*/ 0 w 3980253"/>
              <a:gd name="connsiteY0" fmla="*/ 0 h 6914936"/>
              <a:gd name="connsiteX1" fmla="*/ 3980253 w 3980253"/>
              <a:gd name="connsiteY1" fmla="*/ 0 h 6914936"/>
              <a:gd name="connsiteX2" fmla="*/ 3980253 w 3980253"/>
              <a:gd name="connsiteY2" fmla="*/ 6914936 h 6914936"/>
              <a:gd name="connsiteX3" fmla="*/ 0 w 3980253"/>
              <a:gd name="connsiteY3" fmla="*/ 5746536 h 6914936"/>
              <a:gd name="connsiteX4" fmla="*/ 0 w 3980253"/>
              <a:gd name="connsiteY4" fmla="*/ 0 h 6914936"/>
              <a:gd name="connsiteX0" fmla="*/ 0 w 3980253"/>
              <a:gd name="connsiteY0" fmla="*/ 0 h 6521236"/>
              <a:gd name="connsiteX1" fmla="*/ 3980253 w 3980253"/>
              <a:gd name="connsiteY1" fmla="*/ 0 h 6521236"/>
              <a:gd name="connsiteX2" fmla="*/ 3954853 w 3980253"/>
              <a:gd name="connsiteY2" fmla="*/ 6521236 h 6521236"/>
              <a:gd name="connsiteX3" fmla="*/ 0 w 3980253"/>
              <a:gd name="connsiteY3" fmla="*/ 5746536 h 6521236"/>
              <a:gd name="connsiteX4" fmla="*/ 0 w 3980253"/>
              <a:gd name="connsiteY4" fmla="*/ 0 h 6521236"/>
              <a:gd name="connsiteX0" fmla="*/ 41564 w 4021817"/>
              <a:gd name="connsiteY0" fmla="*/ 0 h 6521236"/>
              <a:gd name="connsiteX1" fmla="*/ 4021817 w 4021817"/>
              <a:gd name="connsiteY1" fmla="*/ 0 h 6521236"/>
              <a:gd name="connsiteX2" fmla="*/ 3996417 w 4021817"/>
              <a:gd name="connsiteY2" fmla="*/ 6521236 h 6521236"/>
              <a:gd name="connsiteX3" fmla="*/ 0 w 4021817"/>
              <a:gd name="connsiteY3" fmla="*/ 5860836 h 6521236"/>
              <a:gd name="connsiteX4" fmla="*/ 41564 w 4021817"/>
              <a:gd name="connsiteY4" fmla="*/ 0 h 6521236"/>
              <a:gd name="connsiteX0" fmla="*/ 3464 w 3983717"/>
              <a:gd name="connsiteY0" fmla="*/ 0 h 6521236"/>
              <a:gd name="connsiteX1" fmla="*/ 3983717 w 3983717"/>
              <a:gd name="connsiteY1" fmla="*/ 0 h 6521236"/>
              <a:gd name="connsiteX2" fmla="*/ 3958317 w 3983717"/>
              <a:gd name="connsiteY2" fmla="*/ 6521236 h 6521236"/>
              <a:gd name="connsiteX3" fmla="*/ 0 w 3983717"/>
              <a:gd name="connsiteY3" fmla="*/ 5908461 h 6521236"/>
              <a:gd name="connsiteX4" fmla="*/ 3464 w 3983717"/>
              <a:gd name="connsiteY4" fmla="*/ 0 h 6521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3717" h="6521236">
                <a:moveTo>
                  <a:pt x="3464" y="0"/>
                </a:moveTo>
                <a:lnTo>
                  <a:pt x="3983717" y="0"/>
                </a:lnTo>
                <a:cubicBezTo>
                  <a:pt x="3975250" y="2173745"/>
                  <a:pt x="3966784" y="4347491"/>
                  <a:pt x="3958317" y="6521236"/>
                </a:cubicBezTo>
                <a:lnTo>
                  <a:pt x="0" y="5908461"/>
                </a:lnTo>
                <a:cubicBezTo>
                  <a:pt x="1155" y="3938974"/>
                  <a:pt x="2309" y="1969487"/>
                  <a:pt x="3464" y="0"/>
                </a:cubicBezTo>
                <a:close/>
              </a:path>
            </a:pathLst>
          </a:custGeom>
          <a:solidFill>
            <a:srgbClr val="3380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F0AA159-0060-4265-973D-46F1A64F2125}"/>
              </a:ext>
            </a:extLst>
          </p:cNvPr>
          <p:cNvSpPr/>
          <p:nvPr/>
        </p:nvSpPr>
        <p:spPr>
          <a:xfrm>
            <a:off x="5419561" y="684184"/>
            <a:ext cx="2327830" cy="504562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EA8659F-F113-40CF-9160-FC9BCBC6431A}"/>
              </a:ext>
            </a:extLst>
          </p:cNvPr>
          <p:cNvSpPr/>
          <p:nvPr/>
        </p:nvSpPr>
        <p:spPr>
          <a:xfrm>
            <a:off x="5259224" y="1353215"/>
            <a:ext cx="6083855" cy="364395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向天歌教育科技有限公司在厦门成立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2051B12-CDE7-4889-8B3B-40F80B0C2F1E}"/>
              </a:ext>
            </a:extLst>
          </p:cNvPr>
          <p:cNvSpPr/>
          <p:nvPr/>
        </p:nvSpPr>
        <p:spPr>
          <a:xfrm>
            <a:off x="5419561" y="1567554"/>
            <a:ext cx="2327830" cy="504562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5FB4B41-AE18-4B7D-A1A0-67F62E987A28}"/>
              </a:ext>
            </a:extLst>
          </p:cNvPr>
          <p:cNvSpPr/>
          <p:nvPr/>
        </p:nvSpPr>
        <p:spPr>
          <a:xfrm>
            <a:off x="5178261" y="2288632"/>
            <a:ext cx="7376717" cy="364395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公司确立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线下培训、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模板为三大主营业务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F0813A0-E241-4CB3-93E7-6CB31FBA3117}"/>
              </a:ext>
            </a:extLst>
          </p:cNvPr>
          <p:cNvSpPr/>
          <p:nvPr/>
        </p:nvSpPr>
        <p:spPr>
          <a:xfrm>
            <a:off x="5419561" y="2452738"/>
            <a:ext cx="2327830" cy="504562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06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E74AF43-6A91-41B0-BB07-BD28E74FF72C}"/>
              </a:ext>
            </a:extLst>
          </p:cNvPr>
          <p:cNvSpPr/>
          <p:nvPr/>
        </p:nvSpPr>
        <p:spPr>
          <a:xfrm>
            <a:off x="5233824" y="3097112"/>
            <a:ext cx="6083855" cy="387798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公司开始进入在线教育领域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66A6867-9212-4723-A564-43C3AA88A3DC}"/>
              </a:ext>
            </a:extLst>
          </p:cNvPr>
          <p:cNvSpPr/>
          <p:nvPr/>
        </p:nvSpPr>
        <p:spPr>
          <a:xfrm>
            <a:off x="5419561" y="3363322"/>
            <a:ext cx="2327830" cy="504562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630C040-F6E0-4E4B-A9F6-D56263C1A43E}"/>
              </a:ext>
            </a:extLst>
          </p:cNvPr>
          <p:cNvSpPr/>
          <p:nvPr/>
        </p:nvSpPr>
        <p:spPr>
          <a:xfrm>
            <a:off x="5140161" y="4146766"/>
            <a:ext cx="7862362" cy="364395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第一套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PPT》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在十点课堂上线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01D9F61A-C89B-497D-9A11-ED1F97DCFA81}"/>
              </a:ext>
            </a:extLst>
          </p:cNvPr>
          <p:cNvSpPr/>
          <p:nvPr/>
        </p:nvSpPr>
        <p:spPr>
          <a:xfrm>
            <a:off x="5419561" y="4235806"/>
            <a:ext cx="2327830" cy="504562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02C7A140-4F03-4606-B153-F91817DB901F}"/>
              </a:ext>
            </a:extLst>
          </p:cNvPr>
          <p:cNvSpPr/>
          <p:nvPr/>
        </p:nvSpPr>
        <p:spPr>
          <a:xfrm>
            <a:off x="5246524" y="4917083"/>
            <a:ext cx="6083855" cy="364395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视频课程销售额突破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7111545-F785-457E-907D-00702C6CB78C}"/>
              </a:ext>
            </a:extLst>
          </p:cNvPr>
          <p:cNvSpPr/>
          <p:nvPr/>
        </p:nvSpPr>
        <p:spPr>
          <a:xfrm>
            <a:off x="5419561" y="5159091"/>
            <a:ext cx="2327830" cy="504562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76FBF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959C9C8-23C8-45C1-9E81-232FFA4A813E}"/>
              </a:ext>
            </a:extLst>
          </p:cNvPr>
          <p:cNvSpPr/>
          <p:nvPr/>
        </p:nvSpPr>
        <p:spPr>
          <a:xfrm>
            <a:off x="5089361" y="6030300"/>
            <a:ext cx="9057795" cy="364395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 \ Word \ Excel 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课程，正式登陆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WPS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、网易云等各大平台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4272353" y="849993"/>
            <a:ext cx="1147208" cy="145935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980253" y="849993"/>
            <a:ext cx="292100" cy="54037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 flipV="1">
            <a:off x="4272353" y="1763924"/>
            <a:ext cx="1147208" cy="145935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3980253" y="1763924"/>
            <a:ext cx="292100" cy="54037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4272353" y="2677856"/>
            <a:ext cx="1147208" cy="145935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3980253" y="2677856"/>
            <a:ext cx="292100" cy="54037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4272353" y="3591788"/>
            <a:ext cx="1147208" cy="145935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3980253" y="3591788"/>
            <a:ext cx="292100" cy="54037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 flipV="1">
            <a:off x="4272353" y="4505720"/>
            <a:ext cx="1147208" cy="145935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3980253" y="4505720"/>
            <a:ext cx="292100" cy="54037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4272353" y="5419652"/>
            <a:ext cx="1147208" cy="145935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3980253" y="5419652"/>
            <a:ext cx="292100" cy="54037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5419561" y="988866"/>
            <a:ext cx="73983" cy="739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19561" y="1897845"/>
            <a:ext cx="73983" cy="739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419561" y="2806824"/>
            <a:ext cx="73983" cy="739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19561" y="3715803"/>
            <a:ext cx="73983" cy="739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419561" y="4624782"/>
            <a:ext cx="73983" cy="739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19561" y="5533761"/>
            <a:ext cx="73983" cy="739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3006" y="5274650"/>
            <a:ext cx="3859909" cy="879050"/>
            <a:chOff x="-13006" y="5274650"/>
            <a:chExt cx="3859909" cy="879050"/>
          </a:xfrm>
        </p:grpSpPr>
        <p:sp>
          <p:nvSpPr>
            <p:cNvPr id="47" name="矩形 46"/>
            <p:cNvSpPr/>
            <p:nvPr/>
          </p:nvSpPr>
          <p:spPr>
            <a:xfrm>
              <a:off x="3288103" y="578540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627882" y="5690575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967660" y="5585111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307438" y="5483094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47216" y="5381437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-13006" y="527465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13006" y="4740368"/>
            <a:ext cx="3859909" cy="879050"/>
            <a:chOff x="-13006" y="5274650"/>
            <a:chExt cx="3859909" cy="879050"/>
          </a:xfrm>
        </p:grpSpPr>
        <p:sp>
          <p:nvSpPr>
            <p:cNvPr id="54" name="矩形 53"/>
            <p:cNvSpPr/>
            <p:nvPr/>
          </p:nvSpPr>
          <p:spPr>
            <a:xfrm>
              <a:off x="3288103" y="578540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627882" y="5690575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967660" y="5585111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307438" y="5483094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647216" y="5381437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-13006" y="527465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-13006" y="4206086"/>
            <a:ext cx="3859909" cy="879050"/>
            <a:chOff x="-13006" y="5274650"/>
            <a:chExt cx="3859909" cy="879050"/>
          </a:xfrm>
        </p:grpSpPr>
        <p:sp>
          <p:nvSpPr>
            <p:cNvPr id="61" name="矩形 60"/>
            <p:cNvSpPr/>
            <p:nvPr/>
          </p:nvSpPr>
          <p:spPr>
            <a:xfrm>
              <a:off x="3288103" y="578540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627882" y="5690575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1967660" y="5585111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307438" y="5483094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647216" y="5381437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-13006" y="527465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-13006" y="3671804"/>
            <a:ext cx="3859909" cy="879050"/>
            <a:chOff x="-13006" y="5274650"/>
            <a:chExt cx="3859909" cy="879050"/>
          </a:xfrm>
        </p:grpSpPr>
        <p:sp>
          <p:nvSpPr>
            <p:cNvPr id="68" name="矩形 67"/>
            <p:cNvSpPr/>
            <p:nvPr/>
          </p:nvSpPr>
          <p:spPr>
            <a:xfrm>
              <a:off x="3288103" y="578540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627882" y="5690575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967660" y="5585111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307438" y="5483094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647216" y="5381437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-13006" y="527465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-13006" y="3137522"/>
            <a:ext cx="3859909" cy="879050"/>
            <a:chOff x="-13006" y="5274650"/>
            <a:chExt cx="3859909" cy="879050"/>
          </a:xfrm>
        </p:grpSpPr>
        <p:sp>
          <p:nvSpPr>
            <p:cNvPr id="75" name="矩形 74"/>
            <p:cNvSpPr/>
            <p:nvPr/>
          </p:nvSpPr>
          <p:spPr>
            <a:xfrm>
              <a:off x="3288103" y="578540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2627882" y="5690575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967660" y="5585111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1307438" y="5483094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647216" y="5381437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-13006" y="527465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-13006" y="2603240"/>
            <a:ext cx="3859909" cy="879050"/>
            <a:chOff x="-13006" y="5274650"/>
            <a:chExt cx="3859909" cy="879050"/>
          </a:xfrm>
        </p:grpSpPr>
        <p:sp>
          <p:nvSpPr>
            <p:cNvPr id="82" name="矩形 81"/>
            <p:cNvSpPr/>
            <p:nvPr/>
          </p:nvSpPr>
          <p:spPr>
            <a:xfrm>
              <a:off x="3288103" y="578540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2627882" y="5690575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967660" y="5585111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307438" y="5483094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47216" y="5381437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-13006" y="527465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-13006" y="2068958"/>
            <a:ext cx="3859909" cy="879050"/>
            <a:chOff x="-13006" y="5274650"/>
            <a:chExt cx="3859909" cy="879050"/>
          </a:xfrm>
        </p:grpSpPr>
        <p:sp>
          <p:nvSpPr>
            <p:cNvPr id="89" name="矩形 88"/>
            <p:cNvSpPr/>
            <p:nvPr/>
          </p:nvSpPr>
          <p:spPr>
            <a:xfrm>
              <a:off x="3288103" y="578540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2627882" y="5690575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967660" y="5585111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307438" y="5483094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647216" y="5381437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-13006" y="527465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-13006" y="1534676"/>
            <a:ext cx="3859909" cy="879050"/>
            <a:chOff x="-13006" y="5274650"/>
            <a:chExt cx="3859909" cy="879050"/>
          </a:xfrm>
        </p:grpSpPr>
        <p:sp>
          <p:nvSpPr>
            <p:cNvPr id="96" name="矩形 95"/>
            <p:cNvSpPr/>
            <p:nvPr/>
          </p:nvSpPr>
          <p:spPr>
            <a:xfrm>
              <a:off x="3288103" y="578540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2627882" y="5690575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967660" y="5585111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307438" y="5483094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647216" y="5381437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-13006" y="527465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-13006" y="1000394"/>
            <a:ext cx="3859909" cy="879050"/>
            <a:chOff x="-13006" y="5274650"/>
            <a:chExt cx="3859909" cy="879050"/>
          </a:xfrm>
        </p:grpSpPr>
        <p:sp>
          <p:nvSpPr>
            <p:cNvPr id="103" name="矩形 102"/>
            <p:cNvSpPr/>
            <p:nvPr/>
          </p:nvSpPr>
          <p:spPr>
            <a:xfrm>
              <a:off x="3288103" y="578540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2627882" y="5690575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1967660" y="5585111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1307438" y="5483094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647216" y="5381437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-13006" y="527465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-13006" y="466112"/>
            <a:ext cx="3859909" cy="879050"/>
            <a:chOff x="-13006" y="5274650"/>
            <a:chExt cx="3859909" cy="879050"/>
          </a:xfrm>
        </p:grpSpPr>
        <p:sp>
          <p:nvSpPr>
            <p:cNvPr id="110" name="矩形 109"/>
            <p:cNvSpPr/>
            <p:nvPr/>
          </p:nvSpPr>
          <p:spPr>
            <a:xfrm>
              <a:off x="3288103" y="578540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2627882" y="5690575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1967660" y="5585111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1307438" y="5483094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647216" y="5381437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-13006" y="527465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-13006" y="-68170"/>
            <a:ext cx="3859909" cy="879050"/>
            <a:chOff x="-13006" y="5274650"/>
            <a:chExt cx="3859909" cy="879050"/>
          </a:xfrm>
        </p:grpSpPr>
        <p:sp>
          <p:nvSpPr>
            <p:cNvPr id="117" name="矩形 116"/>
            <p:cNvSpPr/>
            <p:nvPr/>
          </p:nvSpPr>
          <p:spPr>
            <a:xfrm>
              <a:off x="3288103" y="578540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2627882" y="5690575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1967660" y="5585111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1307438" y="5483094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647216" y="5381437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-13006" y="527465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481556" y="2194834"/>
            <a:ext cx="3412972" cy="1089529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76200" dir="3840000" algn="ctr" rotWithShape="0">
                    <a:srgbClr val="1B5FA9"/>
                  </a:outerShdw>
                </a:effectLst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</a:rPr>
              <a:t>发展历程</a:t>
            </a:r>
          </a:p>
        </p:txBody>
      </p:sp>
      <p:grpSp>
        <p:nvGrpSpPr>
          <p:cNvPr id="123" name="组合 122"/>
          <p:cNvGrpSpPr/>
          <p:nvPr/>
        </p:nvGrpSpPr>
        <p:grpSpPr>
          <a:xfrm>
            <a:off x="-13006" y="-590425"/>
            <a:ext cx="3859909" cy="879050"/>
            <a:chOff x="-13006" y="5274650"/>
            <a:chExt cx="3859909" cy="879050"/>
          </a:xfrm>
        </p:grpSpPr>
        <p:sp>
          <p:nvSpPr>
            <p:cNvPr id="124" name="矩形 123"/>
            <p:cNvSpPr/>
            <p:nvPr/>
          </p:nvSpPr>
          <p:spPr>
            <a:xfrm>
              <a:off x="3288103" y="578540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2627882" y="5690575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1967660" y="5585111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1307438" y="5483094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647216" y="5381437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-13006" y="5274650"/>
              <a:ext cx="558800" cy="368300"/>
            </a:xfrm>
            <a:prstGeom prst="rect">
              <a:avLst/>
            </a:prstGeom>
            <a:solidFill>
              <a:srgbClr val="2871C2"/>
            </a:solidFill>
            <a:ln>
              <a:noFill/>
            </a:ln>
            <a:scene3d>
              <a:camera prst="isometricOffAxis2Lef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888178" y="5966346"/>
            <a:ext cx="1424050" cy="920682"/>
          </a:xfrm>
          <a:custGeom>
            <a:avLst/>
            <a:gdLst>
              <a:gd name="connsiteX0" fmla="*/ 0 w 1956090"/>
              <a:gd name="connsiteY0" fmla="*/ 0 h 827700"/>
              <a:gd name="connsiteX1" fmla="*/ 1956090 w 1956090"/>
              <a:gd name="connsiteY1" fmla="*/ 0 h 827700"/>
              <a:gd name="connsiteX2" fmla="*/ 1956090 w 1956090"/>
              <a:gd name="connsiteY2" fmla="*/ 827700 h 827700"/>
              <a:gd name="connsiteX3" fmla="*/ 0 w 1956090"/>
              <a:gd name="connsiteY3" fmla="*/ 827700 h 827700"/>
              <a:gd name="connsiteX4" fmla="*/ 0 w 1956090"/>
              <a:gd name="connsiteY4" fmla="*/ 0 h 827700"/>
              <a:gd name="connsiteX0" fmla="*/ 0 w 2057690"/>
              <a:gd name="connsiteY0" fmla="*/ 362857 h 827700"/>
              <a:gd name="connsiteX1" fmla="*/ 2057690 w 2057690"/>
              <a:gd name="connsiteY1" fmla="*/ 0 h 827700"/>
              <a:gd name="connsiteX2" fmla="*/ 2057690 w 2057690"/>
              <a:gd name="connsiteY2" fmla="*/ 827700 h 827700"/>
              <a:gd name="connsiteX3" fmla="*/ 101600 w 2057690"/>
              <a:gd name="connsiteY3" fmla="*/ 827700 h 827700"/>
              <a:gd name="connsiteX4" fmla="*/ 0 w 2057690"/>
              <a:gd name="connsiteY4" fmla="*/ 362857 h 827700"/>
              <a:gd name="connsiteX0" fmla="*/ 0 w 2057690"/>
              <a:gd name="connsiteY0" fmla="*/ 493486 h 958329"/>
              <a:gd name="connsiteX1" fmla="*/ 301462 w 2057690"/>
              <a:gd name="connsiteY1" fmla="*/ 0 h 958329"/>
              <a:gd name="connsiteX2" fmla="*/ 2057690 w 2057690"/>
              <a:gd name="connsiteY2" fmla="*/ 958329 h 958329"/>
              <a:gd name="connsiteX3" fmla="*/ 101600 w 2057690"/>
              <a:gd name="connsiteY3" fmla="*/ 958329 h 958329"/>
              <a:gd name="connsiteX4" fmla="*/ 0 w 2057690"/>
              <a:gd name="connsiteY4" fmla="*/ 493486 h 958329"/>
              <a:gd name="connsiteX0" fmla="*/ 0 w 1215861"/>
              <a:gd name="connsiteY0" fmla="*/ 493486 h 1016386"/>
              <a:gd name="connsiteX1" fmla="*/ 301462 w 1215861"/>
              <a:gd name="connsiteY1" fmla="*/ 0 h 1016386"/>
              <a:gd name="connsiteX2" fmla="*/ 1215861 w 1215861"/>
              <a:gd name="connsiteY2" fmla="*/ 1016386 h 1016386"/>
              <a:gd name="connsiteX3" fmla="*/ 101600 w 1215861"/>
              <a:gd name="connsiteY3" fmla="*/ 958329 h 1016386"/>
              <a:gd name="connsiteX4" fmla="*/ 0 w 1215861"/>
              <a:gd name="connsiteY4" fmla="*/ 493486 h 1016386"/>
              <a:gd name="connsiteX0" fmla="*/ 0 w 1433575"/>
              <a:gd name="connsiteY0" fmla="*/ 493486 h 987357"/>
              <a:gd name="connsiteX1" fmla="*/ 301462 w 1433575"/>
              <a:gd name="connsiteY1" fmla="*/ 0 h 987357"/>
              <a:gd name="connsiteX2" fmla="*/ 1433575 w 1433575"/>
              <a:gd name="connsiteY2" fmla="*/ 987357 h 987357"/>
              <a:gd name="connsiteX3" fmla="*/ 101600 w 1433575"/>
              <a:gd name="connsiteY3" fmla="*/ 958329 h 987357"/>
              <a:gd name="connsiteX4" fmla="*/ 0 w 1433575"/>
              <a:gd name="connsiteY4" fmla="*/ 493486 h 987357"/>
              <a:gd name="connsiteX0" fmla="*/ 0 w 1424050"/>
              <a:gd name="connsiteY0" fmla="*/ 560161 h 987357"/>
              <a:gd name="connsiteX1" fmla="*/ 291937 w 1424050"/>
              <a:gd name="connsiteY1" fmla="*/ 0 h 987357"/>
              <a:gd name="connsiteX2" fmla="*/ 1424050 w 1424050"/>
              <a:gd name="connsiteY2" fmla="*/ 987357 h 987357"/>
              <a:gd name="connsiteX3" fmla="*/ 92075 w 1424050"/>
              <a:gd name="connsiteY3" fmla="*/ 958329 h 987357"/>
              <a:gd name="connsiteX4" fmla="*/ 0 w 1424050"/>
              <a:gd name="connsiteY4" fmla="*/ 560161 h 987357"/>
              <a:gd name="connsiteX0" fmla="*/ 0 w 1424050"/>
              <a:gd name="connsiteY0" fmla="*/ 369661 h 796857"/>
              <a:gd name="connsiteX1" fmla="*/ 349087 w 1424050"/>
              <a:gd name="connsiteY1" fmla="*/ 0 h 796857"/>
              <a:gd name="connsiteX2" fmla="*/ 1424050 w 1424050"/>
              <a:gd name="connsiteY2" fmla="*/ 796857 h 796857"/>
              <a:gd name="connsiteX3" fmla="*/ 92075 w 1424050"/>
              <a:gd name="connsiteY3" fmla="*/ 767829 h 796857"/>
              <a:gd name="connsiteX4" fmla="*/ 0 w 1424050"/>
              <a:gd name="connsiteY4" fmla="*/ 369661 h 796857"/>
              <a:gd name="connsiteX0" fmla="*/ 0 w 1424050"/>
              <a:gd name="connsiteY0" fmla="*/ 522061 h 949257"/>
              <a:gd name="connsiteX1" fmla="*/ 330037 w 1424050"/>
              <a:gd name="connsiteY1" fmla="*/ 0 h 949257"/>
              <a:gd name="connsiteX2" fmla="*/ 1424050 w 1424050"/>
              <a:gd name="connsiteY2" fmla="*/ 949257 h 949257"/>
              <a:gd name="connsiteX3" fmla="*/ 92075 w 1424050"/>
              <a:gd name="connsiteY3" fmla="*/ 920229 h 949257"/>
              <a:gd name="connsiteX4" fmla="*/ 0 w 1424050"/>
              <a:gd name="connsiteY4" fmla="*/ 522061 h 949257"/>
              <a:gd name="connsiteX0" fmla="*/ 0 w 1424050"/>
              <a:gd name="connsiteY0" fmla="*/ 522061 h 949257"/>
              <a:gd name="connsiteX1" fmla="*/ 330037 w 1424050"/>
              <a:gd name="connsiteY1" fmla="*/ 0 h 949257"/>
              <a:gd name="connsiteX2" fmla="*/ 1424050 w 1424050"/>
              <a:gd name="connsiteY2" fmla="*/ 949257 h 949257"/>
              <a:gd name="connsiteX3" fmla="*/ 92075 w 1424050"/>
              <a:gd name="connsiteY3" fmla="*/ 920229 h 949257"/>
              <a:gd name="connsiteX4" fmla="*/ 0 w 1424050"/>
              <a:gd name="connsiteY4" fmla="*/ 522061 h 949257"/>
              <a:gd name="connsiteX0" fmla="*/ 0 w 1424050"/>
              <a:gd name="connsiteY0" fmla="*/ 493486 h 920682"/>
              <a:gd name="connsiteX1" fmla="*/ 377662 w 1424050"/>
              <a:gd name="connsiteY1" fmla="*/ 0 h 920682"/>
              <a:gd name="connsiteX2" fmla="*/ 1424050 w 1424050"/>
              <a:gd name="connsiteY2" fmla="*/ 920682 h 920682"/>
              <a:gd name="connsiteX3" fmla="*/ 92075 w 1424050"/>
              <a:gd name="connsiteY3" fmla="*/ 891654 h 920682"/>
              <a:gd name="connsiteX4" fmla="*/ 0 w 1424050"/>
              <a:gd name="connsiteY4" fmla="*/ 493486 h 920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050" h="920682">
                <a:moveTo>
                  <a:pt x="0" y="493486"/>
                </a:moveTo>
                <a:lnTo>
                  <a:pt x="377662" y="0"/>
                </a:lnTo>
                <a:lnTo>
                  <a:pt x="1424050" y="920682"/>
                </a:lnTo>
                <a:lnTo>
                  <a:pt x="92075" y="891654"/>
                </a:lnTo>
                <a:lnTo>
                  <a:pt x="0" y="493486"/>
                </a:lnTo>
                <a:close/>
              </a:path>
            </a:pathLst>
          </a:custGeom>
          <a:solidFill>
            <a:srgbClr val="B3D0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598191" y="3071245"/>
            <a:ext cx="3412972" cy="840423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76200" dir="3840000" algn="ctr" rotWithShape="0">
                    <a:srgbClr val="1B5FA9"/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TIMELINE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dist="76200" dir="3840000" algn="ctr" rotWithShape="0">
                  <a:srgbClr val="1B5FA9"/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798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hb.aicdn.com/787fa60200d7b93d1dd64785426c0d3471236f3a14bde-AlZFz5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610" r="13226" b="21812"/>
          <a:stretch/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2F0AA159-0060-4265-973D-46F1A64F2125}"/>
              </a:ext>
            </a:extLst>
          </p:cNvPr>
          <p:cNvSpPr/>
          <p:nvPr/>
        </p:nvSpPr>
        <p:spPr>
          <a:xfrm>
            <a:off x="8367439" y="811277"/>
            <a:ext cx="2327830" cy="435119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EA8659F-F113-40CF-9160-FC9BCBC6431A}"/>
              </a:ext>
            </a:extLst>
          </p:cNvPr>
          <p:cNvSpPr/>
          <p:nvPr/>
        </p:nvSpPr>
        <p:spPr>
          <a:xfrm>
            <a:off x="8178755" y="1390983"/>
            <a:ext cx="6083855" cy="350865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向天歌教育科技有限公司在厦门成立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62051B12-CDE7-4889-8B3B-40F80B0C2F1E}"/>
              </a:ext>
            </a:extLst>
          </p:cNvPr>
          <p:cNvSpPr/>
          <p:nvPr/>
        </p:nvSpPr>
        <p:spPr>
          <a:xfrm>
            <a:off x="7354985" y="1332853"/>
            <a:ext cx="2327830" cy="503664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65FB4B41-AE18-4B7D-A1A0-67F62E987A28}"/>
              </a:ext>
            </a:extLst>
          </p:cNvPr>
          <p:cNvSpPr/>
          <p:nvPr/>
        </p:nvSpPr>
        <p:spPr>
          <a:xfrm>
            <a:off x="7069698" y="2096639"/>
            <a:ext cx="7376717" cy="364395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公司确立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培训、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模板为三大主营业务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5F0813A0-E241-4CB3-93E7-6CB31FBA3117}"/>
              </a:ext>
            </a:extLst>
          </p:cNvPr>
          <p:cNvSpPr/>
          <p:nvPr/>
        </p:nvSpPr>
        <p:spPr>
          <a:xfrm>
            <a:off x="6039609" y="1896700"/>
            <a:ext cx="2327830" cy="572273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06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5E74AF43-6A91-41B0-BB07-BD28E74FF72C}"/>
              </a:ext>
            </a:extLst>
          </p:cNvPr>
          <p:cNvSpPr/>
          <p:nvPr/>
        </p:nvSpPr>
        <p:spPr>
          <a:xfrm>
            <a:off x="5853872" y="2570102"/>
            <a:ext cx="6083855" cy="424732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公司开始进入在线教育领域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066A6867-9212-4723-A564-43C3AA88A3DC}"/>
              </a:ext>
            </a:extLst>
          </p:cNvPr>
          <p:cNvSpPr/>
          <p:nvPr/>
        </p:nvSpPr>
        <p:spPr>
          <a:xfrm>
            <a:off x="4675759" y="2649890"/>
            <a:ext cx="4746903" cy="606513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B630C040-F6E0-4E4B-A9F6-D56263C1A43E}"/>
              </a:ext>
            </a:extLst>
          </p:cNvPr>
          <p:cNvSpPr/>
          <p:nvPr/>
        </p:nvSpPr>
        <p:spPr>
          <a:xfrm>
            <a:off x="4527854" y="3331667"/>
            <a:ext cx="7862362" cy="415435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第一套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PPT》</a:t>
            </a:r>
            <a:r>
              <a: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在十点课堂上线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01D9F61A-C89B-497D-9A11-ED1F97DCFA81}"/>
              </a:ext>
            </a:extLst>
          </p:cNvPr>
          <p:cNvSpPr/>
          <p:nvPr/>
        </p:nvSpPr>
        <p:spPr>
          <a:xfrm>
            <a:off x="3415751" y="3264509"/>
            <a:ext cx="4746903" cy="640816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02C7A140-4F03-4606-B153-F91817DB901F}"/>
              </a:ext>
            </a:extLst>
          </p:cNvPr>
          <p:cNvSpPr/>
          <p:nvPr/>
        </p:nvSpPr>
        <p:spPr>
          <a:xfrm>
            <a:off x="3353321" y="3872524"/>
            <a:ext cx="6083855" cy="432362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视频课程销售额突破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77111545-F785-457E-907D-00702C6CB78C}"/>
              </a:ext>
            </a:extLst>
          </p:cNvPr>
          <p:cNvSpPr/>
          <p:nvPr/>
        </p:nvSpPr>
        <p:spPr>
          <a:xfrm>
            <a:off x="1950039" y="4066658"/>
            <a:ext cx="6843825" cy="709361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2959C9C8-23C8-45C1-9E81-232FFA4A813E}"/>
              </a:ext>
            </a:extLst>
          </p:cNvPr>
          <p:cNvSpPr/>
          <p:nvPr/>
        </p:nvSpPr>
        <p:spPr>
          <a:xfrm>
            <a:off x="1820995" y="4759705"/>
            <a:ext cx="9057795" cy="500393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 \ Word \ Excel 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课程，正式登陆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WPS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、网易云等各大平台</a:t>
            </a:r>
          </a:p>
        </p:txBody>
      </p:sp>
      <p:sp>
        <p:nvSpPr>
          <p:cNvPr id="38" name="矩形 37"/>
          <p:cNvSpPr/>
          <p:nvPr/>
        </p:nvSpPr>
        <p:spPr>
          <a:xfrm>
            <a:off x="419007" y="4573422"/>
            <a:ext cx="3412972" cy="1200329"/>
          </a:xfrm>
          <a:prstGeom prst="rect">
            <a:avLst/>
          </a:prstGeom>
          <a:effectLst/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Noto Sans CJK SC Bold" panose="020B0800000000000000" pitchFamily="34" charset="-122"/>
                <a:ea typeface="Noto Sans CJK SC Bold" panose="020B0800000000000000" pitchFamily="34" charset="-122"/>
                <a:cs typeface="+mn-ea"/>
              </a:rPr>
              <a:t>发展历程</a:t>
            </a:r>
          </a:p>
        </p:txBody>
      </p:sp>
      <p:sp>
        <p:nvSpPr>
          <p:cNvPr id="39" name="矩形 38"/>
          <p:cNvSpPr/>
          <p:nvPr/>
        </p:nvSpPr>
        <p:spPr>
          <a:xfrm>
            <a:off x="541918" y="5458882"/>
            <a:ext cx="2200823" cy="500393"/>
          </a:xfrm>
          <a:prstGeom prst="rect">
            <a:avLst/>
          </a:prstGeom>
          <a:effectLst/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TIMELINE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 flipV="1">
            <a:off x="304800" y="3783821"/>
            <a:ext cx="1645239" cy="282837"/>
          </a:xfrm>
          <a:prstGeom prst="line">
            <a:avLst/>
          </a:prstGeom>
          <a:ln w="12700">
            <a:gradFill>
              <a:gsLst>
                <a:gs pos="0">
                  <a:srgbClr val="4472C4"/>
                </a:gs>
                <a:gs pos="100000">
                  <a:srgbClr val="00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 flipV="1">
            <a:off x="1692818" y="2970022"/>
            <a:ext cx="1645239" cy="282837"/>
          </a:xfrm>
          <a:prstGeom prst="line">
            <a:avLst/>
          </a:prstGeom>
          <a:ln w="12700">
            <a:gradFill>
              <a:gsLst>
                <a:gs pos="0">
                  <a:srgbClr val="4472C4"/>
                </a:gs>
                <a:gs pos="100000">
                  <a:srgbClr val="00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 flipV="1">
            <a:off x="3030520" y="2348347"/>
            <a:ext cx="1645239" cy="282837"/>
          </a:xfrm>
          <a:prstGeom prst="line">
            <a:avLst/>
          </a:prstGeom>
          <a:ln w="12700">
            <a:gradFill>
              <a:gsLst>
                <a:gs pos="0">
                  <a:srgbClr val="4472C4"/>
                </a:gs>
                <a:gs pos="100000">
                  <a:srgbClr val="00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 flipV="1">
            <a:off x="4527854" y="1739900"/>
            <a:ext cx="1261349" cy="232378"/>
          </a:xfrm>
          <a:prstGeom prst="line">
            <a:avLst/>
          </a:prstGeom>
          <a:ln w="12700">
            <a:gradFill>
              <a:gsLst>
                <a:gs pos="0">
                  <a:srgbClr val="4472C4"/>
                </a:gs>
                <a:gs pos="100000">
                  <a:srgbClr val="00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 flipV="1">
            <a:off x="5853872" y="1257300"/>
            <a:ext cx="1144560" cy="191680"/>
          </a:xfrm>
          <a:prstGeom prst="line">
            <a:avLst/>
          </a:prstGeom>
          <a:ln w="12700">
            <a:gradFill>
              <a:gsLst>
                <a:gs pos="0">
                  <a:srgbClr val="4472C4"/>
                </a:gs>
                <a:gs pos="100000">
                  <a:srgbClr val="00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 flipV="1">
            <a:off x="6998432" y="762000"/>
            <a:ext cx="996700" cy="168206"/>
          </a:xfrm>
          <a:prstGeom prst="line">
            <a:avLst/>
          </a:prstGeom>
          <a:ln w="12700">
            <a:gradFill>
              <a:gsLst>
                <a:gs pos="0">
                  <a:srgbClr val="4472C4"/>
                </a:gs>
                <a:gs pos="100000">
                  <a:srgbClr val="000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467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5142FBF-E511-40C1-B77A-F9C3CD0FF9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63"/>
          <a:stretch/>
        </p:blipFill>
        <p:spPr>
          <a:xfrm>
            <a:off x="-1057" y="-595"/>
            <a:ext cx="12193057" cy="685859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F146570-C0DF-4675-A436-1593A02C3DAB}"/>
              </a:ext>
            </a:extLst>
          </p:cNvPr>
          <p:cNvSpPr/>
          <p:nvPr/>
        </p:nvSpPr>
        <p:spPr>
          <a:xfrm rot="10800000"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chemeClr val="tx1">
                  <a:alpha val="60000"/>
                </a:schemeClr>
              </a:gs>
              <a:gs pos="69000">
                <a:schemeClr val="tx1">
                  <a:alpha val="26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="" xmlns:a16="http://schemas.microsoft.com/office/drawing/2014/main" id="{E60B8CBA-20AC-425C-A76A-356D31C7723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41325" y="962024"/>
          <a:ext cx="11369675" cy="5114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3935">
                  <a:extLst>
                    <a:ext uri="{9D8B030D-6E8A-4147-A177-3AD203B41FA5}">
                      <a16:colId xmlns="" xmlns:a16="http://schemas.microsoft.com/office/drawing/2014/main" val="2999789171"/>
                    </a:ext>
                  </a:extLst>
                </a:gridCol>
                <a:gridCol w="2273935">
                  <a:extLst>
                    <a:ext uri="{9D8B030D-6E8A-4147-A177-3AD203B41FA5}">
                      <a16:colId xmlns="" xmlns:a16="http://schemas.microsoft.com/office/drawing/2014/main" val="834189080"/>
                    </a:ext>
                  </a:extLst>
                </a:gridCol>
                <a:gridCol w="2273935">
                  <a:extLst>
                    <a:ext uri="{9D8B030D-6E8A-4147-A177-3AD203B41FA5}">
                      <a16:colId xmlns="" xmlns:a16="http://schemas.microsoft.com/office/drawing/2014/main" val="2432682502"/>
                    </a:ext>
                  </a:extLst>
                </a:gridCol>
                <a:gridCol w="2273935">
                  <a:extLst>
                    <a:ext uri="{9D8B030D-6E8A-4147-A177-3AD203B41FA5}">
                      <a16:colId xmlns="" xmlns:a16="http://schemas.microsoft.com/office/drawing/2014/main" val="2317469036"/>
                    </a:ext>
                  </a:extLst>
                </a:gridCol>
                <a:gridCol w="2273935">
                  <a:extLst>
                    <a:ext uri="{9D8B030D-6E8A-4147-A177-3AD203B41FA5}">
                      <a16:colId xmlns="" xmlns:a16="http://schemas.microsoft.com/office/drawing/2014/main" val="3109177567"/>
                    </a:ext>
                  </a:extLst>
                </a:gridCol>
              </a:tblGrid>
              <a:tr h="1278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>
                        <a:alpha val="7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89454214"/>
                  </a:ext>
                </a:extLst>
              </a:tr>
              <a:tr h="1278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>
                        <a:alpha val="7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08712420"/>
                  </a:ext>
                </a:extLst>
              </a:tr>
              <a:tr h="127873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8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57415742"/>
                  </a:ext>
                </a:extLst>
              </a:tr>
              <a:tr h="127873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>
                        <a:alpha val="7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9890027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171BE1B-44A6-4CC2-B1F6-FC485262100F}"/>
              </a:ext>
            </a:extLst>
          </p:cNvPr>
          <p:cNvSpPr/>
          <p:nvPr/>
        </p:nvSpPr>
        <p:spPr>
          <a:xfrm>
            <a:off x="2409824" y="962024"/>
            <a:ext cx="295275" cy="30347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046540E-2099-43E6-97F4-35131FB88AD1}"/>
              </a:ext>
            </a:extLst>
          </p:cNvPr>
          <p:cNvSpPr/>
          <p:nvPr/>
        </p:nvSpPr>
        <p:spPr>
          <a:xfrm>
            <a:off x="2419349" y="3509963"/>
            <a:ext cx="295275" cy="303478"/>
          </a:xfrm>
          <a:prstGeom prst="rect">
            <a:avLst/>
          </a:prstGeom>
          <a:solidFill>
            <a:srgbClr val="0070C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91E1415-5695-4E5A-933B-71C2F9CF021A}"/>
              </a:ext>
            </a:extLst>
          </p:cNvPr>
          <p:cNvSpPr/>
          <p:nvPr/>
        </p:nvSpPr>
        <p:spPr>
          <a:xfrm>
            <a:off x="6977061" y="3509963"/>
            <a:ext cx="295275" cy="303478"/>
          </a:xfrm>
          <a:prstGeom prst="rect">
            <a:avLst/>
          </a:prstGeom>
          <a:solidFill>
            <a:srgbClr val="0070C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234B725-050E-4E38-9239-28A0F79196AA}"/>
              </a:ext>
            </a:extLst>
          </p:cNvPr>
          <p:cNvSpPr/>
          <p:nvPr/>
        </p:nvSpPr>
        <p:spPr>
          <a:xfrm>
            <a:off x="4686299" y="4814227"/>
            <a:ext cx="295275" cy="30347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F01AB93-E970-48A1-B85C-B6CA044C27F8}"/>
              </a:ext>
            </a:extLst>
          </p:cNvPr>
          <p:cNvSpPr/>
          <p:nvPr/>
        </p:nvSpPr>
        <p:spPr>
          <a:xfrm>
            <a:off x="6977061" y="962024"/>
            <a:ext cx="295275" cy="303478"/>
          </a:xfrm>
          <a:prstGeom prst="rect">
            <a:avLst/>
          </a:prstGeom>
          <a:solidFill>
            <a:srgbClr val="0070C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1A01AD0-D49D-42EB-9FE4-EB341F85E321}"/>
              </a:ext>
            </a:extLst>
          </p:cNvPr>
          <p:cNvSpPr/>
          <p:nvPr/>
        </p:nvSpPr>
        <p:spPr>
          <a:xfrm>
            <a:off x="9239249" y="2247899"/>
            <a:ext cx="295275" cy="30347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1ED9491-EFD1-48F3-AE00-5DBFEC68A525}"/>
              </a:ext>
            </a:extLst>
          </p:cNvPr>
          <p:cNvSpPr/>
          <p:nvPr/>
        </p:nvSpPr>
        <p:spPr>
          <a:xfrm>
            <a:off x="2400299" y="944486"/>
            <a:ext cx="381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5F3E4CC-576A-4FDE-8C90-1C5581261319}"/>
              </a:ext>
            </a:extLst>
          </p:cNvPr>
          <p:cNvSpPr/>
          <p:nvPr/>
        </p:nvSpPr>
        <p:spPr>
          <a:xfrm>
            <a:off x="2400299" y="3492425"/>
            <a:ext cx="381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12782D41-4BB5-4F33-AA81-BE05802B420E}"/>
              </a:ext>
            </a:extLst>
          </p:cNvPr>
          <p:cNvSpPr/>
          <p:nvPr/>
        </p:nvSpPr>
        <p:spPr>
          <a:xfrm>
            <a:off x="6977061" y="3498401"/>
            <a:ext cx="381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CF5AADE8-5B43-4622-A18F-B23EC318A7B3}"/>
              </a:ext>
            </a:extLst>
          </p:cNvPr>
          <p:cNvSpPr/>
          <p:nvPr/>
        </p:nvSpPr>
        <p:spPr>
          <a:xfrm>
            <a:off x="6977061" y="944486"/>
            <a:ext cx="381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8941667-0B11-4ADF-BC52-2016F6E53258}"/>
              </a:ext>
            </a:extLst>
          </p:cNvPr>
          <p:cNvSpPr/>
          <p:nvPr/>
        </p:nvSpPr>
        <p:spPr>
          <a:xfrm>
            <a:off x="4686299" y="4796689"/>
            <a:ext cx="381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0BDD38D-15E9-4439-AB27-CA8E47EDBBC8}"/>
              </a:ext>
            </a:extLst>
          </p:cNvPr>
          <p:cNvSpPr/>
          <p:nvPr/>
        </p:nvSpPr>
        <p:spPr>
          <a:xfrm>
            <a:off x="9229724" y="2237031"/>
            <a:ext cx="381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FEE5F863-047A-4F8A-8E6D-E40EC060B54F}"/>
              </a:ext>
            </a:extLst>
          </p:cNvPr>
          <p:cNvSpPr/>
          <p:nvPr/>
        </p:nvSpPr>
        <p:spPr>
          <a:xfrm>
            <a:off x="497919" y="1273515"/>
            <a:ext cx="18789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2015.04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F377FB7-2434-4B26-9702-F24C2F2B1862}"/>
              </a:ext>
            </a:extLst>
          </p:cNvPr>
          <p:cNvSpPr/>
          <p:nvPr/>
        </p:nvSpPr>
        <p:spPr>
          <a:xfrm>
            <a:off x="497919" y="1563894"/>
            <a:ext cx="2235755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向天歌教育科技有限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公司在厦门成立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521B9192-F88E-4A58-8632-10D1643538E1}"/>
              </a:ext>
            </a:extLst>
          </p:cNvPr>
          <p:cNvSpPr/>
          <p:nvPr/>
        </p:nvSpPr>
        <p:spPr>
          <a:xfrm>
            <a:off x="5036581" y="1273515"/>
            <a:ext cx="18789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2015.10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76A2ADF3-2F2B-4534-B4C1-6385203F709D}"/>
              </a:ext>
            </a:extLst>
          </p:cNvPr>
          <p:cNvSpPr/>
          <p:nvPr/>
        </p:nvSpPr>
        <p:spPr>
          <a:xfrm>
            <a:off x="5036581" y="1563894"/>
            <a:ext cx="2235755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培训、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模板为主营业务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D51AE29E-0E0F-4624-AB01-9BDA1B450AB0}"/>
              </a:ext>
            </a:extLst>
          </p:cNvPr>
          <p:cNvSpPr/>
          <p:nvPr/>
        </p:nvSpPr>
        <p:spPr>
          <a:xfrm>
            <a:off x="5036581" y="3844634"/>
            <a:ext cx="18789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2016.12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B9FD2B8C-CB00-46C2-AF7A-58A978395B9E}"/>
              </a:ext>
            </a:extLst>
          </p:cNvPr>
          <p:cNvSpPr/>
          <p:nvPr/>
        </p:nvSpPr>
        <p:spPr>
          <a:xfrm>
            <a:off x="5036581" y="4135013"/>
            <a:ext cx="2235755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视频课程销售额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突破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CB78ACF-4EC0-4206-A574-BC9C89046ACC}"/>
              </a:ext>
            </a:extLst>
          </p:cNvPr>
          <p:cNvSpPr/>
          <p:nvPr/>
        </p:nvSpPr>
        <p:spPr>
          <a:xfrm>
            <a:off x="497917" y="3844634"/>
            <a:ext cx="18789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2016.06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70CB0122-FE8E-4EBB-B9C0-0B28DEE1426F}"/>
              </a:ext>
            </a:extLst>
          </p:cNvPr>
          <p:cNvSpPr/>
          <p:nvPr/>
        </p:nvSpPr>
        <p:spPr>
          <a:xfrm>
            <a:off x="497917" y="4135013"/>
            <a:ext cx="223575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公司开始进入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在线教育领域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05B3B794-9421-421B-A1DF-3802FF860DCA}"/>
              </a:ext>
            </a:extLst>
          </p:cNvPr>
          <p:cNvSpPr/>
          <p:nvPr/>
        </p:nvSpPr>
        <p:spPr>
          <a:xfrm>
            <a:off x="2814835" y="5090114"/>
            <a:ext cx="18789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2016.10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523E7CF1-1FF6-4ECF-B494-0310BAD129A3}"/>
              </a:ext>
            </a:extLst>
          </p:cNvPr>
          <p:cNvSpPr/>
          <p:nvPr/>
        </p:nvSpPr>
        <p:spPr>
          <a:xfrm>
            <a:off x="2814835" y="5380493"/>
            <a:ext cx="2235755" cy="588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PPT》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在十点课堂上线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E9DE0992-61B0-42EE-AF62-765278C81777}"/>
              </a:ext>
            </a:extLst>
          </p:cNvPr>
          <p:cNvSpPr/>
          <p:nvPr/>
        </p:nvSpPr>
        <p:spPr>
          <a:xfrm>
            <a:off x="7350814" y="2528182"/>
            <a:ext cx="18789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2017.04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58EBA50D-D8F0-4FD5-A835-00E5F60583E4}"/>
              </a:ext>
            </a:extLst>
          </p:cNvPr>
          <p:cNvSpPr/>
          <p:nvPr/>
        </p:nvSpPr>
        <p:spPr>
          <a:xfrm>
            <a:off x="7350814" y="2818561"/>
            <a:ext cx="223575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 \ Word \ Excel 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课程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登陆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WPS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等各大平台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C9D1B3DD-D759-478A-A4F7-F07483722260}"/>
              </a:ext>
            </a:extLst>
          </p:cNvPr>
          <p:cNvCxnSpPr/>
          <p:nvPr/>
        </p:nvCxnSpPr>
        <p:spPr>
          <a:xfrm>
            <a:off x="9524999" y="2243381"/>
            <a:ext cx="2262188" cy="0"/>
          </a:xfrm>
          <a:prstGeom prst="line">
            <a:avLst/>
          </a:prstGeom>
          <a:ln w="3556">
            <a:gradFill>
              <a:gsLst>
                <a:gs pos="31000">
                  <a:schemeClr val="bg1">
                    <a:lumMod val="75000"/>
                  </a:schemeClr>
                </a:gs>
                <a:gs pos="82000">
                  <a:schemeClr val="bg1">
                    <a:lumMod val="85000"/>
                    <a:alpha val="5000"/>
                  </a:schemeClr>
                </a:gs>
              </a:gsLst>
              <a:lin ang="1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FCDECD4B-0B76-4806-83EF-96AC1B2BD28E}"/>
              </a:ext>
            </a:extLst>
          </p:cNvPr>
          <p:cNvCxnSpPr/>
          <p:nvPr/>
        </p:nvCxnSpPr>
        <p:spPr>
          <a:xfrm>
            <a:off x="9524999" y="3492425"/>
            <a:ext cx="2262188" cy="0"/>
          </a:xfrm>
          <a:prstGeom prst="line">
            <a:avLst/>
          </a:prstGeom>
          <a:ln w="3556">
            <a:gradFill>
              <a:gsLst>
                <a:gs pos="31000">
                  <a:schemeClr val="bg1">
                    <a:lumMod val="75000"/>
                  </a:schemeClr>
                </a:gs>
                <a:gs pos="82000">
                  <a:schemeClr val="bg1">
                    <a:lumMod val="85000"/>
                    <a:alpha val="5000"/>
                  </a:schemeClr>
                </a:gs>
              </a:gsLst>
              <a:lin ang="1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BDB03736-C79C-4E9E-A02E-9F17F20F8E56}"/>
              </a:ext>
            </a:extLst>
          </p:cNvPr>
          <p:cNvCxnSpPr>
            <a:cxnSpLocks/>
          </p:cNvCxnSpPr>
          <p:nvPr/>
        </p:nvCxnSpPr>
        <p:spPr>
          <a:xfrm>
            <a:off x="7267573" y="4787164"/>
            <a:ext cx="4100514" cy="0"/>
          </a:xfrm>
          <a:prstGeom prst="line">
            <a:avLst/>
          </a:prstGeom>
          <a:ln w="3556">
            <a:gradFill>
              <a:gsLst>
                <a:gs pos="31000">
                  <a:schemeClr val="bg1">
                    <a:lumMod val="75000"/>
                  </a:schemeClr>
                </a:gs>
                <a:gs pos="82000">
                  <a:schemeClr val="bg1">
                    <a:lumMod val="85000"/>
                    <a:alpha val="5000"/>
                  </a:schemeClr>
                </a:gs>
              </a:gsLst>
              <a:lin ang="1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7295B0B7-7C09-4BA0-B76C-376CC69E03E5}"/>
              </a:ext>
            </a:extLst>
          </p:cNvPr>
          <p:cNvCxnSpPr>
            <a:cxnSpLocks/>
          </p:cNvCxnSpPr>
          <p:nvPr/>
        </p:nvCxnSpPr>
        <p:spPr>
          <a:xfrm>
            <a:off x="7267573" y="4782401"/>
            <a:ext cx="0" cy="1289788"/>
          </a:xfrm>
          <a:prstGeom prst="line">
            <a:avLst/>
          </a:prstGeom>
          <a:ln w="3556">
            <a:gradFill>
              <a:gsLst>
                <a:gs pos="31000">
                  <a:schemeClr val="bg1">
                    <a:lumMod val="75000"/>
                  </a:schemeClr>
                </a:gs>
                <a:gs pos="82000">
                  <a:schemeClr val="bg1">
                    <a:lumMod val="85000"/>
                    <a:alpha val="5000"/>
                  </a:schemeClr>
                </a:gs>
              </a:gsLst>
              <a:lin ang="1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28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A00D065-45D3-401C-85FA-C46385D439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370" b="97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3E0BD15-9CF0-4019-9092-831A14A0AE4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C8CFA60-7652-4BF0-A4CB-64E2765BDD92}"/>
              </a:ext>
            </a:extLst>
          </p:cNvPr>
          <p:cNvSpPr txBox="1"/>
          <p:nvPr/>
        </p:nvSpPr>
        <p:spPr>
          <a:xfrm>
            <a:off x="5486400" y="739057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发展历程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537201A-8381-4902-BA79-395EE77769AB}"/>
              </a:ext>
            </a:extLst>
          </p:cNvPr>
          <p:cNvGrpSpPr/>
          <p:nvPr/>
        </p:nvGrpSpPr>
        <p:grpSpPr>
          <a:xfrm flipH="1">
            <a:off x="1390649" y="2020282"/>
            <a:ext cx="9277348" cy="2824622"/>
            <a:chOff x="1200151" y="2060650"/>
            <a:chExt cx="9791698" cy="3721024"/>
          </a:xfrm>
        </p:grpSpPr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8717A020-6B8C-4B93-BCBB-6EC64A133FFF}"/>
                </a:ext>
              </a:extLst>
            </p:cNvPr>
            <p:cNvCxnSpPr/>
            <p:nvPr/>
          </p:nvCxnSpPr>
          <p:spPr>
            <a:xfrm>
              <a:off x="2062162" y="2065020"/>
              <a:ext cx="8067675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alpha val="17000"/>
                      <a:lumMod val="38000"/>
                    </a:schemeClr>
                  </a:gs>
                  <a:gs pos="100000">
                    <a:schemeClr val="bg1"/>
                  </a:gs>
                </a:gsLst>
                <a:lin ang="6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B9B8760E-1C9B-47AF-B120-F5DEAC6448C0}"/>
                </a:ext>
              </a:extLst>
            </p:cNvPr>
            <p:cNvCxnSpPr/>
            <p:nvPr/>
          </p:nvCxnSpPr>
          <p:spPr>
            <a:xfrm>
              <a:off x="2062162" y="3924300"/>
              <a:ext cx="8067675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空心弧 11">
              <a:extLst>
                <a:ext uri="{FF2B5EF4-FFF2-40B4-BE49-F238E27FC236}">
                  <a16:creationId xmlns="" xmlns:a16="http://schemas.microsoft.com/office/drawing/2014/main" id="{D4030527-0677-48B2-997C-F36F0377C8BF}"/>
                </a:ext>
              </a:extLst>
            </p:cNvPr>
            <p:cNvSpPr/>
            <p:nvPr/>
          </p:nvSpPr>
          <p:spPr>
            <a:xfrm rot="16200000">
              <a:off x="1197014" y="2063787"/>
              <a:ext cx="1863647" cy="1857373"/>
            </a:xfrm>
            <a:prstGeom prst="blockArc">
              <a:avLst>
                <a:gd name="adj1" fmla="val 10887375"/>
                <a:gd name="adj2" fmla="val 21486083"/>
                <a:gd name="adj3" fmla="val 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空心弧 12">
              <a:extLst>
                <a:ext uri="{FF2B5EF4-FFF2-40B4-BE49-F238E27FC236}">
                  <a16:creationId xmlns="" xmlns:a16="http://schemas.microsoft.com/office/drawing/2014/main" id="{6AB8F5C9-0BE7-49E6-AD43-1865CAE284F6}"/>
                </a:ext>
              </a:extLst>
            </p:cNvPr>
            <p:cNvSpPr/>
            <p:nvPr/>
          </p:nvSpPr>
          <p:spPr>
            <a:xfrm rot="5400000" flipH="1">
              <a:off x="9134474" y="3924299"/>
              <a:ext cx="1857375" cy="1857375"/>
            </a:xfrm>
            <a:prstGeom prst="blockArc">
              <a:avLst>
                <a:gd name="adj1" fmla="val 10800000"/>
                <a:gd name="adj2" fmla="val 21486083"/>
                <a:gd name="adj3" fmla="val 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ACEB10CC-455F-45C3-9683-BEB55578E61D}"/>
                </a:ext>
              </a:extLst>
            </p:cNvPr>
            <p:cNvCxnSpPr/>
            <p:nvPr/>
          </p:nvCxnSpPr>
          <p:spPr>
            <a:xfrm>
              <a:off x="2062162" y="5781674"/>
              <a:ext cx="8067675" cy="0"/>
            </a:xfrm>
            <a:prstGeom prst="line">
              <a:avLst/>
            </a:prstGeom>
            <a:noFill/>
            <a:ln w="12700">
              <a:gradFill>
                <a:gsLst>
                  <a:gs pos="0">
                    <a:schemeClr val="accent1">
                      <a:alpha val="17000"/>
                      <a:lumMod val="38000"/>
                    </a:schemeClr>
                  </a:gs>
                  <a:gs pos="100000">
                    <a:schemeClr val="bg1"/>
                  </a:gs>
                </a:gsLst>
                <a:lin ang="2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E4CB4B9-1441-461D-AAE7-FFA00B774A3B}"/>
              </a:ext>
            </a:extLst>
          </p:cNvPr>
          <p:cNvSpPr txBox="1"/>
          <p:nvPr/>
        </p:nvSpPr>
        <p:spPr>
          <a:xfrm>
            <a:off x="6305550" y="5397879"/>
            <a:ext cx="3321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 \ Word \ Excel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课程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登陆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WPS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等各大平台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540E346-9D43-48CB-AB18-E47B9FE6320C}"/>
              </a:ext>
            </a:extLst>
          </p:cNvPr>
          <p:cNvSpPr txBox="1"/>
          <p:nvPr/>
        </p:nvSpPr>
        <p:spPr>
          <a:xfrm>
            <a:off x="3143044" y="2517448"/>
            <a:ext cx="2344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向天歌教育成立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ADC9F47-B35A-407B-8056-E101CA8C2883}"/>
              </a:ext>
            </a:extLst>
          </p:cNvPr>
          <p:cNvSpPr txBox="1"/>
          <p:nvPr/>
        </p:nvSpPr>
        <p:spPr>
          <a:xfrm>
            <a:off x="6305550" y="2517448"/>
            <a:ext cx="3176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定制、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线下培训、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模板为三大主营业务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E3B7167-8029-4B9C-9A05-80CB28E50656}"/>
              </a:ext>
            </a:extLst>
          </p:cNvPr>
          <p:cNvSpPr txBox="1"/>
          <p:nvPr/>
        </p:nvSpPr>
        <p:spPr>
          <a:xfrm>
            <a:off x="2255613" y="3977720"/>
            <a:ext cx="3413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大神教你高逼格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在十点课堂上线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FFF5CC3-4212-4530-900D-8DED6568AC1E}"/>
              </a:ext>
            </a:extLst>
          </p:cNvPr>
          <p:cNvSpPr txBox="1"/>
          <p:nvPr/>
        </p:nvSpPr>
        <p:spPr>
          <a:xfrm>
            <a:off x="6745372" y="4005171"/>
            <a:ext cx="34138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开始进入在线教育领域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B84E4DA-665F-4E49-B8FB-126915B82873}"/>
              </a:ext>
            </a:extLst>
          </p:cNvPr>
          <p:cNvSpPr txBox="1"/>
          <p:nvPr/>
        </p:nvSpPr>
        <p:spPr>
          <a:xfrm>
            <a:off x="2654753" y="5389642"/>
            <a:ext cx="2962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视频课程销售额突破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183D0743-737C-4880-8250-C841B986CE4E}"/>
              </a:ext>
            </a:extLst>
          </p:cNvPr>
          <p:cNvSpPr/>
          <p:nvPr/>
        </p:nvSpPr>
        <p:spPr>
          <a:xfrm>
            <a:off x="3827746" y="1939779"/>
            <a:ext cx="171450" cy="1714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2B0C23F0-1569-4C01-8D74-ACD3F0D711B7}"/>
              </a:ext>
            </a:extLst>
          </p:cNvPr>
          <p:cNvSpPr/>
          <p:nvPr/>
        </p:nvSpPr>
        <p:spPr>
          <a:xfrm>
            <a:off x="7724775" y="4757734"/>
            <a:ext cx="171450" cy="1714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26D08AA4-F930-4E84-AE43-CA6260F53D16}"/>
              </a:ext>
            </a:extLst>
          </p:cNvPr>
          <p:cNvSpPr/>
          <p:nvPr/>
        </p:nvSpPr>
        <p:spPr>
          <a:xfrm>
            <a:off x="3827746" y="4757734"/>
            <a:ext cx="171450" cy="1714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F25BF90A-78C0-4C37-AD9F-075BAB99F584}"/>
              </a:ext>
            </a:extLst>
          </p:cNvPr>
          <p:cNvSpPr/>
          <p:nvPr/>
        </p:nvSpPr>
        <p:spPr>
          <a:xfrm>
            <a:off x="3827746" y="3347803"/>
            <a:ext cx="171450" cy="1714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22DD241D-6392-4668-AF5E-57F58E370027}"/>
              </a:ext>
            </a:extLst>
          </p:cNvPr>
          <p:cNvSpPr/>
          <p:nvPr/>
        </p:nvSpPr>
        <p:spPr>
          <a:xfrm>
            <a:off x="7724775" y="3347803"/>
            <a:ext cx="171450" cy="1714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3100BAE-2646-4872-ACC8-FCEB1F3E1C62}"/>
              </a:ext>
            </a:extLst>
          </p:cNvPr>
          <p:cNvSpPr/>
          <p:nvPr/>
        </p:nvSpPr>
        <p:spPr>
          <a:xfrm>
            <a:off x="7724775" y="1939779"/>
            <a:ext cx="171450" cy="1714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50DD2FB2-CC3D-45CD-AB5E-A95395EEB4C0}"/>
              </a:ext>
            </a:extLst>
          </p:cNvPr>
          <p:cNvSpPr/>
          <p:nvPr/>
        </p:nvSpPr>
        <p:spPr>
          <a:xfrm>
            <a:off x="3152438" y="2219440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8F99446D-0084-4600-B49E-727B1F881AD3}"/>
              </a:ext>
            </a:extLst>
          </p:cNvPr>
          <p:cNvSpPr/>
          <p:nvPr/>
        </p:nvSpPr>
        <p:spPr>
          <a:xfrm>
            <a:off x="7019445" y="2219440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3CBA36B6-2324-4BC7-B473-2FD9F5DF6307}"/>
              </a:ext>
            </a:extLst>
          </p:cNvPr>
          <p:cNvSpPr/>
          <p:nvPr/>
        </p:nvSpPr>
        <p:spPr>
          <a:xfrm>
            <a:off x="7078598" y="3711685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CE9CE0B8-A2C4-442D-9ADC-BDB23594E34F}"/>
              </a:ext>
            </a:extLst>
          </p:cNvPr>
          <p:cNvSpPr/>
          <p:nvPr/>
        </p:nvSpPr>
        <p:spPr>
          <a:xfrm>
            <a:off x="3171488" y="3684234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lang="en-US" altLang="zh-CN" sz="1600" kern="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080A599E-0B3A-4299-90ED-1FA224AAEE94}"/>
              </a:ext>
            </a:extLst>
          </p:cNvPr>
          <p:cNvSpPr/>
          <p:nvPr/>
        </p:nvSpPr>
        <p:spPr>
          <a:xfrm>
            <a:off x="3152438" y="5091809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5A8778D2-438B-4355-A507-6FB791344DFF}"/>
              </a:ext>
            </a:extLst>
          </p:cNvPr>
          <p:cNvSpPr/>
          <p:nvPr/>
        </p:nvSpPr>
        <p:spPr>
          <a:xfrm>
            <a:off x="7019445" y="5091809"/>
            <a:ext cx="15220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31555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270A2DE-2F82-4BB3-B5B2-C587AF393A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7793"/>
          <a:stretch/>
        </p:blipFill>
        <p:spPr>
          <a:xfrm>
            <a:off x="0" y="3066314"/>
            <a:ext cx="12192000" cy="379168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59F1F221-3444-40EB-A690-34ACE148899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33141">
            <a:off x="1409921" y="3060965"/>
            <a:ext cx="672756" cy="80275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63F28733-739E-4B36-A9B3-094389D801C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33141">
            <a:off x="5759621" y="3060966"/>
            <a:ext cx="672756" cy="80275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D1CF0402-C93D-4B46-AF05-704721F6D7B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33141">
            <a:off x="10229758" y="3060965"/>
            <a:ext cx="672756" cy="80275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57B1184B-6206-43C6-8B11-5F8A2044F69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33141">
            <a:off x="3506792" y="4105902"/>
            <a:ext cx="672756" cy="80275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9C3805E4-970B-438C-940C-C2E695B9C02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33141">
            <a:off x="8240018" y="4105901"/>
            <a:ext cx="672756" cy="802757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94DEA7FE-F9B7-4CE9-962D-F6F56DC88D32}"/>
              </a:ext>
            </a:extLst>
          </p:cNvPr>
          <p:cNvSpPr/>
          <p:nvPr/>
        </p:nvSpPr>
        <p:spPr>
          <a:xfrm>
            <a:off x="290019" y="2639546"/>
            <a:ext cx="3162455" cy="346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向天歌教育科技有限公司在厦门成立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BD309533-5DAB-427D-81F5-A759B0A690A6}"/>
              </a:ext>
            </a:extLst>
          </p:cNvPr>
          <p:cNvSpPr/>
          <p:nvPr/>
        </p:nvSpPr>
        <p:spPr>
          <a:xfrm>
            <a:off x="921393" y="2216268"/>
            <a:ext cx="1649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2015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BF94F642-2381-4D65-8729-218DFF23F43B}"/>
              </a:ext>
            </a:extLst>
          </p:cNvPr>
          <p:cNvSpPr/>
          <p:nvPr/>
        </p:nvSpPr>
        <p:spPr>
          <a:xfrm>
            <a:off x="2305080" y="5311721"/>
            <a:ext cx="316245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公司确立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定制、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线下培训、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模板为三大主营业务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58FCC003-6692-4AA5-8DEE-CD9794BC2975}"/>
              </a:ext>
            </a:extLst>
          </p:cNvPr>
          <p:cNvSpPr/>
          <p:nvPr/>
        </p:nvSpPr>
        <p:spPr>
          <a:xfrm>
            <a:off x="2875597" y="4889504"/>
            <a:ext cx="1649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2015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ABE9DB61-5EEF-4C56-9144-D834C70397B5}"/>
              </a:ext>
            </a:extLst>
          </p:cNvPr>
          <p:cNvSpPr/>
          <p:nvPr/>
        </p:nvSpPr>
        <p:spPr>
          <a:xfrm>
            <a:off x="5035452" y="2656680"/>
            <a:ext cx="3162455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公司开始进入在线教育领域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B75CF205-D9DE-462A-B885-0FADC09679C2}"/>
              </a:ext>
            </a:extLst>
          </p:cNvPr>
          <p:cNvSpPr/>
          <p:nvPr/>
        </p:nvSpPr>
        <p:spPr>
          <a:xfrm>
            <a:off x="5366553" y="2216268"/>
            <a:ext cx="1649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CAB44442-8089-4498-AA76-EB1763F9FAC6}"/>
              </a:ext>
            </a:extLst>
          </p:cNvPr>
          <p:cNvSpPr/>
          <p:nvPr/>
        </p:nvSpPr>
        <p:spPr>
          <a:xfrm>
            <a:off x="6797488" y="5311099"/>
            <a:ext cx="3547778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第一套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视频课程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大神教你高逼格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PPT》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在十点课堂上线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033B525A-2777-48EB-B31A-9F5480A9DD76}"/>
              </a:ext>
            </a:extLst>
          </p:cNvPr>
          <p:cNvSpPr/>
          <p:nvPr/>
        </p:nvSpPr>
        <p:spPr>
          <a:xfrm>
            <a:off x="7603805" y="4889504"/>
            <a:ext cx="1649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EEBF60E1-6DC5-4B8D-94B5-0BB9450DF791}"/>
              </a:ext>
            </a:extLst>
          </p:cNvPr>
          <p:cNvSpPr/>
          <p:nvPr/>
        </p:nvSpPr>
        <p:spPr>
          <a:xfrm>
            <a:off x="9289283" y="2656680"/>
            <a:ext cx="3162455" cy="346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视频课程销售额突破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E3DB148C-40C6-45B4-B7E8-F78F8364EFB3}"/>
              </a:ext>
            </a:extLst>
          </p:cNvPr>
          <p:cNvSpPr/>
          <p:nvPr/>
        </p:nvSpPr>
        <p:spPr>
          <a:xfrm>
            <a:off x="9741230" y="2216268"/>
            <a:ext cx="1649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D42EE89E-6D3B-4790-B05E-16B10BCCF9E3}"/>
              </a:ext>
            </a:extLst>
          </p:cNvPr>
          <p:cNvSpPr/>
          <p:nvPr/>
        </p:nvSpPr>
        <p:spPr>
          <a:xfrm>
            <a:off x="2844978" y="583336"/>
            <a:ext cx="65020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100" normalizeH="0" baseline="0" noProof="0" dirty="0">
                <a:ln>
                  <a:noFill/>
                </a:ln>
                <a:solidFill>
                  <a:srgbClr val="2252A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向天歌发展历程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0EB70CBF-0B49-4A95-878B-2916F6F7C745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9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3BC589E-4947-4E9C-82F5-122EA7986C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775" y="3810299"/>
            <a:ext cx="12192000" cy="59727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C7554E2-447F-4219-9044-CB01F0D56E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907501" y="3148742"/>
            <a:ext cx="626166" cy="192038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4389116-B3A5-4FF1-B06A-A6945632FE65}"/>
              </a:ext>
            </a:extLst>
          </p:cNvPr>
          <p:cNvSpPr/>
          <p:nvPr/>
        </p:nvSpPr>
        <p:spPr>
          <a:xfrm>
            <a:off x="593715" y="2504450"/>
            <a:ext cx="316245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向天歌教育科技有限公司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在厦门成立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03BC98C-BE9B-410D-9086-5510AB508CCB}"/>
              </a:ext>
            </a:extLst>
          </p:cNvPr>
          <p:cNvSpPr/>
          <p:nvPr/>
        </p:nvSpPr>
        <p:spPr>
          <a:xfrm>
            <a:off x="593715" y="2082855"/>
            <a:ext cx="1649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2015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4636507-10BF-4BE3-AC4E-E9B2ECFC34C5}"/>
              </a:ext>
            </a:extLst>
          </p:cNvPr>
          <p:cNvSpPr/>
          <p:nvPr/>
        </p:nvSpPr>
        <p:spPr>
          <a:xfrm>
            <a:off x="2496137" y="5564970"/>
            <a:ext cx="316245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公司确立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定制、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线下培训、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模板为三大主营业务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126C30D-70DA-4386-85E8-AC1FC3F1480F}"/>
              </a:ext>
            </a:extLst>
          </p:cNvPr>
          <p:cNvSpPr/>
          <p:nvPr/>
        </p:nvSpPr>
        <p:spPr>
          <a:xfrm>
            <a:off x="2496137" y="5143375"/>
            <a:ext cx="1649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2015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F36A56D-7D5B-4233-861E-1DDC65A8BFCC}"/>
              </a:ext>
            </a:extLst>
          </p:cNvPr>
          <p:cNvSpPr/>
          <p:nvPr/>
        </p:nvSpPr>
        <p:spPr>
          <a:xfrm>
            <a:off x="4667403" y="2501197"/>
            <a:ext cx="3162455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公司开始进入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在线教育领域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18E478D-AE57-4AE8-A07E-42DF6FFA0390}"/>
              </a:ext>
            </a:extLst>
          </p:cNvPr>
          <p:cNvSpPr/>
          <p:nvPr/>
        </p:nvSpPr>
        <p:spPr>
          <a:xfrm>
            <a:off x="4667403" y="2079602"/>
            <a:ext cx="1649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5CB5352-DB1D-4E24-B5EB-3C9A4CFFC966}"/>
              </a:ext>
            </a:extLst>
          </p:cNvPr>
          <p:cNvSpPr/>
          <p:nvPr/>
        </p:nvSpPr>
        <p:spPr>
          <a:xfrm>
            <a:off x="7247222" y="5564348"/>
            <a:ext cx="3547778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第一套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视频课程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大神教你高逼格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PPT》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在十点课堂上线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CA02705-4A44-4177-A74D-E8206E5A3BC6}"/>
              </a:ext>
            </a:extLst>
          </p:cNvPr>
          <p:cNvSpPr/>
          <p:nvPr/>
        </p:nvSpPr>
        <p:spPr>
          <a:xfrm>
            <a:off x="7247222" y="5142753"/>
            <a:ext cx="1649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39DD73E-7BDF-4E44-B98D-690C83B321BE}"/>
              </a:ext>
            </a:extLst>
          </p:cNvPr>
          <p:cNvSpPr/>
          <p:nvPr/>
        </p:nvSpPr>
        <p:spPr>
          <a:xfrm>
            <a:off x="8737773" y="2501197"/>
            <a:ext cx="316245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视频课程销售额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突破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D0F37835-DFFD-4E61-B8AE-2199F33C7B64}"/>
              </a:ext>
            </a:extLst>
          </p:cNvPr>
          <p:cNvSpPr/>
          <p:nvPr/>
        </p:nvSpPr>
        <p:spPr>
          <a:xfrm>
            <a:off x="8737773" y="2079602"/>
            <a:ext cx="1649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09B2FF94-A3C2-4D0E-A06E-EE462D7E7CC0}"/>
              </a:ext>
            </a:extLst>
          </p:cNvPr>
          <p:cNvCxnSpPr/>
          <p:nvPr/>
        </p:nvCxnSpPr>
        <p:spPr>
          <a:xfrm flipV="1">
            <a:off x="752475" y="3290181"/>
            <a:ext cx="0" cy="586793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220D9F61-4F51-4FC2-95C4-A5089BFDEB27}"/>
              </a:ext>
            </a:extLst>
          </p:cNvPr>
          <p:cNvCxnSpPr/>
          <p:nvPr/>
        </p:nvCxnSpPr>
        <p:spPr>
          <a:xfrm flipV="1">
            <a:off x="4800600" y="3290181"/>
            <a:ext cx="0" cy="586793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6AC0AC4D-0CA9-45E2-A854-07E0CC92BAE0}"/>
              </a:ext>
            </a:extLst>
          </p:cNvPr>
          <p:cNvCxnSpPr/>
          <p:nvPr/>
        </p:nvCxnSpPr>
        <p:spPr>
          <a:xfrm flipV="1">
            <a:off x="8877300" y="3290181"/>
            <a:ext cx="0" cy="586793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9F109926-A74A-4590-91F3-AED002D1C79D}"/>
              </a:ext>
            </a:extLst>
          </p:cNvPr>
          <p:cNvCxnSpPr>
            <a:cxnSpLocks/>
          </p:cNvCxnSpPr>
          <p:nvPr/>
        </p:nvCxnSpPr>
        <p:spPr>
          <a:xfrm flipH="1">
            <a:off x="7372658" y="4407571"/>
            <a:ext cx="0" cy="586793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E765946C-8B97-4E21-9A1D-9278E329F729}"/>
              </a:ext>
            </a:extLst>
          </p:cNvPr>
          <p:cNvCxnSpPr>
            <a:cxnSpLocks/>
          </p:cNvCxnSpPr>
          <p:nvPr/>
        </p:nvCxnSpPr>
        <p:spPr>
          <a:xfrm flipH="1">
            <a:off x="2648258" y="4407571"/>
            <a:ext cx="0" cy="586793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D42EE89E-6D3B-4790-B05E-16B10BCCF9E3}"/>
              </a:ext>
            </a:extLst>
          </p:cNvPr>
          <p:cNvSpPr/>
          <p:nvPr/>
        </p:nvSpPr>
        <p:spPr>
          <a:xfrm>
            <a:off x="2844978" y="583336"/>
            <a:ext cx="65020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向天歌发展历程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4F1DC17-3E81-4F22-B742-D7F89D23E7BA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47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D52309B-84F9-4011-BEBB-5D682E6AB3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82" b="2571"/>
          <a:stretch/>
        </p:blipFill>
        <p:spPr>
          <a:xfrm>
            <a:off x="-1" y="-1"/>
            <a:ext cx="12190573" cy="685800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DC22AC8-8ACF-4FC8-95B3-AAAC8BF7845E}"/>
              </a:ext>
            </a:extLst>
          </p:cNvPr>
          <p:cNvSpPr/>
          <p:nvPr/>
        </p:nvSpPr>
        <p:spPr>
          <a:xfrm>
            <a:off x="-1428" y="-1"/>
            <a:ext cx="12192000" cy="6858000"/>
          </a:xfrm>
          <a:prstGeom prst="rect">
            <a:avLst/>
          </a:prstGeom>
          <a:solidFill>
            <a:schemeClr val="tx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EBC5649-00B0-482D-8B86-2CA219227B15}"/>
              </a:ext>
            </a:extLst>
          </p:cNvPr>
          <p:cNvSpPr txBox="1"/>
          <p:nvPr/>
        </p:nvSpPr>
        <p:spPr>
          <a:xfrm>
            <a:off x="476250" y="319087"/>
            <a:ext cx="149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发展历程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FA75D4F-9E9B-4A03-90DC-9BBA77F75AE6}"/>
              </a:ext>
            </a:extLst>
          </p:cNvPr>
          <p:cNvSpPr txBox="1"/>
          <p:nvPr/>
        </p:nvSpPr>
        <p:spPr>
          <a:xfrm>
            <a:off x="457201" y="709612"/>
            <a:ext cx="14954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COMPANY HISTORY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89D907F9-1379-416F-8E19-8BC65B7FF57B}"/>
              </a:ext>
            </a:extLst>
          </p:cNvPr>
          <p:cNvGrpSpPr/>
          <p:nvPr/>
        </p:nvGrpSpPr>
        <p:grpSpPr>
          <a:xfrm>
            <a:off x="1952626" y="422196"/>
            <a:ext cx="1033478" cy="454104"/>
            <a:chOff x="4210050" y="2600325"/>
            <a:chExt cx="3771900" cy="1657350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0F93C87E-776F-4BD2-A020-BE69A39E89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0850" y="2600325"/>
              <a:ext cx="1181100" cy="165735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EAF1D01B-6E46-4D38-B7AF-AB2FCDDB9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05450" y="2600325"/>
              <a:ext cx="1181100" cy="165735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8406DFDD-FB31-42D3-82A1-80F997B3A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10050" y="2600325"/>
              <a:ext cx="1181100" cy="1657350"/>
            </a:xfrm>
            <a:prstGeom prst="rect">
              <a:avLst/>
            </a:prstGeom>
          </p:spPr>
        </p:pic>
      </p:grp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224D83CD-EA7C-4916-A1D4-F5DC718C3AF6}"/>
              </a:ext>
            </a:extLst>
          </p:cNvPr>
          <p:cNvSpPr/>
          <p:nvPr/>
        </p:nvSpPr>
        <p:spPr>
          <a:xfrm>
            <a:off x="4486613" y="4954877"/>
            <a:ext cx="252122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视频课程销售额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突破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1AA73CAB-4073-4E67-962F-2421E3F6176B}"/>
              </a:ext>
            </a:extLst>
          </p:cNvPr>
          <p:cNvSpPr/>
          <p:nvPr/>
        </p:nvSpPr>
        <p:spPr>
          <a:xfrm>
            <a:off x="7894522" y="4954877"/>
            <a:ext cx="252122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PPT》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在十点课堂上线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A6C458F6-4351-4BC7-B408-4554E02329A6}"/>
              </a:ext>
            </a:extLst>
          </p:cNvPr>
          <p:cNvSpPr/>
          <p:nvPr/>
        </p:nvSpPr>
        <p:spPr>
          <a:xfrm>
            <a:off x="7875472" y="2774674"/>
            <a:ext cx="2468597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公司开始开始进入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在线教育领域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DD324C8A-7CB6-46A5-B147-C1689485B4B2}"/>
              </a:ext>
            </a:extLst>
          </p:cNvPr>
          <p:cNvSpPr/>
          <p:nvPr/>
        </p:nvSpPr>
        <p:spPr>
          <a:xfrm>
            <a:off x="1274367" y="2774674"/>
            <a:ext cx="223575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向天歌教育科技有限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公司在厦门成立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BA361A7A-563A-4092-B157-82D6C7F4753F}"/>
              </a:ext>
            </a:extLst>
          </p:cNvPr>
          <p:cNvSpPr/>
          <p:nvPr/>
        </p:nvSpPr>
        <p:spPr>
          <a:xfrm>
            <a:off x="4568986" y="2771057"/>
            <a:ext cx="2356483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培训、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模板为主营业务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9E4751E6-2422-4B88-B610-8BB7B6F43105}"/>
              </a:ext>
            </a:extLst>
          </p:cNvPr>
          <p:cNvSpPr/>
          <p:nvPr/>
        </p:nvSpPr>
        <p:spPr>
          <a:xfrm>
            <a:off x="1023541" y="4954877"/>
            <a:ext cx="273740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 \ Word \ Excel 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课程，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登陆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WPS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等各大平台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2E95B0A2-78D9-4539-AE42-05703FD9B36E}"/>
              </a:ext>
            </a:extLst>
          </p:cNvPr>
          <p:cNvGrpSpPr/>
          <p:nvPr/>
        </p:nvGrpSpPr>
        <p:grpSpPr>
          <a:xfrm>
            <a:off x="1497442" y="2176992"/>
            <a:ext cx="1787454" cy="372594"/>
            <a:chOff x="2395554" y="1302323"/>
            <a:chExt cx="7961618" cy="1659595"/>
          </a:xfrm>
        </p:grpSpPr>
        <p:pic>
          <p:nvPicPr>
            <p:cNvPr id="56" name="图片 55">
              <a:extLst>
                <a:ext uri="{FF2B5EF4-FFF2-40B4-BE49-F238E27FC236}">
                  <a16:creationId xmlns="" xmlns:a16="http://schemas.microsoft.com/office/drawing/2014/main" id="{7EE41251-6809-4214-A986-7A3AF3A2F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76072" y="1302323"/>
              <a:ext cx="1181100" cy="1657350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="" xmlns:a16="http://schemas.microsoft.com/office/drawing/2014/main" id="{049B1CFC-F96A-4387-ACE0-F28096F740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9153" y="1302633"/>
              <a:ext cx="1181100" cy="1657350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="" xmlns:a16="http://schemas.microsoft.com/office/drawing/2014/main" id="{5279D978-92B2-4608-858C-3627C09D135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0087" y="1304568"/>
              <a:ext cx="1181100" cy="1657350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="" xmlns:a16="http://schemas.microsoft.com/office/drawing/2014/main" id="{B041D062-CCCD-4F5A-9A05-A2A977456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04620" y="1302633"/>
              <a:ext cx="1181100" cy="1657350"/>
            </a:xfrm>
            <a:prstGeom prst="rect">
              <a:avLst/>
            </a:prstGeom>
          </p:spPr>
        </p:pic>
        <p:pic>
          <p:nvPicPr>
            <p:cNvPr id="64" name="图片 63">
              <a:extLst>
                <a:ext uri="{FF2B5EF4-FFF2-40B4-BE49-F238E27FC236}">
                  <a16:creationId xmlns="" xmlns:a16="http://schemas.microsoft.com/office/drawing/2014/main" id="{6A13C7FE-998F-40FB-BD8C-551EA76A28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95554" y="1304568"/>
              <a:ext cx="1181100" cy="1657350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="" xmlns:a16="http://schemas.microsoft.com/office/drawing/2014/main" id="{ABFD6F82-1EAF-47B2-A382-BE77AC9C4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21043" y="1302633"/>
              <a:ext cx="1181100" cy="1657350"/>
            </a:xfrm>
            <a:prstGeom prst="rect">
              <a:avLst/>
            </a:prstGeom>
          </p:spPr>
        </p:pic>
      </p:grp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DCCF2FAF-755C-4A8F-B452-420D752902C1}"/>
              </a:ext>
            </a:extLst>
          </p:cNvPr>
          <p:cNvGrpSpPr/>
          <p:nvPr/>
        </p:nvGrpSpPr>
        <p:grpSpPr>
          <a:xfrm>
            <a:off x="4878246" y="2176871"/>
            <a:ext cx="1764728" cy="372211"/>
            <a:chOff x="3901876" y="549919"/>
            <a:chExt cx="4526828" cy="954786"/>
          </a:xfrm>
        </p:grpSpPr>
        <p:grpSp>
          <p:nvGrpSpPr>
            <p:cNvPr id="68" name="组合 67">
              <a:extLst>
                <a:ext uri="{FF2B5EF4-FFF2-40B4-BE49-F238E27FC236}">
                  <a16:creationId xmlns="" xmlns:a16="http://schemas.microsoft.com/office/drawing/2014/main" id="{2C43E4FF-86E7-4376-AAE9-0D50FCA7FB41}"/>
                </a:ext>
              </a:extLst>
            </p:cNvPr>
            <p:cNvGrpSpPr/>
            <p:nvPr/>
          </p:nvGrpSpPr>
          <p:grpSpPr>
            <a:xfrm>
              <a:off x="3901876" y="563784"/>
              <a:ext cx="4526828" cy="931845"/>
              <a:chOff x="2395554" y="1302633"/>
              <a:chExt cx="8060679" cy="1659285"/>
            </a:xfrm>
          </p:grpSpPr>
          <p:pic>
            <p:nvPicPr>
              <p:cNvPr id="70" name="图片 69">
                <a:extLst>
                  <a:ext uri="{FF2B5EF4-FFF2-40B4-BE49-F238E27FC236}">
                    <a16:creationId xmlns="" xmlns:a16="http://schemas.microsoft.com/office/drawing/2014/main" id="{49F061D7-EA07-4995-802D-36215605CE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59153" y="1302633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71" name="图片 70">
                <a:extLst>
                  <a:ext uri="{FF2B5EF4-FFF2-40B4-BE49-F238E27FC236}">
                    <a16:creationId xmlns="" xmlns:a16="http://schemas.microsoft.com/office/drawing/2014/main" id="{DFA8ABF7-FC96-4858-8F4E-0ED88F37AB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50087" y="1304568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72" name="图片 71">
                <a:extLst>
                  <a:ext uri="{FF2B5EF4-FFF2-40B4-BE49-F238E27FC236}">
                    <a16:creationId xmlns="" xmlns:a16="http://schemas.microsoft.com/office/drawing/2014/main" id="{0BEF8B44-21E0-4999-A8A2-DD60099622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04620" y="1302633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73" name="图片 72">
                <a:extLst>
                  <a:ext uri="{FF2B5EF4-FFF2-40B4-BE49-F238E27FC236}">
                    <a16:creationId xmlns="" xmlns:a16="http://schemas.microsoft.com/office/drawing/2014/main" id="{FE833FC1-A9B5-4BFF-ACAE-346D551596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95554" y="1304568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74" name="图片 73">
                <a:extLst>
                  <a:ext uri="{FF2B5EF4-FFF2-40B4-BE49-F238E27FC236}">
                    <a16:creationId xmlns="" xmlns:a16="http://schemas.microsoft.com/office/drawing/2014/main" id="{FAAFE693-5BD4-4014-9F19-691B86C97B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275132" y="1302633"/>
                <a:ext cx="1181101" cy="1657349"/>
              </a:xfrm>
              <a:prstGeom prst="rect">
                <a:avLst/>
              </a:prstGeom>
            </p:spPr>
          </p:pic>
        </p:grpSp>
        <p:pic>
          <p:nvPicPr>
            <p:cNvPr id="76" name="图片 75">
              <a:extLst>
                <a:ext uri="{FF2B5EF4-FFF2-40B4-BE49-F238E27FC236}">
                  <a16:creationId xmlns="" xmlns:a16="http://schemas.microsoft.com/office/drawing/2014/main" id="{30BEB9D5-4CFF-4C86-B179-E30E93886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35043" y="549919"/>
              <a:ext cx="680422" cy="954786"/>
            </a:xfrm>
            <a:prstGeom prst="rect">
              <a:avLst/>
            </a:prstGeom>
          </p:spPr>
        </p:pic>
      </p:grp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CB5D0CDB-C027-43AB-BC56-C1618DB88392}"/>
              </a:ext>
            </a:extLst>
          </p:cNvPr>
          <p:cNvGrpSpPr/>
          <p:nvPr/>
        </p:nvGrpSpPr>
        <p:grpSpPr>
          <a:xfrm>
            <a:off x="8218223" y="2175692"/>
            <a:ext cx="1774253" cy="369428"/>
            <a:chOff x="4635661" y="422196"/>
            <a:chExt cx="5537214" cy="1152937"/>
          </a:xfrm>
        </p:grpSpPr>
        <p:grpSp>
          <p:nvGrpSpPr>
            <p:cNvPr id="79" name="组合 78">
              <a:extLst>
                <a:ext uri="{FF2B5EF4-FFF2-40B4-BE49-F238E27FC236}">
                  <a16:creationId xmlns="" xmlns:a16="http://schemas.microsoft.com/office/drawing/2014/main" id="{8013A01D-934A-4B41-B9C0-95DDEB3F1BB8}"/>
                </a:ext>
              </a:extLst>
            </p:cNvPr>
            <p:cNvGrpSpPr/>
            <p:nvPr/>
          </p:nvGrpSpPr>
          <p:grpSpPr>
            <a:xfrm>
              <a:off x="4635661" y="430990"/>
              <a:ext cx="4631679" cy="1144143"/>
              <a:chOff x="2395554" y="1302633"/>
              <a:chExt cx="6717051" cy="1659285"/>
            </a:xfrm>
          </p:grpSpPr>
          <p:pic>
            <p:nvPicPr>
              <p:cNvPr id="82" name="图片 81">
                <a:extLst>
                  <a:ext uri="{FF2B5EF4-FFF2-40B4-BE49-F238E27FC236}">
                    <a16:creationId xmlns="" xmlns:a16="http://schemas.microsoft.com/office/drawing/2014/main" id="{5D9C4300-787E-4028-AC65-3A2FD1046C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50087" y="1304568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83" name="图片 82">
                <a:extLst>
                  <a:ext uri="{FF2B5EF4-FFF2-40B4-BE49-F238E27FC236}">
                    <a16:creationId xmlns="" xmlns:a16="http://schemas.microsoft.com/office/drawing/2014/main" id="{125BDC02-8D60-4355-B0C6-DD7BC3D74B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04620" y="1302633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84" name="图片 83">
                <a:extLst>
                  <a:ext uri="{FF2B5EF4-FFF2-40B4-BE49-F238E27FC236}">
                    <a16:creationId xmlns="" xmlns:a16="http://schemas.microsoft.com/office/drawing/2014/main" id="{7B4718C9-DF65-4728-A3B3-ED895C23A8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95554" y="1304568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85" name="图片 84">
                <a:extLst>
                  <a:ext uri="{FF2B5EF4-FFF2-40B4-BE49-F238E27FC236}">
                    <a16:creationId xmlns="" xmlns:a16="http://schemas.microsoft.com/office/drawing/2014/main" id="{ED4B4416-612B-41CC-B609-1F28DE24FE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31506" y="1302633"/>
                <a:ext cx="1181099" cy="1657348"/>
              </a:xfrm>
              <a:prstGeom prst="rect">
                <a:avLst/>
              </a:prstGeom>
            </p:spPr>
          </p:pic>
        </p:grpSp>
        <p:pic>
          <p:nvPicPr>
            <p:cNvPr id="87" name="图片 86">
              <a:extLst>
                <a:ext uri="{FF2B5EF4-FFF2-40B4-BE49-F238E27FC236}">
                  <a16:creationId xmlns="" xmlns:a16="http://schemas.microsoft.com/office/drawing/2014/main" id="{FC99F41D-FFEA-4DBD-8C0D-006B0CDCF3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52192" y="422196"/>
              <a:ext cx="820683" cy="1151601"/>
            </a:xfrm>
            <a:prstGeom prst="rect">
              <a:avLst/>
            </a:prstGeom>
          </p:spPr>
        </p:pic>
        <p:pic>
          <p:nvPicPr>
            <p:cNvPr id="88" name="图片 87">
              <a:extLst>
                <a:ext uri="{FF2B5EF4-FFF2-40B4-BE49-F238E27FC236}">
                  <a16:creationId xmlns="" xmlns:a16="http://schemas.microsoft.com/office/drawing/2014/main" id="{5F76F8AF-DD63-4653-B295-E8A684018B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0815" y="422196"/>
              <a:ext cx="820682" cy="1151602"/>
            </a:xfrm>
            <a:prstGeom prst="rect">
              <a:avLst/>
            </a:prstGeom>
          </p:spPr>
        </p:pic>
      </p:grpSp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1BE3849D-4CB4-4613-AE30-F24A87FCFCEF}"/>
              </a:ext>
            </a:extLst>
          </p:cNvPr>
          <p:cNvGrpSpPr/>
          <p:nvPr/>
        </p:nvGrpSpPr>
        <p:grpSpPr>
          <a:xfrm>
            <a:off x="8221073" y="4363045"/>
            <a:ext cx="1752592" cy="369428"/>
            <a:chOff x="4635661" y="422196"/>
            <a:chExt cx="5469611" cy="1152937"/>
          </a:xfrm>
        </p:grpSpPr>
        <p:grpSp>
          <p:nvGrpSpPr>
            <p:cNvPr id="91" name="组合 90">
              <a:extLst>
                <a:ext uri="{FF2B5EF4-FFF2-40B4-BE49-F238E27FC236}">
                  <a16:creationId xmlns="" xmlns:a16="http://schemas.microsoft.com/office/drawing/2014/main" id="{3A8A8E53-8ADD-4861-B91D-9D9E67680C5A}"/>
                </a:ext>
              </a:extLst>
            </p:cNvPr>
            <p:cNvGrpSpPr/>
            <p:nvPr/>
          </p:nvGrpSpPr>
          <p:grpSpPr>
            <a:xfrm>
              <a:off x="4635661" y="430990"/>
              <a:ext cx="5469611" cy="1144143"/>
              <a:chOff x="2395554" y="1302633"/>
              <a:chExt cx="7932254" cy="1659285"/>
            </a:xfrm>
          </p:grpSpPr>
          <p:pic>
            <p:nvPicPr>
              <p:cNvPr id="94" name="图片 93">
                <a:extLst>
                  <a:ext uri="{FF2B5EF4-FFF2-40B4-BE49-F238E27FC236}">
                    <a16:creationId xmlns="" xmlns:a16="http://schemas.microsoft.com/office/drawing/2014/main" id="{00287D5C-C0BE-41D9-B660-9887911428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50087" y="1304568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95" name="图片 94">
                <a:extLst>
                  <a:ext uri="{FF2B5EF4-FFF2-40B4-BE49-F238E27FC236}">
                    <a16:creationId xmlns="" xmlns:a16="http://schemas.microsoft.com/office/drawing/2014/main" id="{7FCBED47-9501-4151-A131-CF6CFFE567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04620" y="1302633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96" name="图片 95">
                <a:extLst>
                  <a:ext uri="{FF2B5EF4-FFF2-40B4-BE49-F238E27FC236}">
                    <a16:creationId xmlns="" xmlns:a16="http://schemas.microsoft.com/office/drawing/2014/main" id="{A54777E4-BBE6-49CE-A31B-AC7B2D1618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95554" y="1304568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97" name="图片 96">
                <a:extLst>
                  <a:ext uri="{FF2B5EF4-FFF2-40B4-BE49-F238E27FC236}">
                    <a16:creationId xmlns="" xmlns:a16="http://schemas.microsoft.com/office/drawing/2014/main" id="{BB75C252-8761-41E8-95D2-6D84B29AF5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146709" y="1302633"/>
                <a:ext cx="1181099" cy="1657348"/>
              </a:xfrm>
              <a:prstGeom prst="rect">
                <a:avLst/>
              </a:prstGeom>
            </p:spPr>
          </p:pic>
          <p:pic>
            <p:nvPicPr>
              <p:cNvPr id="98" name="图片 97">
                <a:extLst>
                  <a:ext uri="{FF2B5EF4-FFF2-40B4-BE49-F238E27FC236}">
                    <a16:creationId xmlns="" xmlns:a16="http://schemas.microsoft.com/office/drawing/2014/main" id="{C1061F78-7E82-446B-8825-899D5857AD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50250" y="1302633"/>
                <a:ext cx="1181099" cy="1657348"/>
              </a:xfrm>
              <a:prstGeom prst="rect">
                <a:avLst/>
              </a:prstGeom>
            </p:spPr>
          </p:pic>
        </p:grpSp>
        <p:pic>
          <p:nvPicPr>
            <p:cNvPr id="93" name="图片 92">
              <a:extLst>
                <a:ext uri="{FF2B5EF4-FFF2-40B4-BE49-F238E27FC236}">
                  <a16:creationId xmlns="" xmlns:a16="http://schemas.microsoft.com/office/drawing/2014/main" id="{7F5E4483-ECBD-4198-8A3C-3A19F1D5C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0815" y="422196"/>
              <a:ext cx="820682" cy="1151602"/>
            </a:xfrm>
            <a:prstGeom prst="rect">
              <a:avLst/>
            </a:prstGeom>
          </p:spPr>
        </p:pic>
      </p:grpSp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C4E29212-26EB-46EB-940C-3A71C4AE1747}"/>
              </a:ext>
            </a:extLst>
          </p:cNvPr>
          <p:cNvGrpSpPr/>
          <p:nvPr/>
        </p:nvGrpSpPr>
        <p:grpSpPr>
          <a:xfrm>
            <a:off x="4868752" y="4366291"/>
            <a:ext cx="1747427" cy="369428"/>
            <a:chOff x="4635661" y="422196"/>
            <a:chExt cx="5453491" cy="1152937"/>
          </a:xfrm>
        </p:grpSpPr>
        <p:grpSp>
          <p:nvGrpSpPr>
            <p:cNvPr id="100" name="组合 99">
              <a:extLst>
                <a:ext uri="{FF2B5EF4-FFF2-40B4-BE49-F238E27FC236}">
                  <a16:creationId xmlns="" xmlns:a16="http://schemas.microsoft.com/office/drawing/2014/main" id="{81541808-B46E-472C-A46E-10DC416FEBB4}"/>
                </a:ext>
              </a:extLst>
            </p:cNvPr>
            <p:cNvGrpSpPr/>
            <p:nvPr/>
          </p:nvGrpSpPr>
          <p:grpSpPr>
            <a:xfrm>
              <a:off x="4635661" y="430990"/>
              <a:ext cx="5453491" cy="1144143"/>
              <a:chOff x="2395554" y="1302633"/>
              <a:chExt cx="7908876" cy="1659285"/>
            </a:xfrm>
          </p:grpSpPr>
          <p:pic>
            <p:nvPicPr>
              <p:cNvPr id="102" name="图片 101">
                <a:extLst>
                  <a:ext uri="{FF2B5EF4-FFF2-40B4-BE49-F238E27FC236}">
                    <a16:creationId xmlns="" xmlns:a16="http://schemas.microsoft.com/office/drawing/2014/main" id="{728C5702-0C14-4CD6-94D8-9BD075866D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50087" y="1304568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103" name="图片 102">
                <a:extLst>
                  <a:ext uri="{FF2B5EF4-FFF2-40B4-BE49-F238E27FC236}">
                    <a16:creationId xmlns="" xmlns:a16="http://schemas.microsoft.com/office/drawing/2014/main" id="{13483AB1-828D-4D17-94C2-CB47438D61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04620" y="1302633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104" name="图片 103">
                <a:extLst>
                  <a:ext uri="{FF2B5EF4-FFF2-40B4-BE49-F238E27FC236}">
                    <a16:creationId xmlns="" xmlns:a16="http://schemas.microsoft.com/office/drawing/2014/main" id="{FB4B30C1-DE4A-4487-8115-89AF96C423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95554" y="1304568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106" name="图片 105">
                <a:extLst>
                  <a:ext uri="{FF2B5EF4-FFF2-40B4-BE49-F238E27FC236}">
                    <a16:creationId xmlns="" xmlns:a16="http://schemas.microsoft.com/office/drawing/2014/main" id="{1AF74C96-394D-4B2F-BDB4-BE8DB828C0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50250" y="1302633"/>
                <a:ext cx="1181099" cy="1657348"/>
              </a:xfrm>
              <a:prstGeom prst="rect">
                <a:avLst/>
              </a:prstGeom>
            </p:spPr>
          </p:pic>
          <p:pic>
            <p:nvPicPr>
              <p:cNvPr id="107" name="图片 106">
                <a:extLst>
                  <a:ext uri="{FF2B5EF4-FFF2-40B4-BE49-F238E27FC236}">
                    <a16:creationId xmlns="" xmlns:a16="http://schemas.microsoft.com/office/drawing/2014/main" id="{1A2E7A5C-F16D-4B22-BE2B-3F7BCE56B9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123331" y="1304570"/>
                <a:ext cx="1181099" cy="1657348"/>
              </a:xfrm>
              <a:prstGeom prst="rect">
                <a:avLst/>
              </a:prstGeom>
            </p:spPr>
          </p:pic>
        </p:grpSp>
        <p:pic>
          <p:nvPicPr>
            <p:cNvPr id="101" name="图片 100">
              <a:extLst>
                <a:ext uri="{FF2B5EF4-FFF2-40B4-BE49-F238E27FC236}">
                  <a16:creationId xmlns="" xmlns:a16="http://schemas.microsoft.com/office/drawing/2014/main" id="{31D2BC24-6BBD-4874-AB5E-A8CF07F45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0815" y="422196"/>
              <a:ext cx="820682" cy="1151602"/>
            </a:xfrm>
            <a:prstGeom prst="rect">
              <a:avLst/>
            </a:prstGeom>
          </p:spPr>
        </p:pic>
      </p:grpSp>
      <p:grpSp>
        <p:nvGrpSpPr>
          <p:cNvPr id="120" name="组合 119">
            <a:extLst>
              <a:ext uri="{FF2B5EF4-FFF2-40B4-BE49-F238E27FC236}">
                <a16:creationId xmlns="" xmlns:a16="http://schemas.microsoft.com/office/drawing/2014/main" id="{73CA0B56-268F-4BA1-BE12-6A427EDA1C19}"/>
              </a:ext>
            </a:extLst>
          </p:cNvPr>
          <p:cNvGrpSpPr/>
          <p:nvPr/>
        </p:nvGrpSpPr>
        <p:grpSpPr>
          <a:xfrm>
            <a:off x="1484221" y="4359885"/>
            <a:ext cx="1787244" cy="372588"/>
            <a:chOff x="1889196" y="4371974"/>
            <a:chExt cx="1787244" cy="372588"/>
          </a:xfrm>
        </p:grpSpPr>
        <p:grpSp>
          <p:nvGrpSpPr>
            <p:cNvPr id="109" name="组合 108">
              <a:extLst>
                <a:ext uri="{FF2B5EF4-FFF2-40B4-BE49-F238E27FC236}">
                  <a16:creationId xmlns="" xmlns:a16="http://schemas.microsoft.com/office/drawing/2014/main" id="{D768E5C3-1427-4DE4-A2FF-D7A11BAB8191}"/>
                </a:ext>
              </a:extLst>
            </p:cNvPr>
            <p:cNvGrpSpPr/>
            <p:nvPr/>
          </p:nvGrpSpPr>
          <p:grpSpPr>
            <a:xfrm>
              <a:off x="1889196" y="4377952"/>
              <a:ext cx="815324" cy="366610"/>
              <a:chOff x="2395554" y="1302633"/>
              <a:chExt cx="3690166" cy="1659285"/>
            </a:xfrm>
          </p:grpSpPr>
          <p:pic>
            <p:nvPicPr>
              <p:cNvPr id="111" name="图片 110">
                <a:extLst>
                  <a:ext uri="{FF2B5EF4-FFF2-40B4-BE49-F238E27FC236}">
                    <a16:creationId xmlns="" xmlns:a16="http://schemas.microsoft.com/office/drawing/2014/main" id="{22AB8E1A-A567-4F68-8C74-9D4A9E9677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50087" y="1304568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112" name="图片 111">
                <a:extLst>
                  <a:ext uri="{FF2B5EF4-FFF2-40B4-BE49-F238E27FC236}">
                    <a16:creationId xmlns="" xmlns:a16="http://schemas.microsoft.com/office/drawing/2014/main" id="{F8A67BFE-1996-42DF-986D-FBE000182C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04620" y="1302633"/>
                <a:ext cx="1181100" cy="1657350"/>
              </a:xfrm>
              <a:prstGeom prst="rect">
                <a:avLst/>
              </a:prstGeom>
            </p:spPr>
          </p:pic>
          <p:pic>
            <p:nvPicPr>
              <p:cNvPr id="113" name="图片 112">
                <a:extLst>
                  <a:ext uri="{FF2B5EF4-FFF2-40B4-BE49-F238E27FC236}">
                    <a16:creationId xmlns="" xmlns:a16="http://schemas.microsoft.com/office/drawing/2014/main" id="{0850F84B-6310-4D2F-A21F-DC5A9A0643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95554" y="1304568"/>
                <a:ext cx="1181100" cy="1657350"/>
              </a:xfrm>
              <a:prstGeom prst="rect">
                <a:avLst/>
              </a:prstGeom>
            </p:spPr>
          </p:pic>
        </p:grpSp>
        <p:pic>
          <p:nvPicPr>
            <p:cNvPr id="116" name="图片 115">
              <a:extLst>
                <a:ext uri="{FF2B5EF4-FFF2-40B4-BE49-F238E27FC236}">
                  <a16:creationId xmlns="" xmlns:a16="http://schemas.microsoft.com/office/drawing/2014/main" id="{4C8D5880-DE03-4A07-A061-38FE6D09A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1273" y="4371974"/>
              <a:ext cx="265167" cy="372090"/>
            </a:xfrm>
            <a:prstGeom prst="rect">
              <a:avLst/>
            </a:prstGeom>
          </p:spPr>
        </p:pic>
        <p:pic>
          <p:nvPicPr>
            <p:cNvPr id="117" name="图片 116">
              <a:extLst>
                <a:ext uri="{FF2B5EF4-FFF2-40B4-BE49-F238E27FC236}">
                  <a16:creationId xmlns="" xmlns:a16="http://schemas.microsoft.com/office/drawing/2014/main" id="{8FC4CC4E-D555-4211-87A6-EB52AFA7E1A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29507" y="4372044"/>
              <a:ext cx="265167" cy="372090"/>
            </a:xfrm>
            <a:prstGeom prst="rect">
              <a:avLst/>
            </a:prstGeom>
          </p:spPr>
        </p:pic>
        <p:pic>
          <p:nvPicPr>
            <p:cNvPr id="119" name="图片 118">
              <a:extLst>
                <a:ext uri="{FF2B5EF4-FFF2-40B4-BE49-F238E27FC236}">
                  <a16:creationId xmlns="" xmlns:a16="http://schemas.microsoft.com/office/drawing/2014/main" id="{6D4205A1-8D72-4696-94A0-82E7804821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34157" y="4371974"/>
              <a:ext cx="265168" cy="372090"/>
            </a:xfrm>
            <a:prstGeom prst="rect">
              <a:avLst/>
            </a:prstGeom>
          </p:spPr>
        </p:pic>
      </p:grpSp>
      <p:sp>
        <p:nvSpPr>
          <p:cNvPr id="24" name="空心弧 23">
            <a:extLst>
              <a:ext uri="{FF2B5EF4-FFF2-40B4-BE49-F238E27FC236}">
                <a16:creationId xmlns="" xmlns:a16="http://schemas.microsoft.com/office/drawing/2014/main" id="{0BC33855-F146-441C-82BA-7A8312AA20F7}"/>
              </a:ext>
            </a:extLst>
          </p:cNvPr>
          <p:cNvSpPr/>
          <p:nvPr/>
        </p:nvSpPr>
        <p:spPr>
          <a:xfrm rot="5400000">
            <a:off x="8846479" y="2351665"/>
            <a:ext cx="2228407" cy="2228407"/>
          </a:xfrm>
          <a:prstGeom prst="blockArc">
            <a:avLst>
              <a:gd name="adj1" fmla="val 10800000"/>
              <a:gd name="adj2" fmla="val 1826"/>
              <a:gd name="adj3" fmla="val 8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3CA753E1-126B-4C47-AA0A-A36875759F5B}"/>
              </a:ext>
            </a:extLst>
          </p:cNvPr>
          <p:cNvSpPr/>
          <p:nvPr/>
        </p:nvSpPr>
        <p:spPr>
          <a:xfrm>
            <a:off x="389102" y="422196"/>
            <a:ext cx="45719" cy="454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E928C304-67B4-4997-A555-E1D894C939A8}"/>
              </a:ext>
            </a:extLst>
          </p:cNvPr>
          <p:cNvCxnSpPr/>
          <p:nvPr/>
        </p:nvCxnSpPr>
        <p:spPr>
          <a:xfrm>
            <a:off x="2575341" y="2365185"/>
            <a:ext cx="16262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>
            <a:extLst>
              <a:ext uri="{FF2B5EF4-FFF2-40B4-BE49-F238E27FC236}">
                <a16:creationId xmlns="" xmlns:a16="http://schemas.microsoft.com/office/drawing/2014/main" id="{1B89A2FB-24D9-41E5-9207-6DF1C24FF2A9}"/>
              </a:ext>
            </a:extLst>
          </p:cNvPr>
          <p:cNvCxnSpPr>
            <a:cxnSpLocks/>
            <a:endCxn id="73" idx="1"/>
          </p:cNvCxnSpPr>
          <p:nvPr/>
        </p:nvCxnSpPr>
        <p:spPr>
          <a:xfrm flipV="1">
            <a:off x="3216285" y="2364122"/>
            <a:ext cx="1661961" cy="106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="" xmlns:a16="http://schemas.microsoft.com/office/drawing/2014/main" id="{CFA09FBD-4ADB-4267-84F1-AAD3B4A19E0E}"/>
              </a:ext>
            </a:extLst>
          </p:cNvPr>
          <p:cNvCxnSpPr/>
          <p:nvPr/>
        </p:nvCxnSpPr>
        <p:spPr>
          <a:xfrm>
            <a:off x="5931950" y="4557633"/>
            <a:ext cx="16262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="" xmlns:a16="http://schemas.microsoft.com/office/drawing/2014/main" id="{F39FD687-2B47-46A0-A635-40DF6355C090}"/>
              </a:ext>
            </a:extLst>
          </p:cNvPr>
          <p:cNvCxnSpPr/>
          <p:nvPr/>
        </p:nvCxnSpPr>
        <p:spPr>
          <a:xfrm>
            <a:off x="2575341" y="4544109"/>
            <a:ext cx="16262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>
            <a:extLst>
              <a:ext uri="{FF2B5EF4-FFF2-40B4-BE49-F238E27FC236}">
                <a16:creationId xmlns="" xmlns:a16="http://schemas.microsoft.com/office/drawing/2014/main" id="{25677902-CA59-4C30-A9D7-15512EF94CBF}"/>
              </a:ext>
            </a:extLst>
          </p:cNvPr>
          <p:cNvCxnSpPr/>
          <p:nvPr/>
        </p:nvCxnSpPr>
        <p:spPr>
          <a:xfrm>
            <a:off x="5944650" y="2363177"/>
            <a:ext cx="16262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>
            <a:extLst>
              <a:ext uri="{FF2B5EF4-FFF2-40B4-BE49-F238E27FC236}">
                <a16:creationId xmlns="" xmlns:a16="http://schemas.microsoft.com/office/drawing/2014/main" id="{AA54FE84-E4EF-45B5-A473-FF7B5D3BF81B}"/>
              </a:ext>
            </a:extLst>
          </p:cNvPr>
          <p:cNvCxnSpPr>
            <a:cxnSpLocks/>
          </p:cNvCxnSpPr>
          <p:nvPr/>
        </p:nvCxnSpPr>
        <p:spPr>
          <a:xfrm flipV="1">
            <a:off x="3203585" y="4547474"/>
            <a:ext cx="1661961" cy="106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="" xmlns:a16="http://schemas.microsoft.com/office/drawing/2014/main" id="{6BDEB000-36B7-4FBA-8FC0-0438F6ED1734}"/>
              </a:ext>
            </a:extLst>
          </p:cNvPr>
          <p:cNvCxnSpPr>
            <a:cxnSpLocks/>
          </p:cNvCxnSpPr>
          <p:nvPr/>
        </p:nvCxnSpPr>
        <p:spPr>
          <a:xfrm flipV="1">
            <a:off x="6594715" y="2364122"/>
            <a:ext cx="1661961" cy="106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="" xmlns:a16="http://schemas.microsoft.com/office/drawing/2014/main" id="{8AD45CE9-2B96-4375-AE9C-C6A213FB2645}"/>
              </a:ext>
            </a:extLst>
          </p:cNvPr>
          <p:cNvCxnSpPr>
            <a:cxnSpLocks/>
          </p:cNvCxnSpPr>
          <p:nvPr/>
        </p:nvCxnSpPr>
        <p:spPr>
          <a:xfrm flipV="1">
            <a:off x="6582015" y="4547474"/>
            <a:ext cx="1661961" cy="106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>
            <a:extLst>
              <a:ext uri="{FF2B5EF4-FFF2-40B4-BE49-F238E27FC236}">
                <a16:creationId xmlns="" xmlns:a16="http://schemas.microsoft.com/office/drawing/2014/main" id="{FBAA8B3D-BA32-4B7C-8E89-93997CBD51A7}"/>
              </a:ext>
            </a:extLst>
          </p:cNvPr>
          <p:cNvCxnSpPr/>
          <p:nvPr/>
        </p:nvCxnSpPr>
        <p:spPr>
          <a:xfrm>
            <a:off x="9273661" y="4557633"/>
            <a:ext cx="16262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>
            <a:extLst>
              <a:ext uri="{FF2B5EF4-FFF2-40B4-BE49-F238E27FC236}">
                <a16:creationId xmlns="" xmlns:a16="http://schemas.microsoft.com/office/drawing/2014/main" id="{893EC84B-601B-4229-B083-C05CB6BCD3AE}"/>
              </a:ext>
            </a:extLst>
          </p:cNvPr>
          <p:cNvCxnSpPr/>
          <p:nvPr/>
        </p:nvCxnSpPr>
        <p:spPr>
          <a:xfrm>
            <a:off x="9286361" y="2363177"/>
            <a:ext cx="16262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99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73ED4CE-1909-4604-A4D5-3E8368159F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174" r="26725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6BC164D-10F4-4A86-BE5A-C7EB523492C7}"/>
              </a:ext>
            </a:extLst>
          </p:cNvPr>
          <p:cNvSpPr/>
          <p:nvPr/>
        </p:nvSpPr>
        <p:spPr>
          <a:xfrm rot="10800000"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0070C0">
                  <a:alpha val="62000"/>
                </a:srgbClr>
              </a:gs>
              <a:gs pos="69000">
                <a:srgbClr val="0070C0">
                  <a:alpha val="4000"/>
                </a:srgb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2CC0CE9-B997-4A96-B6C9-D3B372ADC233}"/>
              </a:ext>
            </a:extLst>
          </p:cNvPr>
          <p:cNvGrpSpPr/>
          <p:nvPr/>
        </p:nvGrpSpPr>
        <p:grpSpPr>
          <a:xfrm>
            <a:off x="1067832" y="1416050"/>
            <a:ext cx="3323193" cy="827240"/>
            <a:chOff x="591582" y="1152525"/>
            <a:chExt cx="3323193" cy="827240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2871C64D-9E9E-4487-913C-FE4225AAB969}"/>
                </a:ext>
              </a:extLst>
            </p:cNvPr>
            <p:cNvSpPr/>
            <p:nvPr/>
          </p:nvSpPr>
          <p:spPr>
            <a:xfrm>
              <a:off x="591582" y="1615370"/>
              <a:ext cx="3323193" cy="364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向天歌教育科技公司在厦门成立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C1986FF9-F253-4109-A07D-C159BD80B1B6}"/>
                </a:ext>
              </a:extLst>
            </p:cNvPr>
            <p:cNvSpPr/>
            <p:nvPr/>
          </p:nvSpPr>
          <p:spPr>
            <a:xfrm>
              <a:off x="685800" y="1152525"/>
              <a:ext cx="1457325" cy="3796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5CC3DFDA-0446-4CB3-B3CA-724713A90682}"/>
                </a:ext>
              </a:extLst>
            </p:cNvPr>
            <p:cNvSpPr/>
            <p:nvPr/>
          </p:nvSpPr>
          <p:spPr>
            <a:xfrm>
              <a:off x="753442" y="1177146"/>
              <a:ext cx="15220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 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88389C8C-D21C-4AAA-BB16-618EF114F5A9}"/>
              </a:ext>
            </a:extLst>
          </p:cNvPr>
          <p:cNvGrpSpPr/>
          <p:nvPr/>
        </p:nvGrpSpPr>
        <p:grpSpPr>
          <a:xfrm>
            <a:off x="1067832" y="2407257"/>
            <a:ext cx="5180568" cy="825637"/>
            <a:chOff x="591582" y="1152525"/>
            <a:chExt cx="5180568" cy="825637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E8DFBA6F-D1BB-4BF4-ACDB-B67ECCE7E450}"/>
                </a:ext>
              </a:extLst>
            </p:cNvPr>
            <p:cNvSpPr/>
            <p:nvPr/>
          </p:nvSpPr>
          <p:spPr>
            <a:xfrm>
              <a:off x="591582" y="1615370"/>
              <a:ext cx="5180568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定制、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线下培训、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模板为主营业务</a:t>
              </a: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="" xmlns:a16="http://schemas.microsoft.com/office/drawing/2014/main" id="{B8DF2C2F-C0A1-4A93-B8A7-EB3969367317}"/>
                </a:ext>
              </a:extLst>
            </p:cNvPr>
            <p:cNvSpPr/>
            <p:nvPr/>
          </p:nvSpPr>
          <p:spPr>
            <a:xfrm>
              <a:off x="685800" y="1152525"/>
              <a:ext cx="1457325" cy="3796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7A81ED78-74BE-4E0D-8492-FBE2F4C41061}"/>
                </a:ext>
              </a:extLst>
            </p:cNvPr>
            <p:cNvSpPr/>
            <p:nvPr/>
          </p:nvSpPr>
          <p:spPr>
            <a:xfrm>
              <a:off x="753442" y="1177146"/>
              <a:ext cx="15220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 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21731EEA-7600-4F5F-93FD-F835609737C4}"/>
              </a:ext>
            </a:extLst>
          </p:cNvPr>
          <p:cNvGrpSpPr/>
          <p:nvPr/>
        </p:nvGrpSpPr>
        <p:grpSpPr>
          <a:xfrm>
            <a:off x="1067832" y="3373458"/>
            <a:ext cx="3008868" cy="850643"/>
            <a:chOff x="591582" y="1152525"/>
            <a:chExt cx="3008868" cy="850643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F47D6883-8514-4453-87F2-C0035242E3F3}"/>
                </a:ext>
              </a:extLst>
            </p:cNvPr>
            <p:cNvSpPr/>
            <p:nvPr/>
          </p:nvSpPr>
          <p:spPr>
            <a:xfrm>
              <a:off x="591582" y="1615370"/>
              <a:ext cx="3008868" cy="387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开始进入在线教育领域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="" xmlns:a16="http://schemas.microsoft.com/office/drawing/2014/main" id="{9942C703-46A0-470B-BCD7-F14608E4E098}"/>
                </a:ext>
              </a:extLst>
            </p:cNvPr>
            <p:cNvSpPr/>
            <p:nvPr/>
          </p:nvSpPr>
          <p:spPr>
            <a:xfrm>
              <a:off x="685800" y="1152525"/>
              <a:ext cx="1457325" cy="3796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789D2CDA-8767-492B-A34B-2EADD791C83A}"/>
                </a:ext>
              </a:extLst>
            </p:cNvPr>
            <p:cNvSpPr/>
            <p:nvPr/>
          </p:nvSpPr>
          <p:spPr>
            <a:xfrm>
              <a:off x="753442" y="1177146"/>
              <a:ext cx="15220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2016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 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06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3CB98DBE-B7A7-480E-8F5E-B539616CA92E}"/>
              </a:ext>
            </a:extLst>
          </p:cNvPr>
          <p:cNvGrpSpPr/>
          <p:nvPr/>
        </p:nvGrpSpPr>
        <p:grpSpPr>
          <a:xfrm>
            <a:off x="991632" y="4364665"/>
            <a:ext cx="3962400" cy="827240"/>
            <a:chOff x="515382" y="1152525"/>
            <a:chExt cx="3962400" cy="827240"/>
          </a:xfrm>
        </p:grpSpPr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5D4AE3EC-997C-4BAC-A11D-A8CCFD381883}"/>
                </a:ext>
              </a:extLst>
            </p:cNvPr>
            <p:cNvSpPr/>
            <p:nvPr/>
          </p:nvSpPr>
          <p:spPr>
            <a:xfrm>
              <a:off x="515382" y="1615370"/>
              <a:ext cx="3962400" cy="3643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《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大神教你高逼格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PPT》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在十点课堂上线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="" xmlns:a16="http://schemas.microsoft.com/office/drawing/2014/main" id="{ED8409C0-C105-4D0A-9FA4-7C8343117F79}"/>
                </a:ext>
              </a:extLst>
            </p:cNvPr>
            <p:cNvSpPr/>
            <p:nvPr/>
          </p:nvSpPr>
          <p:spPr>
            <a:xfrm>
              <a:off x="685800" y="1152525"/>
              <a:ext cx="1457325" cy="3796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1315E53-2C76-4D7D-9214-75BFAE8B3C52}"/>
                </a:ext>
              </a:extLst>
            </p:cNvPr>
            <p:cNvSpPr/>
            <p:nvPr/>
          </p:nvSpPr>
          <p:spPr>
            <a:xfrm>
              <a:off x="753442" y="1177146"/>
              <a:ext cx="15220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2016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 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B939D515-955F-48F6-B87E-AFD93C6304D6}"/>
              </a:ext>
            </a:extLst>
          </p:cNvPr>
          <p:cNvGrpSpPr/>
          <p:nvPr/>
        </p:nvGrpSpPr>
        <p:grpSpPr>
          <a:xfrm>
            <a:off x="1067832" y="5355872"/>
            <a:ext cx="5180568" cy="825637"/>
            <a:chOff x="591582" y="1152525"/>
            <a:chExt cx="5180568" cy="825637"/>
          </a:xfrm>
        </p:grpSpPr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B0D421DD-815A-4DF8-84D0-FF5DAF09F633}"/>
                </a:ext>
              </a:extLst>
            </p:cNvPr>
            <p:cNvSpPr/>
            <p:nvPr/>
          </p:nvSpPr>
          <p:spPr>
            <a:xfrm>
              <a:off x="591582" y="1615370"/>
              <a:ext cx="5180568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视频课程销售额突破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200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Arial" panose="020B0604020202020204" pitchFamily="34" charset="0"/>
                </a:rPr>
                <a:t>万</a:t>
              </a: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="" xmlns:a16="http://schemas.microsoft.com/office/drawing/2014/main" id="{AE1D796A-8FE3-476F-8700-8D702E0CC39C}"/>
                </a:ext>
              </a:extLst>
            </p:cNvPr>
            <p:cNvSpPr/>
            <p:nvPr/>
          </p:nvSpPr>
          <p:spPr>
            <a:xfrm>
              <a:off x="685800" y="1152525"/>
              <a:ext cx="1457325" cy="3796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8C6A50AF-7E3C-4291-B193-F1D342EFEF17}"/>
                </a:ext>
              </a:extLst>
            </p:cNvPr>
            <p:cNvSpPr/>
            <p:nvPr/>
          </p:nvSpPr>
          <p:spPr>
            <a:xfrm>
              <a:off x="753442" y="1177146"/>
              <a:ext cx="15220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2016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 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12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33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1A225B64-AFDC-456F-A43C-E4BD624756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9524" t="11442" r="-3867" b="3919"/>
            <a:stretch/>
          </p:blipFill>
          <p:spPr>
            <a:xfrm>
              <a:off x="0" y="0"/>
              <a:ext cx="11466286" cy="6858000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1A225B64-AFDC-456F-A43C-E4BD624756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1139" t="11442" r="1030" b="3919"/>
            <a:stretch/>
          </p:blipFill>
          <p:spPr>
            <a:xfrm>
              <a:off x="2627086" y="0"/>
              <a:ext cx="9564914" cy="6858000"/>
            </a:xfrm>
            <a:prstGeom prst="rect">
              <a:avLst/>
            </a:prstGeom>
          </p:spPr>
        </p:pic>
      </p:grpSp>
      <p:sp>
        <p:nvSpPr>
          <p:cNvPr id="37" name="圆角矩形 36"/>
          <p:cNvSpPr/>
          <p:nvPr/>
        </p:nvSpPr>
        <p:spPr>
          <a:xfrm>
            <a:off x="2743200" y="5422901"/>
            <a:ext cx="8723086" cy="800099"/>
          </a:xfrm>
          <a:prstGeom prst="roundRect">
            <a:avLst>
              <a:gd name="adj" fmla="val 0"/>
            </a:avLst>
          </a:prstGeom>
          <a:solidFill>
            <a:srgbClr val="447A92">
              <a:alpha val="8862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2743200" y="4704133"/>
            <a:ext cx="8723086" cy="718768"/>
          </a:xfrm>
          <a:prstGeom prst="roundRect">
            <a:avLst>
              <a:gd name="adj" fmla="val 0"/>
            </a:avLst>
          </a:prstGeom>
          <a:solidFill>
            <a:srgbClr val="4D8BA6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2743200" y="4025900"/>
            <a:ext cx="8723086" cy="685800"/>
          </a:xfrm>
          <a:prstGeom prst="roundRect">
            <a:avLst>
              <a:gd name="adj" fmla="val 0"/>
            </a:avLst>
          </a:prstGeom>
          <a:solidFill>
            <a:srgbClr val="447A92">
              <a:alpha val="8862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2743200" y="3350364"/>
            <a:ext cx="8723086" cy="675535"/>
          </a:xfrm>
          <a:prstGeom prst="roundRect">
            <a:avLst>
              <a:gd name="adj" fmla="val 0"/>
            </a:avLst>
          </a:prstGeom>
          <a:solidFill>
            <a:srgbClr val="4D8BA6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743200" y="2679699"/>
            <a:ext cx="8723086" cy="670663"/>
          </a:xfrm>
          <a:prstGeom prst="roundRect">
            <a:avLst>
              <a:gd name="adj" fmla="val 0"/>
            </a:avLst>
          </a:prstGeom>
          <a:solidFill>
            <a:srgbClr val="447A92">
              <a:alpha val="8862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2743200" y="2032000"/>
            <a:ext cx="8723086" cy="647697"/>
          </a:xfrm>
          <a:prstGeom prst="roundRect">
            <a:avLst>
              <a:gd name="adj" fmla="val 0"/>
            </a:avLst>
          </a:prstGeom>
          <a:solidFill>
            <a:srgbClr val="4D8BA6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84DF9BA-A763-4095-88A5-EE5AF9E5013A}"/>
              </a:ext>
            </a:extLst>
          </p:cNvPr>
          <p:cNvSpPr/>
          <p:nvPr/>
        </p:nvSpPr>
        <p:spPr>
          <a:xfrm>
            <a:off x="3167110" y="5638284"/>
            <a:ext cx="1522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86A39B0-1E54-4024-8780-31AF9BB0177C}"/>
              </a:ext>
            </a:extLst>
          </p:cNvPr>
          <p:cNvSpPr/>
          <p:nvPr/>
        </p:nvSpPr>
        <p:spPr>
          <a:xfrm>
            <a:off x="5256466" y="5640903"/>
            <a:ext cx="351845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向天歌教育科技有限公司在厦门成立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8E16705-F68F-4796-9B4F-E429DDDFF0CE}"/>
              </a:ext>
            </a:extLst>
          </p:cNvPr>
          <p:cNvSpPr/>
          <p:nvPr/>
        </p:nvSpPr>
        <p:spPr>
          <a:xfrm>
            <a:off x="3167110" y="4863688"/>
            <a:ext cx="1522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9F575ADE-7DBF-4622-9E02-E736BE7834AC}"/>
              </a:ext>
            </a:extLst>
          </p:cNvPr>
          <p:cNvSpPr/>
          <p:nvPr/>
        </p:nvSpPr>
        <p:spPr>
          <a:xfrm>
            <a:off x="5256466" y="4881896"/>
            <a:ext cx="564253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公司确立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线下培训、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模板为三大主营业务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72A42B3-CF14-43B3-A122-18A608DA5564}"/>
              </a:ext>
            </a:extLst>
          </p:cNvPr>
          <p:cNvSpPr/>
          <p:nvPr/>
        </p:nvSpPr>
        <p:spPr>
          <a:xfrm>
            <a:off x="3167110" y="4167980"/>
            <a:ext cx="1522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06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8C5BB8F-5788-41F7-946A-9F37B3139DF0}"/>
              </a:ext>
            </a:extLst>
          </p:cNvPr>
          <p:cNvSpPr/>
          <p:nvPr/>
        </p:nvSpPr>
        <p:spPr>
          <a:xfrm>
            <a:off x="5256466" y="4158747"/>
            <a:ext cx="304500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公司开始进入在线教育领域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BADCF51-2400-46F6-B04E-C023D6ABC95B}"/>
              </a:ext>
            </a:extLst>
          </p:cNvPr>
          <p:cNvSpPr/>
          <p:nvPr/>
        </p:nvSpPr>
        <p:spPr>
          <a:xfrm>
            <a:off x="3167110" y="3515743"/>
            <a:ext cx="1522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0415795-6C23-47E8-A997-F1EFA49D979A}"/>
              </a:ext>
            </a:extLst>
          </p:cNvPr>
          <p:cNvSpPr/>
          <p:nvPr/>
        </p:nvSpPr>
        <p:spPr>
          <a:xfrm>
            <a:off x="5256466" y="3506510"/>
            <a:ext cx="585284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第一套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视频课程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PPT》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在十点课堂上线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069E262-D1BF-4BF5-9DA9-4107E6433D80}"/>
              </a:ext>
            </a:extLst>
          </p:cNvPr>
          <p:cNvSpPr/>
          <p:nvPr/>
        </p:nvSpPr>
        <p:spPr>
          <a:xfrm>
            <a:off x="3167110" y="2840653"/>
            <a:ext cx="1522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75AF830-AEB6-4B85-BBBA-DED88B9CA20C}"/>
              </a:ext>
            </a:extLst>
          </p:cNvPr>
          <p:cNvSpPr/>
          <p:nvPr/>
        </p:nvSpPr>
        <p:spPr>
          <a:xfrm>
            <a:off x="5256466" y="2831420"/>
            <a:ext cx="293979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视频课程销售额突破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467AF7F3-82D2-4428-95D2-C2105F311D66}"/>
              </a:ext>
            </a:extLst>
          </p:cNvPr>
          <p:cNvSpPr/>
          <p:nvPr/>
        </p:nvSpPr>
        <p:spPr>
          <a:xfrm>
            <a:off x="3167110" y="2164834"/>
            <a:ext cx="1522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2017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E6FFD27E-9EE5-41F2-8562-1B9E83670128}"/>
              </a:ext>
            </a:extLst>
          </p:cNvPr>
          <p:cNvSpPr/>
          <p:nvPr/>
        </p:nvSpPr>
        <p:spPr>
          <a:xfrm>
            <a:off x="5256466" y="2155601"/>
            <a:ext cx="583245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PPT \ Word \ Excel 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课程，正式登陆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WPS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Arial" panose="020B0604020202020204" pitchFamily="34" charset="0"/>
              </a:rPr>
              <a:t>、网易云等各大平台</a:t>
            </a:r>
          </a:p>
        </p:txBody>
      </p:sp>
      <p:sp>
        <p:nvSpPr>
          <p:cNvPr id="26" name="任意多边形 25">
            <a:extLst>
              <a:ext uri="{FF2B5EF4-FFF2-40B4-BE49-F238E27FC236}">
                <a16:creationId xmlns="" xmlns:a16="http://schemas.microsoft.com/office/drawing/2014/main" id="{8DDCD0A0-3053-47C5-8EB5-8038869F5C34}"/>
              </a:ext>
            </a:extLst>
          </p:cNvPr>
          <p:cNvSpPr/>
          <p:nvPr/>
        </p:nvSpPr>
        <p:spPr>
          <a:xfrm>
            <a:off x="2731988" y="1320625"/>
            <a:ext cx="1923898" cy="437483"/>
          </a:xfrm>
          <a:custGeom>
            <a:avLst/>
            <a:gdLst/>
            <a:ahLst/>
            <a:cxnLst/>
            <a:rect l="l" t="t" r="r" b="b"/>
            <a:pathLst>
              <a:path w="1923898" h="437483">
                <a:moveTo>
                  <a:pt x="745388" y="268319"/>
                </a:moveTo>
                <a:cubicBezTo>
                  <a:pt x="751370" y="280178"/>
                  <a:pt x="758495" y="290750"/>
                  <a:pt x="766763" y="300037"/>
                </a:cubicBezTo>
                <a:cubicBezTo>
                  <a:pt x="775030" y="309324"/>
                  <a:pt x="784212" y="317497"/>
                  <a:pt x="794309" y="324555"/>
                </a:cubicBezTo>
                <a:cubicBezTo>
                  <a:pt x="802005" y="314953"/>
                  <a:pt x="809473" y="305124"/>
                  <a:pt x="816712" y="295065"/>
                </a:cubicBezTo>
                <a:cubicBezTo>
                  <a:pt x="823951" y="285007"/>
                  <a:pt x="830047" y="276092"/>
                  <a:pt x="835000" y="268319"/>
                </a:cubicBezTo>
                <a:close/>
                <a:moveTo>
                  <a:pt x="188366" y="207540"/>
                </a:moveTo>
                <a:cubicBezTo>
                  <a:pt x="186566" y="211426"/>
                  <a:pt x="184794" y="215312"/>
                  <a:pt x="183051" y="219199"/>
                </a:cubicBezTo>
                <a:cubicBezTo>
                  <a:pt x="181308" y="223085"/>
                  <a:pt x="179422" y="226971"/>
                  <a:pt x="177394" y="230857"/>
                </a:cubicBezTo>
                <a:cubicBezTo>
                  <a:pt x="183985" y="243668"/>
                  <a:pt x="192862" y="255879"/>
                  <a:pt x="204025" y="267490"/>
                </a:cubicBezTo>
                <a:cubicBezTo>
                  <a:pt x="215189" y="279101"/>
                  <a:pt x="228867" y="290055"/>
                  <a:pt x="245059" y="300352"/>
                </a:cubicBezTo>
                <a:cubicBezTo>
                  <a:pt x="268910" y="272386"/>
                  <a:pt x="287045" y="241449"/>
                  <a:pt x="299466" y="207540"/>
                </a:cubicBezTo>
                <a:close/>
                <a:moveTo>
                  <a:pt x="719785" y="193796"/>
                </a:moveTo>
                <a:lnTo>
                  <a:pt x="719785" y="255575"/>
                </a:lnTo>
                <a:lnTo>
                  <a:pt x="764591" y="255575"/>
                </a:lnTo>
                <a:lnTo>
                  <a:pt x="764591" y="193796"/>
                </a:lnTo>
                <a:close/>
                <a:moveTo>
                  <a:pt x="617372" y="193796"/>
                </a:moveTo>
                <a:cubicBezTo>
                  <a:pt x="616934" y="203853"/>
                  <a:pt x="616210" y="214028"/>
                  <a:pt x="615201" y="224321"/>
                </a:cubicBezTo>
                <a:cubicBezTo>
                  <a:pt x="614191" y="234614"/>
                  <a:pt x="612781" y="245032"/>
                  <a:pt x="610972" y="255575"/>
                </a:cubicBezTo>
                <a:lnTo>
                  <a:pt x="657606" y="255575"/>
                </a:lnTo>
                <a:lnTo>
                  <a:pt x="657606" y="193796"/>
                </a:lnTo>
                <a:close/>
                <a:moveTo>
                  <a:pt x="1866748" y="167295"/>
                </a:moveTo>
                <a:cubicBezTo>
                  <a:pt x="1867021" y="167513"/>
                  <a:pt x="1869928" y="170027"/>
                  <a:pt x="1875468" y="174837"/>
                </a:cubicBezTo>
                <a:cubicBezTo>
                  <a:pt x="1881008" y="179647"/>
                  <a:pt x="1887539" y="185448"/>
                  <a:pt x="1895060" y="192238"/>
                </a:cubicBezTo>
                <a:cubicBezTo>
                  <a:pt x="1902581" y="199028"/>
                  <a:pt x="1909451" y="205502"/>
                  <a:pt x="1915668" y="211659"/>
                </a:cubicBezTo>
                <a:cubicBezTo>
                  <a:pt x="1915154" y="214153"/>
                  <a:pt x="1913782" y="215992"/>
                  <a:pt x="1911553" y="217178"/>
                </a:cubicBezTo>
                <a:cubicBezTo>
                  <a:pt x="1909324" y="218363"/>
                  <a:pt x="1906581" y="218951"/>
                  <a:pt x="1903324" y="218942"/>
                </a:cubicBezTo>
                <a:lnTo>
                  <a:pt x="1811884" y="218942"/>
                </a:lnTo>
                <a:lnTo>
                  <a:pt x="1811884" y="299009"/>
                </a:lnTo>
                <a:lnTo>
                  <a:pt x="1825600" y="299009"/>
                </a:lnTo>
                <a:lnTo>
                  <a:pt x="1854403" y="259661"/>
                </a:lnTo>
                <a:cubicBezTo>
                  <a:pt x="1854697" y="259875"/>
                  <a:pt x="1857818" y="262393"/>
                  <a:pt x="1863767" y="267215"/>
                </a:cubicBezTo>
                <a:cubicBezTo>
                  <a:pt x="1869717" y="272036"/>
                  <a:pt x="1876733" y="277873"/>
                  <a:pt x="1884816" y="284726"/>
                </a:cubicBezTo>
                <a:cubicBezTo>
                  <a:pt x="1892898" y="291579"/>
                  <a:pt x="1900287" y="298161"/>
                  <a:pt x="1906981" y="304471"/>
                </a:cubicBezTo>
                <a:cubicBezTo>
                  <a:pt x="1906276" y="306964"/>
                  <a:pt x="1904828" y="308804"/>
                  <a:pt x="1902638" y="309989"/>
                </a:cubicBezTo>
                <a:cubicBezTo>
                  <a:pt x="1900447" y="311175"/>
                  <a:pt x="1897628" y="311763"/>
                  <a:pt x="1894180" y="311753"/>
                </a:cubicBezTo>
                <a:lnTo>
                  <a:pt x="1811884" y="311753"/>
                </a:lnTo>
                <a:lnTo>
                  <a:pt x="1811884" y="396849"/>
                </a:lnTo>
                <a:lnTo>
                  <a:pt x="1846631" y="396849"/>
                </a:lnTo>
                <a:lnTo>
                  <a:pt x="1874063" y="357046"/>
                </a:lnTo>
                <a:cubicBezTo>
                  <a:pt x="1874339" y="357267"/>
                  <a:pt x="1877291" y="359825"/>
                  <a:pt x="1882919" y="364721"/>
                </a:cubicBezTo>
                <a:cubicBezTo>
                  <a:pt x="1888547" y="369617"/>
                  <a:pt x="1895190" y="375529"/>
                  <a:pt x="1902850" y="382455"/>
                </a:cubicBezTo>
                <a:cubicBezTo>
                  <a:pt x="1910509" y="389381"/>
                  <a:pt x="1917525" y="396000"/>
                  <a:pt x="1923898" y="402311"/>
                </a:cubicBezTo>
                <a:cubicBezTo>
                  <a:pt x="1923193" y="404805"/>
                  <a:pt x="1921745" y="406645"/>
                  <a:pt x="1919554" y="407830"/>
                </a:cubicBezTo>
                <a:cubicBezTo>
                  <a:pt x="1917364" y="409015"/>
                  <a:pt x="1914544" y="409603"/>
                  <a:pt x="1911096" y="409594"/>
                </a:cubicBezTo>
                <a:lnTo>
                  <a:pt x="1645920" y="409594"/>
                </a:lnTo>
                <a:lnTo>
                  <a:pt x="1642262" y="396849"/>
                </a:lnTo>
                <a:lnTo>
                  <a:pt x="1750162" y="396849"/>
                </a:lnTo>
                <a:lnTo>
                  <a:pt x="1750162" y="311753"/>
                </a:lnTo>
                <a:lnTo>
                  <a:pt x="1678381" y="311753"/>
                </a:lnTo>
                <a:lnTo>
                  <a:pt x="1674724" y="299009"/>
                </a:lnTo>
                <a:lnTo>
                  <a:pt x="1750162" y="299009"/>
                </a:lnTo>
                <a:lnTo>
                  <a:pt x="1750162" y="218942"/>
                </a:lnTo>
                <a:lnTo>
                  <a:pt x="1671066" y="218942"/>
                </a:lnTo>
                <a:lnTo>
                  <a:pt x="1667408" y="206197"/>
                </a:lnTo>
                <a:lnTo>
                  <a:pt x="1839316" y="206197"/>
                </a:lnTo>
                <a:close/>
                <a:moveTo>
                  <a:pt x="617830" y="116072"/>
                </a:moveTo>
                <a:lnTo>
                  <a:pt x="617830" y="155419"/>
                </a:lnTo>
                <a:cubicBezTo>
                  <a:pt x="617906" y="163720"/>
                  <a:pt x="617753" y="172264"/>
                  <a:pt x="617372" y="181051"/>
                </a:cubicBezTo>
                <a:lnTo>
                  <a:pt x="657606" y="181051"/>
                </a:lnTo>
                <a:lnTo>
                  <a:pt x="657606" y="124787"/>
                </a:lnTo>
                <a:lnTo>
                  <a:pt x="732130" y="131188"/>
                </a:lnTo>
                <a:cubicBezTo>
                  <a:pt x="731987" y="133721"/>
                  <a:pt x="731015" y="135855"/>
                  <a:pt x="729215" y="137588"/>
                </a:cubicBezTo>
                <a:cubicBezTo>
                  <a:pt x="727415" y="139322"/>
                  <a:pt x="724271" y="140541"/>
                  <a:pt x="719785" y="141246"/>
                </a:cubicBezTo>
                <a:lnTo>
                  <a:pt x="719785" y="181051"/>
                </a:lnTo>
                <a:lnTo>
                  <a:pt x="764591" y="181051"/>
                </a:lnTo>
                <a:lnTo>
                  <a:pt x="764591" y="126887"/>
                </a:lnTo>
                <a:lnTo>
                  <a:pt x="831799" y="132838"/>
                </a:lnTo>
                <a:lnTo>
                  <a:pt x="831799" y="116072"/>
                </a:lnTo>
                <a:close/>
                <a:moveTo>
                  <a:pt x="1198169" y="74952"/>
                </a:moveTo>
                <a:lnTo>
                  <a:pt x="1284122" y="83182"/>
                </a:lnTo>
                <a:cubicBezTo>
                  <a:pt x="1283999" y="86182"/>
                  <a:pt x="1282760" y="88754"/>
                  <a:pt x="1280408" y="90897"/>
                </a:cubicBezTo>
                <a:cubicBezTo>
                  <a:pt x="1278055" y="93040"/>
                  <a:pt x="1273959" y="94583"/>
                  <a:pt x="1268121" y="95526"/>
                </a:cubicBezTo>
                <a:lnTo>
                  <a:pt x="1268121" y="142160"/>
                </a:lnTo>
                <a:cubicBezTo>
                  <a:pt x="1268101" y="146494"/>
                  <a:pt x="1268025" y="150857"/>
                  <a:pt x="1267892" y="155248"/>
                </a:cubicBezTo>
                <a:cubicBezTo>
                  <a:pt x="1267758" y="159639"/>
                  <a:pt x="1267682" y="164116"/>
                  <a:pt x="1267663" y="168678"/>
                </a:cubicBezTo>
                <a:lnTo>
                  <a:pt x="1327556" y="168678"/>
                </a:lnTo>
                <a:lnTo>
                  <a:pt x="1361389" y="135760"/>
                </a:lnTo>
                <a:lnTo>
                  <a:pt x="1416710" y="183766"/>
                </a:lnTo>
                <a:cubicBezTo>
                  <a:pt x="1415139" y="185833"/>
                  <a:pt x="1412796" y="187642"/>
                  <a:pt x="1409681" y="189195"/>
                </a:cubicBezTo>
                <a:cubicBezTo>
                  <a:pt x="1406566" y="190748"/>
                  <a:pt x="1402509" y="191986"/>
                  <a:pt x="1397508" y="192910"/>
                </a:cubicBezTo>
                <a:cubicBezTo>
                  <a:pt x="1395919" y="238587"/>
                  <a:pt x="1393661" y="275756"/>
                  <a:pt x="1390735" y="304416"/>
                </a:cubicBezTo>
                <a:cubicBezTo>
                  <a:pt x="1387808" y="333075"/>
                  <a:pt x="1383688" y="355309"/>
                  <a:pt x="1378373" y="371116"/>
                </a:cubicBezTo>
                <a:cubicBezTo>
                  <a:pt x="1373059" y="386923"/>
                  <a:pt x="1366026" y="398387"/>
                  <a:pt x="1357275" y="405508"/>
                </a:cubicBezTo>
                <a:cubicBezTo>
                  <a:pt x="1348988" y="412347"/>
                  <a:pt x="1339501" y="417414"/>
                  <a:pt x="1328814" y="420710"/>
                </a:cubicBezTo>
                <a:cubicBezTo>
                  <a:pt x="1318127" y="424005"/>
                  <a:pt x="1305211" y="425644"/>
                  <a:pt x="1290066" y="425624"/>
                </a:cubicBezTo>
                <a:cubicBezTo>
                  <a:pt x="1290133" y="415547"/>
                  <a:pt x="1289542" y="406784"/>
                  <a:pt x="1288294" y="399335"/>
                </a:cubicBezTo>
                <a:cubicBezTo>
                  <a:pt x="1287047" y="391887"/>
                  <a:pt x="1284741" y="385867"/>
                  <a:pt x="1281379" y="381276"/>
                </a:cubicBezTo>
                <a:cubicBezTo>
                  <a:pt x="1277303" y="376475"/>
                  <a:pt x="1271854" y="372246"/>
                  <a:pt x="1265034" y="368589"/>
                </a:cubicBezTo>
                <a:cubicBezTo>
                  <a:pt x="1258214" y="364931"/>
                  <a:pt x="1249794" y="361845"/>
                  <a:pt x="1239774" y="359330"/>
                </a:cubicBezTo>
                <a:lnTo>
                  <a:pt x="1239774" y="354301"/>
                </a:lnTo>
                <a:cubicBezTo>
                  <a:pt x="1249013" y="355016"/>
                  <a:pt x="1258996" y="355644"/>
                  <a:pt x="1269721" y="356187"/>
                </a:cubicBezTo>
                <a:cubicBezTo>
                  <a:pt x="1280446" y="356730"/>
                  <a:pt x="1288599" y="357016"/>
                  <a:pt x="1294181" y="357044"/>
                </a:cubicBezTo>
                <a:cubicBezTo>
                  <a:pt x="1297562" y="357054"/>
                  <a:pt x="1300401" y="356692"/>
                  <a:pt x="1302696" y="355959"/>
                </a:cubicBezTo>
                <a:cubicBezTo>
                  <a:pt x="1304992" y="355225"/>
                  <a:pt x="1307030" y="354063"/>
                  <a:pt x="1308811" y="352472"/>
                </a:cubicBezTo>
                <a:cubicBezTo>
                  <a:pt x="1315355" y="347148"/>
                  <a:pt x="1320441" y="330479"/>
                  <a:pt x="1324070" y="302466"/>
                </a:cubicBezTo>
                <a:cubicBezTo>
                  <a:pt x="1327699" y="274453"/>
                  <a:pt x="1330385" y="234124"/>
                  <a:pt x="1332129" y="181480"/>
                </a:cubicBezTo>
                <a:lnTo>
                  <a:pt x="1266749" y="181480"/>
                </a:lnTo>
                <a:cubicBezTo>
                  <a:pt x="1265219" y="214963"/>
                  <a:pt x="1258728" y="247971"/>
                  <a:pt x="1247275" y="280506"/>
                </a:cubicBezTo>
                <a:cubicBezTo>
                  <a:pt x="1235823" y="313040"/>
                  <a:pt x="1215785" y="342629"/>
                  <a:pt x="1187162" y="369270"/>
                </a:cubicBezTo>
                <a:cubicBezTo>
                  <a:pt x="1158539" y="395912"/>
                  <a:pt x="1117707" y="417135"/>
                  <a:pt x="1064666" y="432940"/>
                </a:cubicBezTo>
                <a:lnTo>
                  <a:pt x="1061923" y="429282"/>
                </a:lnTo>
                <a:cubicBezTo>
                  <a:pt x="1098795" y="407418"/>
                  <a:pt x="1126854" y="382921"/>
                  <a:pt x="1146099" y="355791"/>
                </a:cubicBezTo>
                <a:cubicBezTo>
                  <a:pt x="1165344" y="328661"/>
                  <a:pt x="1178568" y="300236"/>
                  <a:pt x="1185774" y="270515"/>
                </a:cubicBezTo>
                <a:cubicBezTo>
                  <a:pt x="1192979" y="240794"/>
                  <a:pt x="1196958" y="211116"/>
                  <a:pt x="1197712" y="181480"/>
                </a:cubicBezTo>
                <a:lnTo>
                  <a:pt x="1120902" y="181480"/>
                </a:lnTo>
                <a:lnTo>
                  <a:pt x="1116787" y="168678"/>
                </a:lnTo>
                <a:lnTo>
                  <a:pt x="1197712" y="168678"/>
                </a:lnTo>
                <a:cubicBezTo>
                  <a:pt x="1198093" y="159458"/>
                  <a:pt x="1198245" y="150466"/>
                  <a:pt x="1198169" y="141703"/>
                </a:cubicBezTo>
                <a:close/>
                <a:moveTo>
                  <a:pt x="1742847" y="49777"/>
                </a:moveTo>
                <a:lnTo>
                  <a:pt x="1742847" y="137617"/>
                </a:lnTo>
                <a:lnTo>
                  <a:pt x="1825600" y="137617"/>
                </a:lnTo>
                <a:lnTo>
                  <a:pt x="1825600" y="49777"/>
                </a:lnTo>
                <a:close/>
                <a:moveTo>
                  <a:pt x="617830" y="44748"/>
                </a:moveTo>
                <a:lnTo>
                  <a:pt x="617830" y="103327"/>
                </a:lnTo>
                <a:lnTo>
                  <a:pt x="831799" y="103327"/>
                </a:lnTo>
                <a:lnTo>
                  <a:pt x="831799" y="44748"/>
                </a:lnTo>
                <a:close/>
                <a:moveTo>
                  <a:pt x="267462" y="13687"/>
                </a:moveTo>
                <a:cubicBezTo>
                  <a:pt x="303049" y="20026"/>
                  <a:pt x="327544" y="29865"/>
                  <a:pt x="340950" y="43205"/>
                </a:cubicBezTo>
                <a:cubicBezTo>
                  <a:pt x="354355" y="56545"/>
                  <a:pt x="359863" y="69642"/>
                  <a:pt x="357473" y="82496"/>
                </a:cubicBezTo>
                <a:cubicBezTo>
                  <a:pt x="355084" y="95350"/>
                  <a:pt x="347990" y="104218"/>
                  <a:pt x="336192" y="109099"/>
                </a:cubicBezTo>
                <a:cubicBezTo>
                  <a:pt x="324394" y="113981"/>
                  <a:pt x="311085" y="111133"/>
                  <a:pt x="296266" y="100555"/>
                </a:cubicBezTo>
                <a:cubicBezTo>
                  <a:pt x="293970" y="85258"/>
                  <a:pt x="289760" y="70247"/>
                  <a:pt x="283635" y="55521"/>
                </a:cubicBezTo>
                <a:cubicBezTo>
                  <a:pt x="277511" y="40795"/>
                  <a:pt x="270900" y="27613"/>
                  <a:pt x="263804" y="15973"/>
                </a:cubicBezTo>
                <a:close/>
                <a:moveTo>
                  <a:pt x="1848460" y="7315"/>
                </a:moveTo>
                <a:lnTo>
                  <a:pt x="1905610" y="50235"/>
                </a:lnTo>
                <a:cubicBezTo>
                  <a:pt x="1904248" y="51922"/>
                  <a:pt x="1902057" y="53694"/>
                  <a:pt x="1899037" y="55553"/>
                </a:cubicBezTo>
                <a:cubicBezTo>
                  <a:pt x="1896018" y="57412"/>
                  <a:pt x="1892113" y="58841"/>
                  <a:pt x="1887322" y="59842"/>
                </a:cubicBezTo>
                <a:lnTo>
                  <a:pt x="1887322" y="153565"/>
                </a:lnTo>
                <a:cubicBezTo>
                  <a:pt x="1886918" y="154893"/>
                  <a:pt x="1883915" y="156662"/>
                  <a:pt x="1878313" y="158871"/>
                </a:cubicBezTo>
                <a:cubicBezTo>
                  <a:pt x="1872711" y="161080"/>
                  <a:pt x="1866017" y="163086"/>
                  <a:pt x="1858230" y="164888"/>
                </a:cubicBezTo>
                <a:cubicBezTo>
                  <a:pt x="1850444" y="166691"/>
                  <a:pt x="1843072" y="167646"/>
                  <a:pt x="1836115" y="167753"/>
                </a:cubicBezTo>
                <a:lnTo>
                  <a:pt x="1825600" y="167753"/>
                </a:lnTo>
                <a:lnTo>
                  <a:pt x="1825600" y="150362"/>
                </a:lnTo>
                <a:lnTo>
                  <a:pt x="1742847" y="150362"/>
                </a:lnTo>
                <a:lnTo>
                  <a:pt x="1742847" y="163176"/>
                </a:lnTo>
                <a:cubicBezTo>
                  <a:pt x="1742256" y="166361"/>
                  <a:pt x="1736808" y="170175"/>
                  <a:pt x="1726502" y="174618"/>
                </a:cubicBezTo>
                <a:cubicBezTo>
                  <a:pt x="1716196" y="179061"/>
                  <a:pt x="1704575" y="181502"/>
                  <a:pt x="1691640" y="181941"/>
                </a:cubicBezTo>
                <a:lnTo>
                  <a:pt x="1682953" y="181941"/>
                </a:lnTo>
                <a:lnTo>
                  <a:pt x="1682953" y="13259"/>
                </a:lnTo>
                <a:lnTo>
                  <a:pt x="1745132" y="37033"/>
                </a:lnTo>
                <a:lnTo>
                  <a:pt x="1821028" y="37033"/>
                </a:lnTo>
                <a:close/>
                <a:moveTo>
                  <a:pt x="1367790" y="2257"/>
                </a:moveTo>
                <a:cubicBezTo>
                  <a:pt x="1368117" y="2497"/>
                  <a:pt x="1371628" y="5269"/>
                  <a:pt x="1378323" y="10572"/>
                </a:cubicBezTo>
                <a:cubicBezTo>
                  <a:pt x="1385017" y="15874"/>
                  <a:pt x="1392930" y="22270"/>
                  <a:pt x="1402063" y="29757"/>
                </a:cubicBezTo>
                <a:cubicBezTo>
                  <a:pt x="1411196" y="37244"/>
                  <a:pt x="1419584" y="44385"/>
                  <a:pt x="1427226" y="51178"/>
                </a:cubicBezTo>
                <a:cubicBezTo>
                  <a:pt x="1426493" y="53683"/>
                  <a:pt x="1424988" y="55531"/>
                  <a:pt x="1422711" y="56721"/>
                </a:cubicBezTo>
                <a:cubicBezTo>
                  <a:pt x="1420435" y="57912"/>
                  <a:pt x="1417672" y="58502"/>
                  <a:pt x="1414425" y="58493"/>
                </a:cubicBezTo>
                <a:lnTo>
                  <a:pt x="1107643" y="58493"/>
                </a:lnTo>
                <a:lnTo>
                  <a:pt x="1107643" y="161363"/>
                </a:lnTo>
                <a:cubicBezTo>
                  <a:pt x="1108233" y="190169"/>
                  <a:pt x="1106342" y="220898"/>
                  <a:pt x="1101971" y="253548"/>
                </a:cubicBezTo>
                <a:cubicBezTo>
                  <a:pt x="1097599" y="286198"/>
                  <a:pt x="1087208" y="318010"/>
                  <a:pt x="1070796" y="348984"/>
                </a:cubicBezTo>
                <a:cubicBezTo>
                  <a:pt x="1054385" y="379958"/>
                  <a:pt x="1028415" y="407334"/>
                  <a:pt x="992886" y="431111"/>
                </a:cubicBezTo>
                <a:lnTo>
                  <a:pt x="989228" y="428368"/>
                </a:lnTo>
                <a:cubicBezTo>
                  <a:pt x="1004824" y="401938"/>
                  <a:pt x="1016254" y="373721"/>
                  <a:pt x="1023518" y="343718"/>
                </a:cubicBezTo>
                <a:cubicBezTo>
                  <a:pt x="1030783" y="313715"/>
                  <a:pt x="1035406" y="283229"/>
                  <a:pt x="1037387" y="252261"/>
                </a:cubicBezTo>
                <a:cubicBezTo>
                  <a:pt x="1039368" y="221293"/>
                  <a:pt x="1040232" y="191146"/>
                  <a:pt x="1039978" y="161820"/>
                </a:cubicBezTo>
                <a:lnTo>
                  <a:pt x="1039978" y="14144"/>
                </a:lnTo>
                <a:lnTo>
                  <a:pt x="1117244" y="45691"/>
                </a:lnTo>
                <a:lnTo>
                  <a:pt x="1334414" y="45691"/>
                </a:lnTo>
                <a:close/>
                <a:moveTo>
                  <a:pt x="855116" y="1371"/>
                </a:moveTo>
                <a:lnTo>
                  <a:pt x="914095" y="45206"/>
                </a:lnTo>
                <a:cubicBezTo>
                  <a:pt x="912733" y="47083"/>
                  <a:pt x="910542" y="48932"/>
                  <a:pt x="907523" y="50752"/>
                </a:cubicBezTo>
                <a:cubicBezTo>
                  <a:pt x="904503" y="52572"/>
                  <a:pt x="900598" y="54078"/>
                  <a:pt x="895807" y="55269"/>
                </a:cubicBezTo>
                <a:lnTo>
                  <a:pt x="895807" y="121586"/>
                </a:lnTo>
                <a:cubicBezTo>
                  <a:pt x="895381" y="122602"/>
                  <a:pt x="892220" y="124076"/>
                  <a:pt x="886324" y="126006"/>
                </a:cubicBezTo>
                <a:cubicBezTo>
                  <a:pt x="880429" y="127936"/>
                  <a:pt x="873441" y="129714"/>
                  <a:pt x="865361" y="131340"/>
                </a:cubicBezTo>
                <a:cubicBezTo>
                  <a:pt x="857281" y="132966"/>
                  <a:pt x="849751" y="133829"/>
                  <a:pt x="842772" y="133931"/>
                </a:cubicBezTo>
                <a:lnTo>
                  <a:pt x="838657" y="133931"/>
                </a:lnTo>
                <a:cubicBezTo>
                  <a:pt x="838495" y="136246"/>
                  <a:pt x="837447" y="138247"/>
                  <a:pt x="835514" y="139933"/>
                </a:cubicBezTo>
                <a:cubicBezTo>
                  <a:pt x="833580" y="141619"/>
                  <a:pt x="830361" y="142819"/>
                  <a:pt x="825856" y="143532"/>
                </a:cubicBezTo>
                <a:lnTo>
                  <a:pt x="825856" y="181051"/>
                </a:lnTo>
                <a:lnTo>
                  <a:pt x="832714" y="181051"/>
                </a:lnTo>
                <a:lnTo>
                  <a:pt x="861060" y="142602"/>
                </a:lnTo>
                <a:cubicBezTo>
                  <a:pt x="861334" y="142814"/>
                  <a:pt x="864291" y="145289"/>
                  <a:pt x="869933" y="150027"/>
                </a:cubicBezTo>
                <a:cubicBezTo>
                  <a:pt x="875575" y="154765"/>
                  <a:pt x="882258" y="160493"/>
                  <a:pt x="889982" y="167211"/>
                </a:cubicBezTo>
                <a:cubicBezTo>
                  <a:pt x="897706" y="173928"/>
                  <a:pt x="904830" y="180362"/>
                  <a:pt x="911352" y="186513"/>
                </a:cubicBezTo>
                <a:cubicBezTo>
                  <a:pt x="910647" y="189007"/>
                  <a:pt x="909199" y="190846"/>
                  <a:pt x="907009" y="192032"/>
                </a:cubicBezTo>
                <a:cubicBezTo>
                  <a:pt x="904818" y="193217"/>
                  <a:pt x="901998" y="193805"/>
                  <a:pt x="898550" y="193796"/>
                </a:cubicBezTo>
                <a:lnTo>
                  <a:pt x="825856" y="193796"/>
                </a:lnTo>
                <a:lnTo>
                  <a:pt x="825856" y="255575"/>
                </a:lnTo>
                <a:lnTo>
                  <a:pt x="843686" y="255575"/>
                </a:lnTo>
                <a:lnTo>
                  <a:pt x="875690" y="211643"/>
                </a:lnTo>
                <a:cubicBezTo>
                  <a:pt x="876001" y="211889"/>
                  <a:pt x="879342" y="214702"/>
                  <a:pt x="885715" y="220082"/>
                </a:cubicBezTo>
                <a:cubicBezTo>
                  <a:pt x="892087" y="225463"/>
                  <a:pt x="899628" y="231935"/>
                  <a:pt x="908338" y="239498"/>
                </a:cubicBezTo>
                <a:cubicBezTo>
                  <a:pt x="917047" y="247062"/>
                  <a:pt x="925062" y="254241"/>
                  <a:pt x="932383" y="261037"/>
                </a:cubicBezTo>
                <a:cubicBezTo>
                  <a:pt x="931650" y="263530"/>
                  <a:pt x="930145" y="265370"/>
                  <a:pt x="927868" y="266555"/>
                </a:cubicBezTo>
                <a:cubicBezTo>
                  <a:pt x="925592" y="267741"/>
                  <a:pt x="922830" y="268329"/>
                  <a:pt x="919582" y="268319"/>
                </a:cubicBezTo>
                <a:lnTo>
                  <a:pt x="842772" y="268319"/>
                </a:lnTo>
                <a:lnTo>
                  <a:pt x="902665" y="312668"/>
                </a:lnTo>
                <a:cubicBezTo>
                  <a:pt x="901379" y="314782"/>
                  <a:pt x="899379" y="316268"/>
                  <a:pt x="896664" y="317125"/>
                </a:cubicBezTo>
                <a:cubicBezTo>
                  <a:pt x="893950" y="317982"/>
                  <a:pt x="890006" y="317868"/>
                  <a:pt x="884834" y="316782"/>
                </a:cubicBezTo>
                <a:cubicBezTo>
                  <a:pt x="874871" y="320002"/>
                  <a:pt x="863822" y="323278"/>
                  <a:pt x="851687" y="326612"/>
                </a:cubicBezTo>
                <a:cubicBezTo>
                  <a:pt x="839552" y="329946"/>
                  <a:pt x="827132" y="333222"/>
                  <a:pt x="814426" y="336442"/>
                </a:cubicBezTo>
                <a:cubicBezTo>
                  <a:pt x="831942" y="345253"/>
                  <a:pt x="850973" y="352206"/>
                  <a:pt x="871518" y="357302"/>
                </a:cubicBezTo>
                <a:cubicBezTo>
                  <a:pt x="892064" y="362398"/>
                  <a:pt x="913267" y="366265"/>
                  <a:pt x="935126" y="368903"/>
                </a:cubicBezTo>
                <a:lnTo>
                  <a:pt x="934669" y="374390"/>
                </a:lnTo>
                <a:cubicBezTo>
                  <a:pt x="921610" y="378123"/>
                  <a:pt x="910809" y="385172"/>
                  <a:pt x="902265" y="395535"/>
                </a:cubicBezTo>
                <a:cubicBezTo>
                  <a:pt x="893721" y="405898"/>
                  <a:pt x="887606" y="419119"/>
                  <a:pt x="883920" y="435197"/>
                </a:cubicBezTo>
                <a:cubicBezTo>
                  <a:pt x="858495" y="425720"/>
                  <a:pt x="836193" y="414143"/>
                  <a:pt x="817016" y="400467"/>
                </a:cubicBezTo>
                <a:cubicBezTo>
                  <a:pt x="797839" y="386790"/>
                  <a:pt x="781634" y="369355"/>
                  <a:pt x="768401" y="348160"/>
                </a:cubicBezTo>
                <a:cubicBezTo>
                  <a:pt x="755167" y="326965"/>
                  <a:pt x="744753" y="300351"/>
                  <a:pt x="737159" y="268319"/>
                </a:cubicBezTo>
                <a:lnTo>
                  <a:pt x="698754" y="268319"/>
                </a:lnTo>
                <a:lnTo>
                  <a:pt x="698754" y="358845"/>
                </a:lnTo>
                <a:cubicBezTo>
                  <a:pt x="707698" y="356778"/>
                  <a:pt x="716899" y="354625"/>
                  <a:pt x="726357" y="352387"/>
                </a:cubicBezTo>
                <a:cubicBezTo>
                  <a:pt x="735816" y="350148"/>
                  <a:pt x="745360" y="347881"/>
                  <a:pt x="754990" y="345586"/>
                </a:cubicBezTo>
                <a:lnTo>
                  <a:pt x="755904" y="349701"/>
                </a:lnTo>
                <a:cubicBezTo>
                  <a:pt x="747236" y="358235"/>
                  <a:pt x="734625" y="369627"/>
                  <a:pt x="718071" y="383876"/>
                </a:cubicBezTo>
                <a:cubicBezTo>
                  <a:pt x="701516" y="398126"/>
                  <a:pt x="682276" y="413404"/>
                  <a:pt x="660349" y="429711"/>
                </a:cubicBezTo>
                <a:cubicBezTo>
                  <a:pt x="658730" y="431320"/>
                  <a:pt x="657054" y="432787"/>
                  <a:pt x="655320" y="434111"/>
                </a:cubicBezTo>
                <a:cubicBezTo>
                  <a:pt x="653586" y="435435"/>
                  <a:pt x="651910" y="436559"/>
                  <a:pt x="650291" y="437483"/>
                </a:cubicBezTo>
                <a:lnTo>
                  <a:pt x="614629" y="368446"/>
                </a:lnTo>
                <a:cubicBezTo>
                  <a:pt x="623945" y="363398"/>
                  <a:pt x="630002" y="359092"/>
                  <a:pt x="632803" y="355530"/>
                </a:cubicBezTo>
                <a:cubicBezTo>
                  <a:pt x="635603" y="351968"/>
                  <a:pt x="636861" y="347891"/>
                  <a:pt x="636575" y="343300"/>
                </a:cubicBezTo>
                <a:lnTo>
                  <a:pt x="636575" y="268319"/>
                </a:lnTo>
                <a:lnTo>
                  <a:pt x="608686" y="268319"/>
                </a:lnTo>
                <a:cubicBezTo>
                  <a:pt x="602971" y="299037"/>
                  <a:pt x="591541" y="328584"/>
                  <a:pt x="574396" y="356959"/>
                </a:cubicBezTo>
                <a:cubicBezTo>
                  <a:pt x="557251" y="385334"/>
                  <a:pt x="531647" y="410651"/>
                  <a:pt x="497586" y="432911"/>
                </a:cubicBezTo>
                <a:lnTo>
                  <a:pt x="493928" y="430168"/>
                </a:lnTo>
                <a:cubicBezTo>
                  <a:pt x="511181" y="402999"/>
                  <a:pt x="523869" y="374082"/>
                  <a:pt x="531995" y="343415"/>
                </a:cubicBezTo>
                <a:cubicBezTo>
                  <a:pt x="540120" y="312749"/>
                  <a:pt x="545324" y="281497"/>
                  <a:pt x="547607" y="249659"/>
                </a:cubicBezTo>
                <a:cubicBezTo>
                  <a:pt x="549890" y="217822"/>
                  <a:pt x="550895" y="186563"/>
                  <a:pt x="550621" y="155882"/>
                </a:cubicBezTo>
                <a:lnTo>
                  <a:pt x="550621" y="6401"/>
                </a:lnTo>
                <a:lnTo>
                  <a:pt x="627431" y="32004"/>
                </a:lnTo>
                <a:lnTo>
                  <a:pt x="827227" y="32004"/>
                </a:lnTo>
                <a:close/>
                <a:moveTo>
                  <a:pt x="161392" y="886"/>
                </a:moveTo>
                <a:lnTo>
                  <a:pt x="252374" y="13687"/>
                </a:lnTo>
                <a:cubicBezTo>
                  <a:pt x="251746" y="17364"/>
                  <a:pt x="250031" y="20298"/>
                  <a:pt x="247231" y="22488"/>
                </a:cubicBezTo>
                <a:cubicBezTo>
                  <a:pt x="244431" y="24679"/>
                  <a:pt x="240201" y="26013"/>
                  <a:pt x="234544" y="26489"/>
                </a:cubicBezTo>
                <a:cubicBezTo>
                  <a:pt x="232048" y="43891"/>
                  <a:pt x="229152" y="61207"/>
                  <a:pt x="225857" y="78438"/>
                </a:cubicBezTo>
                <a:cubicBezTo>
                  <a:pt x="222561" y="95669"/>
                  <a:pt x="218751" y="112643"/>
                  <a:pt x="214427" y="129359"/>
                </a:cubicBezTo>
                <a:lnTo>
                  <a:pt x="340614" y="129359"/>
                </a:lnTo>
                <a:lnTo>
                  <a:pt x="374904" y="84553"/>
                </a:lnTo>
                <a:cubicBezTo>
                  <a:pt x="375240" y="84802"/>
                  <a:pt x="378886" y="87658"/>
                  <a:pt x="385843" y="93122"/>
                </a:cubicBezTo>
                <a:cubicBezTo>
                  <a:pt x="392800" y="98585"/>
                  <a:pt x="401052" y="105167"/>
                  <a:pt x="410599" y="112866"/>
                </a:cubicBezTo>
                <a:cubicBezTo>
                  <a:pt x="420147" y="120565"/>
                  <a:pt x="428975" y="127891"/>
                  <a:pt x="437083" y="134845"/>
                </a:cubicBezTo>
                <a:cubicBezTo>
                  <a:pt x="436331" y="137350"/>
                  <a:pt x="434750" y="139198"/>
                  <a:pt x="432340" y="140389"/>
                </a:cubicBezTo>
                <a:cubicBezTo>
                  <a:pt x="429930" y="141579"/>
                  <a:pt x="427091" y="142170"/>
                  <a:pt x="423824" y="142160"/>
                </a:cubicBezTo>
                <a:lnTo>
                  <a:pt x="211226" y="142160"/>
                </a:lnTo>
                <a:cubicBezTo>
                  <a:pt x="208512" y="151095"/>
                  <a:pt x="205711" y="159972"/>
                  <a:pt x="202825" y="168792"/>
                </a:cubicBezTo>
                <a:cubicBezTo>
                  <a:pt x="199939" y="177613"/>
                  <a:pt x="196796" y="186261"/>
                  <a:pt x="193396" y="194738"/>
                </a:cubicBezTo>
                <a:lnTo>
                  <a:pt x="297637" y="194738"/>
                </a:lnTo>
                <a:lnTo>
                  <a:pt x="335585" y="159534"/>
                </a:lnTo>
                <a:lnTo>
                  <a:pt x="394106" y="213941"/>
                </a:lnTo>
                <a:cubicBezTo>
                  <a:pt x="392420" y="216627"/>
                  <a:pt x="390077" y="218570"/>
                  <a:pt x="387077" y="219770"/>
                </a:cubicBezTo>
                <a:cubicBezTo>
                  <a:pt x="384076" y="220970"/>
                  <a:pt x="379562" y="221770"/>
                  <a:pt x="373532" y="222170"/>
                </a:cubicBezTo>
                <a:cubicBezTo>
                  <a:pt x="363969" y="242078"/>
                  <a:pt x="352920" y="260785"/>
                  <a:pt x="340385" y="278292"/>
                </a:cubicBezTo>
                <a:cubicBezTo>
                  <a:pt x="327850" y="295799"/>
                  <a:pt x="313601" y="311991"/>
                  <a:pt x="297637" y="326869"/>
                </a:cubicBezTo>
                <a:cubicBezTo>
                  <a:pt x="316125" y="334213"/>
                  <a:pt x="336871" y="341014"/>
                  <a:pt x="359873" y="347272"/>
                </a:cubicBezTo>
                <a:cubicBezTo>
                  <a:pt x="382876" y="353530"/>
                  <a:pt x="408308" y="359073"/>
                  <a:pt x="436169" y="363902"/>
                </a:cubicBezTo>
                <a:lnTo>
                  <a:pt x="435712" y="369846"/>
                </a:lnTo>
                <a:cubicBezTo>
                  <a:pt x="417852" y="372904"/>
                  <a:pt x="403850" y="379476"/>
                  <a:pt x="393706" y="389563"/>
                </a:cubicBezTo>
                <a:cubicBezTo>
                  <a:pt x="383562" y="399650"/>
                  <a:pt x="377447" y="414109"/>
                  <a:pt x="375361" y="432940"/>
                </a:cubicBezTo>
                <a:cubicBezTo>
                  <a:pt x="347996" y="423758"/>
                  <a:pt x="323859" y="413432"/>
                  <a:pt x="302952" y="401964"/>
                </a:cubicBezTo>
                <a:cubicBezTo>
                  <a:pt x="282045" y="390496"/>
                  <a:pt x="263966" y="378114"/>
                  <a:pt x="248717" y="364817"/>
                </a:cubicBezTo>
                <a:cubicBezTo>
                  <a:pt x="221790" y="382010"/>
                  <a:pt x="191062" y="396430"/>
                  <a:pt x="156534" y="408079"/>
                </a:cubicBezTo>
                <a:cubicBezTo>
                  <a:pt x="122006" y="419729"/>
                  <a:pt x="83391" y="428320"/>
                  <a:pt x="40691" y="433854"/>
                </a:cubicBezTo>
                <a:lnTo>
                  <a:pt x="38405" y="428825"/>
                </a:lnTo>
                <a:cubicBezTo>
                  <a:pt x="74543" y="417604"/>
                  <a:pt x="107423" y="403812"/>
                  <a:pt x="137046" y="387448"/>
                </a:cubicBezTo>
                <a:cubicBezTo>
                  <a:pt x="166668" y="371084"/>
                  <a:pt x="192919" y="352263"/>
                  <a:pt x="215798" y="330984"/>
                </a:cubicBezTo>
                <a:cubicBezTo>
                  <a:pt x="204883" y="317240"/>
                  <a:pt x="195739" y="303123"/>
                  <a:pt x="188366" y="288636"/>
                </a:cubicBezTo>
                <a:cubicBezTo>
                  <a:pt x="180994" y="274148"/>
                  <a:pt x="175050" y="259461"/>
                  <a:pt x="170536" y="244573"/>
                </a:cubicBezTo>
                <a:cubicBezTo>
                  <a:pt x="153372" y="277415"/>
                  <a:pt x="131235" y="307514"/>
                  <a:pt x="104127" y="334870"/>
                </a:cubicBezTo>
                <a:cubicBezTo>
                  <a:pt x="77019" y="362226"/>
                  <a:pt x="43682" y="385924"/>
                  <a:pt x="4115" y="405965"/>
                </a:cubicBezTo>
                <a:lnTo>
                  <a:pt x="0" y="402307"/>
                </a:lnTo>
                <a:cubicBezTo>
                  <a:pt x="39614" y="366179"/>
                  <a:pt x="70685" y="325736"/>
                  <a:pt x="93212" y="280978"/>
                </a:cubicBezTo>
                <a:cubicBezTo>
                  <a:pt x="115738" y="236220"/>
                  <a:pt x="132064" y="189947"/>
                  <a:pt x="142189" y="142160"/>
                </a:cubicBezTo>
                <a:lnTo>
                  <a:pt x="102870" y="142160"/>
                </a:lnTo>
                <a:lnTo>
                  <a:pt x="80010" y="169592"/>
                </a:lnTo>
                <a:lnTo>
                  <a:pt x="19660" y="133931"/>
                </a:lnTo>
                <a:cubicBezTo>
                  <a:pt x="21726" y="132083"/>
                  <a:pt x="24108" y="130178"/>
                  <a:pt x="26803" y="128216"/>
                </a:cubicBezTo>
                <a:cubicBezTo>
                  <a:pt x="29499" y="126254"/>
                  <a:pt x="32452" y="124349"/>
                  <a:pt x="35662" y="122501"/>
                </a:cubicBezTo>
                <a:cubicBezTo>
                  <a:pt x="39864" y="111644"/>
                  <a:pt x="44159" y="99271"/>
                  <a:pt x="48548" y="85383"/>
                </a:cubicBezTo>
                <a:cubicBezTo>
                  <a:pt x="52936" y="71495"/>
                  <a:pt x="56893" y="58140"/>
                  <a:pt x="60418" y="45319"/>
                </a:cubicBezTo>
                <a:cubicBezTo>
                  <a:pt x="63943" y="32497"/>
                  <a:pt x="66511" y="22258"/>
                  <a:pt x="68123" y="14602"/>
                </a:cubicBezTo>
                <a:lnTo>
                  <a:pt x="150876" y="35633"/>
                </a:lnTo>
                <a:cubicBezTo>
                  <a:pt x="150028" y="38509"/>
                  <a:pt x="148066" y="40986"/>
                  <a:pt x="144990" y="43062"/>
                </a:cubicBezTo>
                <a:cubicBezTo>
                  <a:pt x="141913" y="45139"/>
                  <a:pt x="137322" y="46015"/>
                  <a:pt x="131216" y="45691"/>
                </a:cubicBezTo>
                <a:cubicBezTo>
                  <a:pt x="127635" y="57636"/>
                  <a:pt x="123368" y="71352"/>
                  <a:pt x="118415" y="86839"/>
                </a:cubicBezTo>
                <a:cubicBezTo>
                  <a:pt x="113462" y="102327"/>
                  <a:pt x="108737" y="116500"/>
                  <a:pt x="104242" y="129359"/>
                </a:cubicBezTo>
                <a:lnTo>
                  <a:pt x="144932" y="129359"/>
                </a:lnTo>
                <a:cubicBezTo>
                  <a:pt x="149447" y="107375"/>
                  <a:pt x="152991" y="85620"/>
                  <a:pt x="155562" y="64094"/>
                </a:cubicBezTo>
                <a:cubicBezTo>
                  <a:pt x="158134" y="42567"/>
                  <a:pt x="160077" y="21498"/>
                  <a:pt x="161392" y="886"/>
                </a:cubicBezTo>
                <a:close/>
                <a:moveTo>
                  <a:pt x="1610716" y="0"/>
                </a:moveTo>
                <a:lnTo>
                  <a:pt x="1679296" y="58950"/>
                </a:lnTo>
                <a:cubicBezTo>
                  <a:pt x="1676124" y="61503"/>
                  <a:pt x="1671838" y="62912"/>
                  <a:pt x="1666437" y="63179"/>
                </a:cubicBezTo>
                <a:cubicBezTo>
                  <a:pt x="1661036" y="63446"/>
                  <a:pt x="1654350" y="62341"/>
                  <a:pt x="1646377" y="59864"/>
                </a:cubicBezTo>
                <a:cubicBezTo>
                  <a:pt x="1641119" y="61217"/>
                  <a:pt x="1635519" y="62512"/>
                  <a:pt x="1629575" y="63751"/>
                </a:cubicBezTo>
                <a:cubicBezTo>
                  <a:pt x="1623632" y="64989"/>
                  <a:pt x="1617345" y="66284"/>
                  <a:pt x="1610716" y="67637"/>
                </a:cubicBezTo>
                <a:lnTo>
                  <a:pt x="1610716" y="143075"/>
                </a:lnTo>
                <a:lnTo>
                  <a:pt x="1632204" y="111071"/>
                </a:lnTo>
                <a:cubicBezTo>
                  <a:pt x="1632461" y="111285"/>
                  <a:pt x="1635198" y="113752"/>
                  <a:pt x="1640417" y="118471"/>
                </a:cubicBezTo>
                <a:cubicBezTo>
                  <a:pt x="1645635" y="123189"/>
                  <a:pt x="1651793" y="128873"/>
                  <a:pt x="1658891" y="135523"/>
                </a:cubicBezTo>
                <a:cubicBezTo>
                  <a:pt x="1665989" y="142172"/>
                  <a:pt x="1672486" y="148499"/>
                  <a:pt x="1678381" y="154505"/>
                </a:cubicBezTo>
                <a:cubicBezTo>
                  <a:pt x="1677667" y="157010"/>
                  <a:pt x="1676238" y="158858"/>
                  <a:pt x="1674095" y="160048"/>
                </a:cubicBezTo>
                <a:cubicBezTo>
                  <a:pt x="1671952" y="161239"/>
                  <a:pt x="1669266" y="161830"/>
                  <a:pt x="1666037" y="161820"/>
                </a:cubicBezTo>
                <a:lnTo>
                  <a:pt x="1610716" y="161820"/>
                </a:lnTo>
                <a:lnTo>
                  <a:pt x="1610716" y="184669"/>
                </a:lnTo>
                <a:cubicBezTo>
                  <a:pt x="1638366" y="195860"/>
                  <a:pt x="1656932" y="208403"/>
                  <a:pt x="1666415" y="222298"/>
                </a:cubicBezTo>
                <a:cubicBezTo>
                  <a:pt x="1675899" y="236193"/>
                  <a:pt x="1679106" y="248777"/>
                  <a:pt x="1676038" y="260050"/>
                </a:cubicBezTo>
                <a:cubicBezTo>
                  <a:pt x="1672970" y="271324"/>
                  <a:pt x="1666433" y="278623"/>
                  <a:pt x="1656429" y="281949"/>
                </a:cubicBezTo>
                <a:cubicBezTo>
                  <a:pt x="1646424" y="285274"/>
                  <a:pt x="1635758" y="281963"/>
                  <a:pt x="1624432" y="272015"/>
                </a:cubicBezTo>
                <a:cubicBezTo>
                  <a:pt x="1624117" y="260918"/>
                  <a:pt x="1622689" y="249597"/>
                  <a:pt x="1620145" y="238051"/>
                </a:cubicBezTo>
                <a:cubicBezTo>
                  <a:pt x="1617602" y="226506"/>
                  <a:pt x="1614459" y="215430"/>
                  <a:pt x="1610716" y="204825"/>
                </a:cubicBezTo>
                <a:lnTo>
                  <a:pt x="1610716" y="416909"/>
                </a:lnTo>
                <a:cubicBezTo>
                  <a:pt x="1610525" y="419233"/>
                  <a:pt x="1605991" y="422586"/>
                  <a:pt x="1597114" y="426968"/>
                </a:cubicBezTo>
                <a:cubicBezTo>
                  <a:pt x="1588237" y="431349"/>
                  <a:pt x="1576159" y="433787"/>
                  <a:pt x="1560881" y="434283"/>
                </a:cubicBezTo>
                <a:lnTo>
                  <a:pt x="1549451" y="434283"/>
                </a:lnTo>
                <a:lnTo>
                  <a:pt x="1549451" y="288943"/>
                </a:lnTo>
                <a:cubicBezTo>
                  <a:pt x="1540735" y="301055"/>
                  <a:pt x="1531191" y="312664"/>
                  <a:pt x="1520819" y="323771"/>
                </a:cubicBezTo>
                <a:cubicBezTo>
                  <a:pt x="1510446" y="334878"/>
                  <a:pt x="1499416" y="345359"/>
                  <a:pt x="1487729" y="355216"/>
                </a:cubicBezTo>
                <a:lnTo>
                  <a:pt x="1482700" y="350641"/>
                </a:lnTo>
                <a:cubicBezTo>
                  <a:pt x="1497759" y="324696"/>
                  <a:pt x="1510275" y="295112"/>
                  <a:pt x="1520247" y="261890"/>
                </a:cubicBezTo>
                <a:cubicBezTo>
                  <a:pt x="1530220" y="228668"/>
                  <a:pt x="1537821" y="195311"/>
                  <a:pt x="1543050" y="161820"/>
                </a:cubicBezTo>
                <a:lnTo>
                  <a:pt x="1489558" y="161820"/>
                </a:lnTo>
                <a:lnTo>
                  <a:pt x="1485900" y="149018"/>
                </a:lnTo>
                <a:lnTo>
                  <a:pt x="1549451" y="149018"/>
                </a:lnTo>
                <a:lnTo>
                  <a:pt x="1549451" y="76324"/>
                </a:lnTo>
                <a:cubicBezTo>
                  <a:pt x="1539135" y="77476"/>
                  <a:pt x="1528791" y="78486"/>
                  <a:pt x="1518418" y="79353"/>
                </a:cubicBezTo>
                <a:cubicBezTo>
                  <a:pt x="1508046" y="80219"/>
                  <a:pt x="1497816" y="80886"/>
                  <a:pt x="1487729" y="81353"/>
                </a:cubicBezTo>
                <a:lnTo>
                  <a:pt x="1486357" y="76781"/>
                </a:lnTo>
                <a:cubicBezTo>
                  <a:pt x="1501219" y="70218"/>
                  <a:pt x="1516504" y="62465"/>
                  <a:pt x="1532213" y="53520"/>
                </a:cubicBezTo>
                <a:cubicBezTo>
                  <a:pt x="1547921" y="44575"/>
                  <a:pt x="1562664" y="35402"/>
                  <a:pt x="1576443" y="26001"/>
                </a:cubicBezTo>
                <a:cubicBezTo>
                  <a:pt x="1590221" y="16600"/>
                  <a:pt x="1601645" y="7933"/>
                  <a:pt x="1610716" y="0"/>
                </a:cubicBezTo>
                <a:close/>
              </a:path>
            </a:pathLst>
          </a:custGeom>
          <a:solidFill>
            <a:srgbClr val="06241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300" normalizeH="0" baseline="0" noProof="0" dirty="0">
              <a:ln>
                <a:noFill/>
              </a:ln>
              <a:solidFill>
                <a:srgbClr val="06241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938487" y="2032000"/>
            <a:ext cx="0" cy="4191000"/>
          </a:xfrm>
          <a:prstGeom prst="line">
            <a:avLst/>
          </a:prstGeom>
          <a:ln>
            <a:solidFill>
              <a:schemeClr val="bg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947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185" r="4166"/>
          <a:stretch/>
        </p:blipFill>
        <p:spPr>
          <a:xfrm>
            <a:off x="0" y="0"/>
            <a:ext cx="12192000" cy="3810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F0AA159-0060-4265-973D-46F1A64F2125}"/>
              </a:ext>
            </a:extLst>
          </p:cNvPr>
          <p:cNvSpPr/>
          <p:nvPr/>
        </p:nvSpPr>
        <p:spPr>
          <a:xfrm>
            <a:off x="227102" y="4627549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EA8659F-F113-40CF-9160-FC9BCBC6431A}"/>
              </a:ext>
            </a:extLst>
          </p:cNvPr>
          <p:cNvSpPr/>
          <p:nvPr/>
        </p:nvSpPr>
        <p:spPr>
          <a:xfrm>
            <a:off x="-94057" y="5166641"/>
            <a:ext cx="252122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视频课程销售额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突破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F0AA159-0060-4265-973D-46F1A64F2125}"/>
              </a:ext>
            </a:extLst>
          </p:cNvPr>
          <p:cNvSpPr/>
          <p:nvPr/>
        </p:nvSpPr>
        <p:spPr>
          <a:xfrm>
            <a:off x="10038612" y="4627549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EA8659F-F113-40CF-9160-FC9BCBC6431A}"/>
              </a:ext>
            </a:extLst>
          </p:cNvPr>
          <p:cNvSpPr/>
          <p:nvPr/>
        </p:nvSpPr>
        <p:spPr>
          <a:xfrm>
            <a:off x="9885168" y="5166641"/>
            <a:ext cx="223575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向天歌教育科技有限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公司在厦门成立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F0AA159-0060-4265-973D-46F1A64F2125}"/>
              </a:ext>
            </a:extLst>
          </p:cNvPr>
          <p:cNvSpPr/>
          <p:nvPr/>
        </p:nvSpPr>
        <p:spPr>
          <a:xfrm>
            <a:off x="2670913" y="4627549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</a:t>
            </a:r>
            <a:r>
              <a:rPr lang="en-US" altLang="zh-CN" sz="2000" kern="0" dirty="0">
                <a:solidFill>
                  <a:srgbClr val="009AF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EA8659F-F113-40CF-9160-FC9BCBC6431A}"/>
              </a:ext>
            </a:extLst>
          </p:cNvPr>
          <p:cNvSpPr/>
          <p:nvPr/>
        </p:nvSpPr>
        <p:spPr>
          <a:xfrm>
            <a:off x="2366736" y="5166641"/>
            <a:ext cx="252122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PPT》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在十点课堂上线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F0AA159-0060-4265-973D-46F1A64F2125}"/>
              </a:ext>
            </a:extLst>
          </p:cNvPr>
          <p:cNvSpPr/>
          <p:nvPr/>
        </p:nvSpPr>
        <p:spPr>
          <a:xfrm>
            <a:off x="5128477" y="4627549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EA8659F-F113-40CF-9160-FC9BCBC6431A}"/>
              </a:ext>
            </a:extLst>
          </p:cNvPr>
          <p:cNvSpPr/>
          <p:nvPr/>
        </p:nvSpPr>
        <p:spPr>
          <a:xfrm>
            <a:off x="4841282" y="5166641"/>
            <a:ext cx="252122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公司开始进入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在线教育领域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F0AA159-0060-4265-973D-46F1A64F2125}"/>
              </a:ext>
            </a:extLst>
          </p:cNvPr>
          <p:cNvSpPr/>
          <p:nvPr/>
        </p:nvSpPr>
        <p:spPr>
          <a:xfrm>
            <a:off x="7657494" y="4627549"/>
            <a:ext cx="18789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9AF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4EA8659F-F113-40CF-9160-FC9BCBC6431A}"/>
              </a:ext>
            </a:extLst>
          </p:cNvPr>
          <p:cNvSpPr/>
          <p:nvPr/>
        </p:nvSpPr>
        <p:spPr>
          <a:xfrm>
            <a:off x="7368546" y="5166641"/>
            <a:ext cx="2407283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培训、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模板为主营业务</a:t>
            </a:r>
          </a:p>
        </p:txBody>
      </p:sp>
      <p:sp>
        <p:nvSpPr>
          <p:cNvPr id="21" name="矩形 20"/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rgbClr val="009AF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15593" y="3606203"/>
            <a:ext cx="393700" cy="393700"/>
          </a:xfrm>
          <a:prstGeom prst="ellipse">
            <a:avLst/>
          </a:prstGeom>
          <a:solidFill>
            <a:srgbClr val="009AF4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806196" y="3586452"/>
            <a:ext cx="393700" cy="393700"/>
          </a:xfrm>
          <a:prstGeom prst="ellipse">
            <a:avLst/>
          </a:prstGeom>
          <a:solidFill>
            <a:srgbClr val="009AF4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388244" y="3606203"/>
            <a:ext cx="393700" cy="393700"/>
          </a:xfrm>
          <a:prstGeom prst="ellipse">
            <a:avLst/>
          </a:prstGeom>
          <a:solidFill>
            <a:srgbClr val="009AF4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860895" y="3606203"/>
            <a:ext cx="393700" cy="393700"/>
          </a:xfrm>
          <a:prstGeom prst="ellipse">
            <a:avLst/>
          </a:prstGeom>
          <a:solidFill>
            <a:srgbClr val="009AF4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333546" y="3606203"/>
            <a:ext cx="393700" cy="393700"/>
          </a:xfrm>
          <a:prstGeom prst="ellipse">
            <a:avLst/>
          </a:prstGeom>
          <a:solidFill>
            <a:srgbClr val="009AF4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333172" y="4618024"/>
            <a:ext cx="0" cy="138165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987472" y="4618024"/>
            <a:ext cx="0" cy="138165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311710" y="4618024"/>
            <a:ext cx="0" cy="138165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794564" y="4618024"/>
            <a:ext cx="0" cy="138165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A62C586A-EEBF-44D5-9A86-4D0431DCF422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65C2178-B57D-4CC2-AFEF-883D73F6E5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向天歌演示 原创教程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31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0" y="0"/>
            <a:ext cx="12192000" cy="6858000"/>
            <a:chOff x="-943428" y="0"/>
            <a:chExt cx="12192000" cy="6858000"/>
          </a:xfrm>
        </p:grpSpPr>
        <p:pic>
          <p:nvPicPr>
            <p:cNvPr id="1026" name="Picture 2" descr="古典的黑白钢琴键www.58pic.co...">
              <a:extLst>
                <a:ext uri="{FF2B5EF4-FFF2-40B4-BE49-F238E27FC236}">
                  <a16:creationId xmlns="" xmlns:a16="http://schemas.microsoft.com/office/drawing/2014/main" id="{86180109-6270-430B-91AF-A9AD02968AF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1005"/>
            <a:stretch/>
          </p:blipFill>
          <p:spPr bwMode="auto">
            <a:xfrm>
              <a:off x="3619501" y="0"/>
              <a:ext cx="7629071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 descr="古典的黑白钢琴键www.58pic.co...">
              <a:extLst>
                <a:ext uri="{FF2B5EF4-FFF2-40B4-BE49-F238E27FC236}">
                  <a16:creationId xmlns="" xmlns:a16="http://schemas.microsoft.com/office/drawing/2014/main" id="{BDBDA353-4EC9-4A84-8692-5EF918624E6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2445"/>
            <a:stretch/>
          </p:blipFill>
          <p:spPr bwMode="auto">
            <a:xfrm flipH="1">
              <a:off x="1257300" y="0"/>
              <a:ext cx="23622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2" descr="古典的黑白钢琴键www.58pic.co...">
              <a:extLst>
                <a:ext uri="{FF2B5EF4-FFF2-40B4-BE49-F238E27FC236}">
                  <a16:creationId xmlns="" xmlns:a16="http://schemas.microsoft.com/office/drawing/2014/main" id="{7DFA2EC2-7EB7-4762-9631-657C63F848A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2445"/>
            <a:stretch/>
          </p:blipFill>
          <p:spPr bwMode="auto">
            <a:xfrm>
              <a:off x="-943428" y="0"/>
              <a:ext cx="2200728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371465DD-DD0D-4ADE-86FF-BC807A5AFE4D}"/>
              </a:ext>
            </a:extLst>
          </p:cNvPr>
          <p:cNvSpPr/>
          <p:nvPr/>
        </p:nvSpPr>
        <p:spPr>
          <a:xfrm>
            <a:off x="4113450" y="4801446"/>
            <a:ext cx="1331011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4EABE3D1-DAC5-4E07-8399-17AA888F7D1A}"/>
              </a:ext>
            </a:extLst>
          </p:cNvPr>
          <p:cNvSpPr/>
          <p:nvPr/>
        </p:nvSpPr>
        <p:spPr>
          <a:xfrm>
            <a:off x="6474342" y="4878298"/>
            <a:ext cx="5306279" cy="3643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公司确立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培训、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模板为三大主营业务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29B7FFDC-4E29-49A4-8199-D2787296E627}"/>
              </a:ext>
            </a:extLst>
          </p:cNvPr>
          <p:cNvCxnSpPr>
            <a:cxnSpLocks/>
          </p:cNvCxnSpPr>
          <p:nvPr/>
        </p:nvCxnSpPr>
        <p:spPr>
          <a:xfrm flipH="1">
            <a:off x="6270936" y="4799034"/>
            <a:ext cx="180135" cy="488969"/>
          </a:xfrm>
          <a:prstGeom prst="line">
            <a:avLst/>
          </a:prstGeom>
          <a:ln w="12700">
            <a:solidFill>
              <a:srgbClr val="3B3E5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371465DD-DD0D-4ADE-86FF-BC807A5AFE4D}"/>
              </a:ext>
            </a:extLst>
          </p:cNvPr>
          <p:cNvSpPr/>
          <p:nvPr/>
        </p:nvSpPr>
        <p:spPr>
          <a:xfrm>
            <a:off x="5146726" y="4801446"/>
            <a:ext cx="859954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371465DD-DD0D-4ADE-86FF-BC807A5AFE4D}"/>
              </a:ext>
            </a:extLst>
          </p:cNvPr>
          <p:cNvSpPr/>
          <p:nvPr/>
        </p:nvSpPr>
        <p:spPr>
          <a:xfrm>
            <a:off x="3789135" y="5744748"/>
            <a:ext cx="1331011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4EABE3D1-DAC5-4E07-8399-17AA888F7D1A}"/>
              </a:ext>
            </a:extLst>
          </p:cNvPr>
          <p:cNvSpPr/>
          <p:nvPr/>
        </p:nvSpPr>
        <p:spPr>
          <a:xfrm>
            <a:off x="6180423" y="5804770"/>
            <a:ext cx="3434400" cy="3643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向天歌教育科技有限公司在厦门成立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="" xmlns:a16="http://schemas.microsoft.com/office/drawing/2014/main" id="{29B7FFDC-4E29-49A4-8199-D2787296E627}"/>
              </a:ext>
            </a:extLst>
          </p:cNvPr>
          <p:cNvCxnSpPr>
            <a:cxnSpLocks/>
          </p:cNvCxnSpPr>
          <p:nvPr/>
        </p:nvCxnSpPr>
        <p:spPr>
          <a:xfrm flipH="1">
            <a:off x="5932583" y="5708898"/>
            <a:ext cx="199925" cy="488969"/>
          </a:xfrm>
          <a:prstGeom prst="line">
            <a:avLst/>
          </a:prstGeom>
          <a:ln w="12700">
            <a:solidFill>
              <a:srgbClr val="3B3E5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371465DD-DD0D-4ADE-86FF-BC807A5AFE4D}"/>
              </a:ext>
            </a:extLst>
          </p:cNvPr>
          <p:cNvSpPr/>
          <p:nvPr/>
        </p:nvSpPr>
        <p:spPr>
          <a:xfrm>
            <a:off x="4833084" y="5744748"/>
            <a:ext cx="859954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i="1" kern="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371465DD-DD0D-4ADE-86FF-BC807A5AFE4D}"/>
              </a:ext>
            </a:extLst>
          </p:cNvPr>
          <p:cNvSpPr/>
          <p:nvPr/>
        </p:nvSpPr>
        <p:spPr>
          <a:xfrm>
            <a:off x="4465025" y="3885942"/>
            <a:ext cx="1331011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4EABE3D1-DAC5-4E07-8399-17AA888F7D1A}"/>
              </a:ext>
            </a:extLst>
          </p:cNvPr>
          <p:cNvSpPr/>
          <p:nvPr/>
        </p:nvSpPr>
        <p:spPr>
          <a:xfrm>
            <a:off x="6875718" y="4008980"/>
            <a:ext cx="3434400" cy="3877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公司开始进入在线教育领域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29B7FFDC-4E29-49A4-8199-D2787296E627}"/>
              </a:ext>
            </a:extLst>
          </p:cNvPr>
          <p:cNvCxnSpPr>
            <a:cxnSpLocks/>
          </p:cNvCxnSpPr>
          <p:nvPr/>
        </p:nvCxnSpPr>
        <p:spPr>
          <a:xfrm flipH="1">
            <a:off x="6557117" y="3889169"/>
            <a:ext cx="212516" cy="500161"/>
          </a:xfrm>
          <a:prstGeom prst="line">
            <a:avLst/>
          </a:prstGeom>
          <a:ln w="12700">
            <a:solidFill>
              <a:srgbClr val="3B3E5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371465DD-DD0D-4ADE-86FF-BC807A5AFE4D}"/>
              </a:ext>
            </a:extLst>
          </p:cNvPr>
          <p:cNvSpPr/>
          <p:nvPr/>
        </p:nvSpPr>
        <p:spPr>
          <a:xfrm>
            <a:off x="5552141" y="3885942"/>
            <a:ext cx="859954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i="1" kern="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06</a:t>
            </a:r>
            <a:r>
              <a: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371465DD-DD0D-4ADE-86FF-BC807A5AFE4D}"/>
              </a:ext>
            </a:extLst>
          </p:cNvPr>
          <p:cNvSpPr/>
          <p:nvPr/>
        </p:nvSpPr>
        <p:spPr>
          <a:xfrm>
            <a:off x="4805000" y="2991268"/>
            <a:ext cx="1331011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4EABE3D1-DAC5-4E07-8399-17AA888F7D1A}"/>
              </a:ext>
            </a:extLst>
          </p:cNvPr>
          <p:cNvSpPr/>
          <p:nvPr/>
        </p:nvSpPr>
        <p:spPr>
          <a:xfrm>
            <a:off x="7101189" y="3096900"/>
            <a:ext cx="5119598" cy="3643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第一套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PPT》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上线</a:t>
            </a:r>
          </a:p>
        </p:txBody>
      </p:sp>
      <p:cxnSp>
        <p:nvCxnSpPr>
          <p:cNvPr id="72" name="直接连接符 71">
            <a:extLst>
              <a:ext uri="{FF2B5EF4-FFF2-40B4-BE49-F238E27FC236}">
                <a16:creationId xmlns="" xmlns:a16="http://schemas.microsoft.com/office/drawing/2014/main" id="{29B7FFDC-4E29-49A4-8199-D2787296E627}"/>
              </a:ext>
            </a:extLst>
          </p:cNvPr>
          <p:cNvCxnSpPr>
            <a:cxnSpLocks/>
          </p:cNvCxnSpPr>
          <p:nvPr/>
        </p:nvCxnSpPr>
        <p:spPr>
          <a:xfrm flipH="1">
            <a:off x="6900504" y="2979304"/>
            <a:ext cx="187692" cy="500161"/>
          </a:xfrm>
          <a:prstGeom prst="line">
            <a:avLst/>
          </a:prstGeom>
          <a:ln w="12700">
            <a:solidFill>
              <a:srgbClr val="3B3E5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>
            <a:extLst>
              <a:ext uri="{FF2B5EF4-FFF2-40B4-BE49-F238E27FC236}">
                <a16:creationId xmlns="" xmlns:a16="http://schemas.microsoft.com/office/drawing/2014/main" id="{371465DD-DD0D-4ADE-86FF-BC807A5AFE4D}"/>
              </a:ext>
            </a:extLst>
          </p:cNvPr>
          <p:cNvSpPr/>
          <p:nvPr/>
        </p:nvSpPr>
        <p:spPr>
          <a:xfrm>
            <a:off x="5845801" y="2991268"/>
            <a:ext cx="859954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="" xmlns:a16="http://schemas.microsoft.com/office/drawing/2014/main" id="{371465DD-DD0D-4ADE-86FF-BC807A5AFE4D}"/>
              </a:ext>
            </a:extLst>
          </p:cNvPr>
          <p:cNvSpPr/>
          <p:nvPr/>
        </p:nvSpPr>
        <p:spPr>
          <a:xfrm>
            <a:off x="5122896" y="2048654"/>
            <a:ext cx="1331011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="" xmlns:a16="http://schemas.microsoft.com/office/drawing/2014/main" id="{4EABE3D1-DAC5-4E07-8399-17AA888F7D1A}"/>
              </a:ext>
            </a:extLst>
          </p:cNvPr>
          <p:cNvSpPr/>
          <p:nvPr/>
        </p:nvSpPr>
        <p:spPr>
          <a:xfrm>
            <a:off x="7603177" y="2122192"/>
            <a:ext cx="4126532" cy="3643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视频课程销售额突破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cxnSp>
        <p:nvCxnSpPr>
          <p:cNvPr id="80" name="直接连接符 79">
            <a:extLst>
              <a:ext uri="{FF2B5EF4-FFF2-40B4-BE49-F238E27FC236}">
                <a16:creationId xmlns="" xmlns:a16="http://schemas.microsoft.com/office/drawing/2014/main" id="{29B7FFDC-4E29-49A4-8199-D2787296E627}"/>
              </a:ext>
            </a:extLst>
          </p:cNvPr>
          <p:cNvCxnSpPr>
            <a:cxnSpLocks/>
          </p:cNvCxnSpPr>
          <p:nvPr/>
        </p:nvCxnSpPr>
        <p:spPr>
          <a:xfrm flipH="1">
            <a:off x="7222935" y="2069439"/>
            <a:ext cx="183823" cy="484206"/>
          </a:xfrm>
          <a:prstGeom prst="line">
            <a:avLst/>
          </a:prstGeom>
          <a:ln w="12700">
            <a:solidFill>
              <a:srgbClr val="3B3E5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3923806" y="2558408"/>
            <a:ext cx="3299129" cy="3639459"/>
            <a:chOff x="4215306" y="2609208"/>
            <a:chExt cx="3033523" cy="3639459"/>
          </a:xfrm>
        </p:grpSpPr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18469058-2DB4-49B8-93D7-C7B54C4032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33869" y="5338803"/>
              <a:ext cx="1740065" cy="0"/>
            </a:xfrm>
            <a:prstGeom prst="line">
              <a:avLst/>
            </a:prstGeom>
            <a:ln w="12700">
              <a:solidFill>
                <a:srgbClr val="3B3E5B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18469058-2DB4-49B8-93D7-C7B54C4032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5306" y="6248667"/>
              <a:ext cx="1694489" cy="0"/>
            </a:xfrm>
            <a:prstGeom prst="line">
              <a:avLst/>
            </a:prstGeom>
            <a:ln w="12700">
              <a:solidFill>
                <a:srgbClr val="3B3E5B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="" xmlns:a16="http://schemas.microsoft.com/office/drawing/2014/main" id="{18469058-2DB4-49B8-93D7-C7B54C4032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52431" y="4428938"/>
              <a:ext cx="1730580" cy="0"/>
            </a:xfrm>
            <a:prstGeom prst="line">
              <a:avLst/>
            </a:prstGeom>
            <a:ln w="12700">
              <a:solidFill>
                <a:srgbClr val="3B3E5B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="" xmlns:a16="http://schemas.microsoft.com/office/drawing/2014/main" id="{18469058-2DB4-49B8-93D7-C7B54C4032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70994" y="3519073"/>
              <a:ext cx="1755404" cy="0"/>
            </a:xfrm>
            <a:prstGeom prst="line">
              <a:avLst/>
            </a:prstGeom>
            <a:ln w="12700">
              <a:solidFill>
                <a:srgbClr val="3B3E5B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="" xmlns:a16="http://schemas.microsoft.com/office/drawing/2014/main" id="{18469058-2DB4-49B8-93D7-C7B54C4032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89556" y="2609208"/>
              <a:ext cx="1759273" cy="0"/>
            </a:xfrm>
            <a:prstGeom prst="line">
              <a:avLst/>
            </a:prstGeom>
            <a:ln w="12700">
              <a:solidFill>
                <a:srgbClr val="3B3E5B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直接连接符 39"/>
          <p:cNvCxnSpPr/>
          <p:nvPr/>
        </p:nvCxnSpPr>
        <p:spPr>
          <a:xfrm>
            <a:off x="6518776" y="4799034"/>
            <a:ext cx="5032682" cy="0"/>
          </a:xfrm>
          <a:prstGeom prst="line">
            <a:avLst/>
          </a:prstGeom>
          <a:ln w="12700">
            <a:solidFill>
              <a:srgbClr val="3B3E5B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132507" y="5708898"/>
            <a:ext cx="5418951" cy="0"/>
          </a:xfrm>
          <a:prstGeom prst="line">
            <a:avLst/>
          </a:prstGeom>
          <a:ln w="12700">
            <a:solidFill>
              <a:srgbClr val="3B3E5B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6804957" y="3889169"/>
            <a:ext cx="4746501" cy="0"/>
          </a:xfrm>
          <a:prstGeom prst="line">
            <a:avLst/>
          </a:prstGeom>
          <a:ln w="12700">
            <a:solidFill>
              <a:srgbClr val="3B3E5B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7088195" y="2979304"/>
            <a:ext cx="4463263" cy="0"/>
          </a:xfrm>
          <a:prstGeom prst="line">
            <a:avLst/>
          </a:prstGeom>
          <a:ln w="12700">
            <a:solidFill>
              <a:srgbClr val="3B3E5B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7406757" y="2069439"/>
            <a:ext cx="4144701" cy="0"/>
          </a:xfrm>
          <a:prstGeom prst="line">
            <a:avLst/>
          </a:prstGeom>
          <a:ln w="12700">
            <a:solidFill>
              <a:srgbClr val="3B3E5B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371465DD-DD0D-4ADE-86FF-BC807A5AFE4D}"/>
              </a:ext>
            </a:extLst>
          </p:cNvPr>
          <p:cNvSpPr/>
          <p:nvPr/>
        </p:nvSpPr>
        <p:spPr>
          <a:xfrm>
            <a:off x="6209940" y="2048654"/>
            <a:ext cx="859954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20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9" name="任意多边形 38">
            <a:extLst>
              <a:ext uri="{FF2B5EF4-FFF2-40B4-BE49-F238E27FC236}">
                <a16:creationId xmlns="" xmlns:a16="http://schemas.microsoft.com/office/drawing/2014/main" id="{8DDCD0A0-3053-47C5-8EB5-8038869F5C34}"/>
              </a:ext>
            </a:extLst>
          </p:cNvPr>
          <p:cNvSpPr/>
          <p:nvPr/>
        </p:nvSpPr>
        <p:spPr>
          <a:xfrm>
            <a:off x="5660092" y="1126704"/>
            <a:ext cx="2055631" cy="367512"/>
          </a:xfrm>
          <a:custGeom>
            <a:avLst/>
            <a:gdLst/>
            <a:ahLst/>
            <a:cxnLst/>
            <a:rect l="l" t="t" r="r" b="b"/>
            <a:pathLst>
              <a:path w="2055631" h="367512">
                <a:moveTo>
                  <a:pt x="799099" y="243830"/>
                </a:moveTo>
                <a:lnTo>
                  <a:pt x="874823" y="243830"/>
                </a:lnTo>
                <a:lnTo>
                  <a:pt x="889786" y="271091"/>
                </a:lnTo>
                <a:lnTo>
                  <a:pt x="908938" y="250393"/>
                </a:lnTo>
                <a:lnTo>
                  <a:pt x="970022" y="250393"/>
                </a:lnTo>
                <a:lnTo>
                  <a:pt x="913402" y="314506"/>
                </a:lnTo>
                <a:lnTo>
                  <a:pt x="941333" y="365998"/>
                </a:lnTo>
                <a:lnTo>
                  <a:pt x="865610" y="365998"/>
                </a:lnTo>
                <a:close/>
                <a:moveTo>
                  <a:pt x="786313" y="165582"/>
                </a:moveTo>
                <a:lnTo>
                  <a:pt x="777391" y="191833"/>
                </a:lnTo>
                <a:lnTo>
                  <a:pt x="874318" y="191833"/>
                </a:lnTo>
                <a:lnTo>
                  <a:pt x="883239" y="165582"/>
                </a:lnTo>
                <a:close/>
                <a:moveTo>
                  <a:pt x="1744967" y="161544"/>
                </a:moveTo>
                <a:lnTo>
                  <a:pt x="2001418" y="161544"/>
                </a:lnTo>
                <a:lnTo>
                  <a:pt x="1985634" y="207988"/>
                </a:lnTo>
                <a:lnTo>
                  <a:pt x="1892746" y="207988"/>
                </a:lnTo>
                <a:lnTo>
                  <a:pt x="1882626" y="237772"/>
                </a:lnTo>
                <a:lnTo>
                  <a:pt x="1968951" y="237772"/>
                </a:lnTo>
                <a:lnTo>
                  <a:pt x="1952994" y="284721"/>
                </a:lnTo>
                <a:lnTo>
                  <a:pt x="1866669" y="284721"/>
                </a:lnTo>
                <a:lnTo>
                  <a:pt x="1854829" y="319554"/>
                </a:lnTo>
                <a:lnTo>
                  <a:pt x="1947717" y="319554"/>
                </a:lnTo>
                <a:lnTo>
                  <a:pt x="1932107" y="365493"/>
                </a:lnTo>
                <a:lnTo>
                  <a:pt x="1839219" y="365493"/>
                </a:lnTo>
                <a:lnTo>
                  <a:pt x="1769048" y="365493"/>
                </a:lnTo>
                <a:lnTo>
                  <a:pt x="1675656" y="365493"/>
                </a:lnTo>
                <a:lnTo>
                  <a:pt x="1691266" y="319554"/>
                </a:lnTo>
                <a:lnTo>
                  <a:pt x="1784659" y="319554"/>
                </a:lnTo>
                <a:lnTo>
                  <a:pt x="1796498" y="284721"/>
                </a:lnTo>
                <a:lnTo>
                  <a:pt x="1709668" y="284721"/>
                </a:lnTo>
                <a:lnTo>
                  <a:pt x="1725626" y="237772"/>
                </a:lnTo>
                <a:lnTo>
                  <a:pt x="1812456" y="237772"/>
                </a:lnTo>
                <a:lnTo>
                  <a:pt x="1822576" y="207988"/>
                </a:lnTo>
                <a:lnTo>
                  <a:pt x="1729183" y="207988"/>
                </a:lnTo>
                <a:close/>
                <a:moveTo>
                  <a:pt x="1679363" y="158515"/>
                </a:moveTo>
                <a:lnTo>
                  <a:pt x="1719749" y="158515"/>
                </a:lnTo>
                <a:lnTo>
                  <a:pt x="1662026" y="365493"/>
                </a:lnTo>
                <a:lnTo>
                  <a:pt x="1621640" y="365493"/>
                </a:lnTo>
                <a:close/>
                <a:moveTo>
                  <a:pt x="1571331" y="158515"/>
                </a:moveTo>
                <a:lnTo>
                  <a:pt x="1611717" y="158515"/>
                </a:lnTo>
                <a:lnTo>
                  <a:pt x="1529257" y="365493"/>
                </a:lnTo>
                <a:lnTo>
                  <a:pt x="1488871" y="365493"/>
                </a:lnTo>
                <a:close/>
                <a:moveTo>
                  <a:pt x="740934" y="106013"/>
                </a:moveTo>
                <a:lnTo>
                  <a:pt x="806561" y="106013"/>
                </a:lnTo>
                <a:lnTo>
                  <a:pt x="799525" y="126711"/>
                </a:lnTo>
                <a:lnTo>
                  <a:pt x="896451" y="126711"/>
                </a:lnTo>
                <a:lnTo>
                  <a:pt x="903487" y="106013"/>
                </a:lnTo>
                <a:lnTo>
                  <a:pt x="969114" y="106013"/>
                </a:lnTo>
                <a:lnTo>
                  <a:pt x="962078" y="126711"/>
                </a:lnTo>
                <a:lnTo>
                  <a:pt x="1003979" y="126711"/>
                </a:lnTo>
                <a:lnTo>
                  <a:pt x="990767" y="165582"/>
                </a:lnTo>
                <a:lnTo>
                  <a:pt x="948866" y="165582"/>
                </a:lnTo>
                <a:lnTo>
                  <a:pt x="939945" y="191833"/>
                </a:lnTo>
                <a:lnTo>
                  <a:pt x="999514" y="191833"/>
                </a:lnTo>
                <a:lnTo>
                  <a:pt x="986137" y="231210"/>
                </a:lnTo>
                <a:lnTo>
                  <a:pt x="747354" y="231210"/>
                </a:lnTo>
                <a:lnTo>
                  <a:pt x="725394" y="295827"/>
                </a:lnTo>
                <a:lnTo>
                  <a:pt x="722476" y="304409"/>
                </a:lnTo>
                <a:lnTo>
                  <a:pt x="719045" y="314506"/>
                </a:lnTo>
                <a:cubicBezTo>
                  <a:pt x="717441" y="319217"/>
                  <a:pt x="717723" y="323088"/>
                  <a:pt x="719893" y="326117"/>
                </a:cubicBezTo>
                <a:cubicBezTo>
                  <a:pt x="722062" y="329146"/>
                  <a:pt x="725334" y="330660"/>
                  <a:pt x="729709" y="330660"/>
                </a:cubicBezTo>
                <a:lnTo>
                  <a:pt x="776153" y="330660"/>
                </a:lnTo>
                <a:lnTo>
                  <a:pt x="751014" y="365998"/>
                </a:lnTo>
                <a:lnTo>
                  <a:pt x="683873" y="365998"/>
                </a:lnTo>
                <a:cubicBezTo>
                  <a:pt x="676132" y="365998"/>
                  <a:pt x="669383" y="364568"/>
                  <a:pt x="663624" y="361707"/>
                </a:cubicBezTo>
                <a:cubicBezTo>
                  <a:pt x="657866" y="358846"/>
                  <a:pt x="653322" y="354892"/>
                  <a:pt x="649990" y="349844"/>
                </a:cubicBezTo>
                <a:cubicBezTo>
                  <a:pt x="646659" y="344795"/>
                  <a:pt x="644707" y="338906"/>
                  <a:pt x="644133" y="332175"/>
                </a:cubicBezTo>
                <a:cubicBezTo>
                  <a:pt x="643560" y="325444"/>
                  <a:pt x="644588" y="318208"/>
                  <a:pt x="647218" y="310467"/>
                </a:cubicBezTo>
                <a:lnTo>
                  <a:pt x="674155" y="231210"/>
                </a:lnTo>
                <a:lnTo>
                  <a:pt x="638312" y="231210"/>
                </a:lnTo>
                <a:lnTo>
                  <a:pt x="651690" y="191833"/>
                </a:lnTo>
                <a:lnTo>
                  <a:pt x="711764" y="191833"/>
                </a:lnTo>
                <a:lnTo>
                  <a:pt x="720685" y="165582"/>
                </a:lnTo>
                <a:lnTo>
                  <a:pt x="678785" y="165582"/>
                </a:lnTo>
                <a:lnTo>
                  <a:pt x="691997" y="126711"/>
                </a:lnTo>
                <a:lnTo>
                  <a:pt x="733898" y="126711"/>
                </a:lnTo>
                <a:close/>
                <a:moveTo>
                  <a:pt x="1279759" y="62598"/>
                </a:moveTo>
                <a:lnTo>
                  <a:pt x="1349425" y="62598"/>
                </a:lnTo>
                <a:lnTo>
                  <a:pt x="1334596" y="91373"/>
                </a:lnTo>
                <a:lnTo>
                  <a:pt x="1529458" y="91373"/>
                </a:lnTo>
                <a:lnTo>
                  <a:pt x="1455864" y="307943"/>
                </a:lnTo>
                <a:cubicBezTo>
                  <a:pt x="1453229" y="315684"/>
                  <a:pt x="1449254" y="322920"/>
                  <a:pt x="1443938" y="329651"/>
                </a:cubicBezTo>
                <a:cubicBezTo>
                  <a:pt x="1438621" y="336382"/>
                  <a:pt x="1432582" y="342271"/>
                  <a:pt x="1425819" y="347319"/>
                </a:cubicBezTo>
                <a:cubicBezTo>
                  <a:pt x="1419057" y="352368"/>
                  <a:pt x="1411710" y="356406"/>
                  <a:pt x="1403780" y="359435"/>
                </a:cubicBezTo>
                <a:cubicBezTo>
                  <a:pt x="1395850" y="362464"/>
                  <a:pt x="1388015" y="363979"/>
                  <a:pt x="1380274" y="363979"/>
                </a:cubicBezTo>
                <a:lnTo>
                  <a:pt x="1263155" y="363979"/>
                </a:lnTo>
                <a:lnTo>
                  <a:pt x="1303028" y="313496"/>
                </a:lnTo>
                <a:lnTo>
                  <a:pt x="1366636" y="313496"/>
                </a:lnTo>
                <a:cubicBezTo>
                  <a:pt x="1371348" y="313496"/>
                  <a:pt x="1375734" y="311982"/>
                  <a:pt x="1379793" y="308953"/>
                </a:cubicBezTo>
                <a:cubicBezTo>
                  <a:pt x="1383853" y="305924"/>
                  <a:pt x="1386682" y="302053"/>
                  <a:pt x="1388281" y="297342"/>
                </a:cubicBezTo>
                <a:lnTo>
                  <a:pt x="1441122" y="141856"/>
                </a:lnTo>
                <a:lnTo>
                  <a:pt x="1308353" y="141856"/>
                </a:lnTo>
                <a:lnTo>
                  <a:pt x="1191635" y="364988"/>
                </a:lnTo>
                <a:lnTo>
                  <a:pt x="1122474" y="364988"/>
                </a:lnTo>
                <a:lnTo>
                  <a:pt x="1238687" y="141856"/>
                </a:lnTo>
                <a:lnTo>
                  <a:pt x="1186185" y="141856"/>
                </a:lnTo>
                <a:lnTo>
                  <a:pt x="1203341" y="91373"/>
                </a:lnTo>
                <a:lnTo>
                  <a:pt x="1264930" y="91373"/>
                </a:lnTo>
                <a:close/>
                <a:moveTo>
                  <a:pt x="1852053" y="48463"/>
                </a:moveTo>
                <a:lnTo>
                  <a:pt x="1834897" y="98945"/>
                </a:lnTo>
                <a:lnTo>
                  <a:pt x="1938386" y="98945"/>
                </a:lnTo>
                <a:cubicBezTo>
                  <a:pt x="1943097" y="98945"/>
                  <a:pt x="1947483" y="97431"/>
                  <a:pt x="1951543" y="94402"/>
                </a:cubicBezTo>
                <a:cubicBezTo>
                  <a:pt x="1955602" y="91373"/>
                  <a:pt x="1958374" y="87671"/>
                  <a:pt x="1959857" y="83296"/>
                </a:cubicBezTo>
                <a:lnTo>
                  <a:pt x="1971696" y="48463"/>
                </a:lnTo>
                <a:close/>
                <a:moveTo>
                  <a:pt x="690562" y="37357"/>
                </a:moveTo>
                <a:lnTo>
                  <a:pt x="683178" y="59064"/>
                </a:lnTo>
                <a:lnTo>
                  <a:pt x="975472" y="59064"/>
                </a:lnTo>
                <a:cubicBezTo>
                  <a:pt x="978838" y="59064"/>
                  <a:pt x="981226" y="58475"/>
                  <a:pt x="982638" y="57297"/>
                </a:cubicBezTo>
                <a:cubicBezTo>
                  <a:pt x="984050" y="56119"/>
                  <a:pt x="985214" y="54184"/>
                  <a:pt x="986129" y="51492"/>
                </a:cubicBezTo>
                <a:lnTo>
                  <a:pt x="990932" y="37357"/>
                </a:lnTo>
                <a:close/>
                <a:moveTo>
                  <a:pt x="1799180" y="2019"/>
                </a:moveTo>
                <a:lnTo>
                  <a:pt x="1810286" y="2019"/>
                </a:lnTo>
                <a:lnTo>
                  <a:pt x="1867836" y="2019"/>
                </a:lnTo>
                <a:lnTo>
                  <a:pt x="1987480" y="2019"/>
                </a:lnTo>
                <a:lnTo>
                  <a:pt x="2045030" y="2019"/>
                </a:lnTo>
                <a:lnTo>
                  <a:pt x="2055631" y="2019"/>
                </a:lnTo>
                <a:lnTo>
                  <a:pt x="2025610" y="90363"/>
                </a:lnTo>
                <a:cubicBezTo>
                  <a:pt x="2022981" y="98104"/>
                  <a:pt x="2019092" y="105340"/>
                  <a:pt x="2013944" y="112071"/>
                </a:cubicBezTo>
                <a:cubicBezTo>
                  <a:pt x="2008796" y="118802"/>
                  <a:pt x="2002839" y="124692"/>
                  <a:pt x="1996074" y="129740"/>
                </a:cubicBezTo>
                <a:cubicBezTo>
                  <a:pt x="1989308" y="134788"/>
                  <a:pt x="1982074" y="138743"/>
                  <a:pt x="1974370" y="141603"/>
                </a:cubicBezTo>
                <a:cubicBezTo>
                  <a:pt x="1966666" y="144464"/>
                  <a:pt x="1958944" y="145894"/>
                  <a:pt x="1951203" y="145894"/>
                </a:cubicBezTo>
                <a:lnTo>
                  <a:pt x="1944641" y="145894"/>
                </a:lnTo>
                <a:lnTo>
                  <a:pt x="1818939" y="145894"/>
                </a:lnTo>
                <a:lnTo>
                  <a:pt x="1750283" y="145894"/>
                </a:lnTo>
                <a:lnTo>
                  <a:pt x="1766240" y="98945"/>
                </a:lnTo>
                <a:close/>
                <a:moveTo>
                  <a:pt x="1784035" y="2019"/>
                </a:moveTo>
                <a:lnTo>
                  <a:pt x="1767053" y="51997"/>
                </a:lnTo>
                <a:lnTo>
                  <a:pt x="1709148" y="54521"/>
                </a:lnTo>
                <a:lnTo>
                  <a:pt x="1696456" y="91878"/>
                </a:lnTo>
                <a:lnTo>
                  <a:pt x="1755016" y="91878"/>
                </a:lnTo>
                <a:lnTo>
                  <a:pt x="1738199" y="141351"/>
                </a:lnTo>
                <a:lnTo>
                  <a:pt x="1679639" y="141351"/>
                </a:lnTo>
                <a:lnTo>
                  <a:pt x="1603466" y="365493"/>
                </a:lnTo>
                <a:lnTo>
                  <a:pt x="1547430" y="365493"/>
                </a:lnTo>
                <a:lnTo>
                  <a:pt x="1623604" y="141351"/>
                </a:lnTo>
                <a:lnTo>
                  <a:pt x="1565044" y="141351"/>
                </a:lnTo>
                <a:lnTo>
                  <a:pt x="1581861" y="91878"/>
                </a:lnTo>
                <a:lnTo>
                  <a:pt x="1640421" y="91878"/>
                </a:lnTo>
                <a:lnTo>
                  <a:pt x="1652253" y="57045"/>
                </a:lnTo>
                <a:lnTo>
                  <a:pt x="1593851" y="59569"/>
                </a:lnTo>
                <a:lnTo>
                  <a:pt x="1610833" y="9591"/>
                </a:lnTo>
                <a:close/>
                <a:moveTo>
                  <a:pt x="1141831" y="2019"/>
                </a:moveTo>
                <a:lnTo>
                  <a:pt x="1559826" y="2019"/>
                </a:lnTo>
                <a:lnTo>
                  <a:pt x="1543017" y="51492"/>
                </a:lnTo>
                <a:lnTo>
                  <a:pt x="1194688" y="51492"/>
                </a:lnTo>
                <a:lnTo>
                  <a:pt x="1107014" y="309458"/>
                </a:lnTo>
                <a:lnTo>
                  <a:pt x="1063749" y="363979"/>
                </a:lnTo>
                <a:lnTo>
                  <a:pt x="994588" y="363979"/>
                </a:lnTo>
                <a:lnTo>
                  <a:pt x="1037348" y="309458"/>
                </a:lnTo>
                <a:close/>
                <a:moveTo>
                  <a:pt x="634589" y="1514"/>
                </a:moveTo>
                <a:lnTo>
                  <a:pt x="1065205" y="1514"/>
                </a:lnTo>
                <a:lnTo>
                  <a:pt x="1050281" y="45434"/>
                </a:lnTo>
                <a:cubicBezTo>
                  <a:pt x="1045133" y="60579"/>
                  <a:pt x="1037257" y="72610"/>
                  <a:pt x="1026653" y="81529"/>
                </a:cubicBezTo>
                <a:cubicBezTo>
                  <a:pt x="1016049" y="90448"/>
                  <a:pt x="1001997" y="94907"/>
                  <a:pt x="984496" y="94907"/>
                </a:cubicBezTo>
                <a:lnTo>
                  <a:pt x="671504" y="94907"/>
                </a:lnTo>
                <a:lnTo>
                  <a:pt x="597390" y="312991"/>
                </a:lnTo>
                <a:lnTo>
                  <a:pt x="563724" y="365998"/>
                </a:lnTo>
                <a:lnTo>
                  <a:pt x="498097" y="365998"/>
                </a:lnTo>
                <a:lnTo>
                  <a:pt x="527708" y="316020"/>
                </a:lnTo>
                <a:close/>
                <a:moveTo>
                  <a:pt x="335741" y="0"/>
                </a:moveTo>
                <a:lnTo>
                  <a:pt x="288713" y="64113"/>
                </a:lnTo>
                <a:lnTo>
                  <a:pt x="448238" y="64113"/>
                </a:lnTo>
                <a:lnTo>
                  <a:pt x="447378" y="14640"/>
                </a:lnTo>
                <a:lnTo>
                  <a:pt x="514015" y="14640"/>
                </a:lnTo>
                <a:lnTo>
                  <a:pt x="515222" y="113585"/>
                </a:lnTo>
                <a:lnTo>
                  <a:pt x="483922" y="113585"/>
                </a:lnTo>
                <a:lnTo>
                  <a:pt x="448585" y="113585"/>
                </a:lnTo>
                <a:lnTo>
                  <a:pt x="252208" y="113585"/>
                </a:lnTo>
                <a:lnTo>
                  <a:pt x="233364" y="139331"/>
                </a:lnTo>
                <a:lnTo>
                  <a:pt x="491329" y="139331"/>
                </a:lnTo>
                <a:lnTo>
                  <a:pt x="475719" y="185271"/>
                </a:lnTo>
                <a:lnTo>
                  <a:pt x="474205" y="185271"/>
                </a:lnTo>
                <a:lnTo>
                  <a:pt x="475546" y="185775"/>
                </a:lnTo>
                <a:cubicBezTo>
                  <a:pt x="439451" y="233565"/>
                  <a:pt x="397808" y="271427"/>
                  <a:pt x="350617" y="299361"/>
                </a:cubicBezTo>
                <a:cubicBezTo>
                  <a:pt x="362922" y="304746"/>
                  <a:pt x="376695" y="308784"/>
                  <a:pt x="391934" y="311477"/>
                </a:cubicBezTo>
                <a:cubicBezTo>
                  <a:pt x="407173" y="314169"/>
                  <a:pt x="424046" y="316020"/>
                  <a:pt x="442551" y="317030"/>
                </a:cubicBezTo>
                <a:lnTo>
                  <a:pt x="426081" y="365493"/>
                </a:lnTo>
                <a:cubicBezTo>
                  <a:pt x="395455" y="365493"/>
                  <a:pt x="368098" y="363053"/>
                  <a:pt x="344011" y="358173"/>
                </a:cubicBezTo>
                <a:cubicBezTo>
                  <a:pt x="319924" y="353293"/>
                  <a:pt x="298775" y="344964"/>
                  <a:pt x="280565" y="333184"/>
                </a:cubicBezTo>
                <a:cubicBezTo>
                  <a:pt x="257401" y="341935"/>
                  <a:pt x="233067" y="349170"/>
                  <a:pt x="207562" y="354892"/>
                </a:cubicBezTo>
                <a:cubicBezTo>
                  <a:pt x="182058" y="360613"/>
                  <a:pt x="155555" y="364820"/>
                  <a:pt x="128052" y="367512"/>
                </a:cubicBezTo>
                <a:lnTo>
                  <a:pt x="146068" y="314506"/>
                </a:lnTo>
                <a:cubicBezTo>
                  <a:pt x="163022" y="312150"/>
                  <a:pt x="179194" y="309373"/>
                  <a:pt x="194583" y="306176"/>
                </a:cubicBezTo>
                <a:cubicBezTo>
                  <a:pt x="209972" y="302979"/>
                  <a:pt x="224805" y="299193"/>
                  <a:pt x="239082" y="294818"/>
                </a:cubicBezTo>
                <a:cubicBezTo>
                  <a:pt x="221513" y="271259"/>
                  <a:pt x="207633" y="240801"/>
                  <a:pt x="197442" y="203444"/>
                </a:cubicBezTo>
                <a:lnTo>
                  <a:pt x="266603" y="203444"/>
                </a:lnTo>
                <a:cubicBezTo>
                  <a:pt x="275406" y="230032"/>
                  <a:pt x="287774" y="251571"/>
                  <a:pt x="303708" y="268062"/>
                </a:cubicBezTo>
                <a:cubicBezTo>
                  <a:pt x="322507" y="258302"/>
                  <a:pt x="340252" y="246691"/>
                  <a:pt x="356943" y="233229"/>
                </a:cubicBezTo>
                <a:cubicBezTo>
                  <a:pt x="373634" y="219767"/>
                  <a:pt x="389778" y="203949"/>
                  <a:pt x="405375" y="185775"/>
                </a:cubicBezTo>
                <a:lnTo>
                  <a:pt x="406053" y="185271"/>
                </a:lnTo>
                <a:lnTo>
                  <a:pt x="199406" y="185775"/>
                </a:lnTo>
                <a:lnTo>
                  <a:pt x="69177" y="363979"/>
                </a:lnTo>
                <a:lnTo>
                  <a:pt x="0" y="367008"/>
                </a:lnTo>
                <a:lnTo>
                  <a:pt x="185571" y="113585"/>
                </a:lnTo>
                <a:lnTo>
                  <a:pt x="152757" y="113585"/>
                </a:lnTo>
                <a:lnTo>
                  <a:pt x="90159" y="113585"/>
                </a:lnTo>
                <a:lnTo>
                  <a:pt x="164755" y="2524"/>
                </a:lnTo>
                <a:lnTo>
                  <a:pt x="227353" y="2524"/>
                </a:lnTo>
                <a:lnTo>
                  <a:pt x="186234" y="64113"/>
                </a:lnTo>
                <a:lnTo>
                  <a:pt x="221571" y="64113"/>
                </a:lnTo>
                <a:lnTo>
                  <a:pt x="266729" y="25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1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95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291E46"/>
              </a:gs>
              <a:gs pos="100000">
                <a:srgbClr val="120D1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924" b="24329"/>
          <a:stretch/>
        </p:blipFill>
        <p:spPr>
          <a:xfrm>
            <a:off x="4535331" y="1485900"/>
            <a:ext cx="7656669" cy="5372099"/>
          </a:xfrm>
          <a:prstGeom prst="rect">
            <a:avLst/>
          </a:prstGeom>
        </p:spPr>
      </p:pic>
      <p:sp>
        <p:nvSpPr>
          <p:cNvPr id="34" name="任意多边形 33"/>
          <p:cNvSpPr/>
          <p:nvPr/>
        </p:nvSpPr>
        <p:spPr>
          <a:xfrm>
            <a:off x="1094014" y="1444335"/>
            <a:ext cx="7473040" cy="4346865"/>
          </a:xfrm>
          <a:custGeom>
            <a:avLst/>
            <a:gdLst>
              <a:gd name="connsiteX0" fmla="*/ 191784 w 7473040"/>
              <a:gd name="connsiteY0" fmla="*/ 0 h 4346865"/>
              <a:gd name="connsiteX1" fmla="*/ 7281256 w 7473040"/>
              <a:gd name="connsiteY1" fmla="*/ 0 h 4346865"/>
              <a:gd name="connsiteX2" fmla="*/ 7473040 w 7473040"/>
              <a:gd name="connsiteY2" fmla="*/ 191784 h 4346865"/>
              <a:gd name="connsiteX3" fmla="*/ 7473040 w 7473040"/>
              <a:gd name="connsiteY3" fmla="*/ 2100977 h 4346865"/>
              <a:gd name="connsiteX4" fmla="*/ 4970739 w 7473040"/>
              <a:gd name="connsiteY4" fmla="*/ 4346865 h 4346865"/>
              <a:gd name="connsiteX5" fmla="*/ 191784 w 7473040"/>
              <a:gd name="connsiteY5" fmla="*/ 4346865 h 4346865"/>
              <a:gd name="connsiteX6" fmla="*/ 0 w 7473040"/>
              <a:gd name="connsiteY6" fmla="*/ 4155081 h 4346865"/>
              <a:gd name="connsiteX7" fmla="*/ 0 w 7473040"/>
              <a:gd name="connsiteY7" fmla="*/ 191784 h 4346865"/>
              <a:gd name="connsiteX8" fmla="*/ 191784 w 7473040"/>
              <a:gd name="connsiteY8" fmla="*/ 0 h 434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73040" h="4346865">
                <a:moveTo>
                  <a:pt x="191784" y="0"/>
                </a:moveTo>
                <a:lnTo>
                  <a:pt x="7281256" y="0"/>
                </a:lnTo>
                <a:cubicBezTo>
                  <a:pt x="7387175" y="0"/>
                  <a:pt x="7473040" y="85865"/>
                  <a:pt x="7473040" y="191784"/>
                </a:cubicBezTo>
                <a:lnTo>
                  <a:pt x="7473040" y="2100977"/>
                </a:lnTo>
                <a:lnTo>
                  <a:pt x="4970739" y="4346865"/>
                </a:lnTo>
                <a:lnTo>
                  <a:pt x="191784" y="4346865"/>
                </a:lnTo>
                <a:cubicBezTo>
                  <a:pt x="85865" y="4346865"/>
                  <a:pt x="0" y="4261000"/>
                  <a:pt x="0" y="4155081"/>
                </a:cubicBezTo>
                <a:lnTo>
                  <a:pt x="0" y="191784"/>
                </a:lnTo>
                <a:cubicBezTo>
                  <a:pt x="0" y="85865"/>
                  <a:pt x="85865" y="0"/>
                  <a:pt x="191784" y="0"/>
                </a:cubicBez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Rectangle 6"/>
          <p:cNvSpPr>
            <a:spLocks noChangeArrowheads="1"/>
          </p:cNvSpPr>
          <p:nvPr/>
        </p:nvSpPr>
        <p:spPr bwMode="black">
          <a:xfrm>
            <a:off x="3322733" y="2157457"/>
            <a:ext cx="5244323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向天歌教育科技有限公司在厦门成立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701754" y="2142068"/>
            <a:ext cx="172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black">
          <a:xfrm>
            <a:off x="3322733" y="2819974"/>
            <a:ext cx="5244323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确立定制、线下培训、模板三大业务</a:t>
            </a:r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black">
          <a:xfrm>
            <a:off x="3322734" y="3482491"/>
            <a:ext cx="5244320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公司开始进入在线教育领域</a:t>
            </a:r>
          </a:p>
        </p:txBody>
      </p:sp>
      <p:sp>
        <p:nvSpPr>
          <p:cNvPr id="53" name="Rectangle 6"/>
          <p:cNvSpPr>
            <a:spLocks noChangeArrowheads="1"/>
          </p:cNvSpPr>
          <p:nvPr/>
        </p:nvSpPr>
        <p:spPr bwMode="black">
          <a:xfrm>
            <a:off x="3187652" y="4145008"/>
            <a:ext cx="5244320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大神教你高逼格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在十点上线</a:t>
            </a:r>
          </a:p>
        </p:txBody>
      </p:sp>
      <p:sp>
        <p:nvSpPr>
          <p:cNvPr id="73" name="Rectangle 6"/>
          <p:cNvSpPr>
            <a:spLocks noChangeArrowheads="1"/>
          </p:cNvSpPr>
          <p:nvPr/>
        </p:nvSpPr>
        <p:spPr bwMode="black">
          <a:xfrm>
            <a:off x="3322734" y="4807524"/>
            <a:ext cx="4714514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视频课程销售额突破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2A1F24E-07F9-4FE1-B950-8011AE3FDD74}"/>
              </a:ext>
            </a:extLst>
          </p:cNvPr>
          <p:cNvSpPr txBox="1"/>
          <p:nvPr/>
        </p:nvSpPr>
        <p:spPr>
          <a:xfrm>
            <a:off x="1701754" y="2804585"/>
            <a:ext cx="172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u="none" strike="noStrike" cap="none" spc="0" normalizeH="0" baseline="0">
                <a:ln>
                  <a:noFill/>
                </a:ln>
                <a:solidFill>
                  <a:srgbClr val="FCCC1C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A17C4242-46E7-4744-A35C-CD52C7C1F02C}"/>
              </a:ext>
            </a:extLst>
          </p:cNvPr>
          <p:cNvSpPr txBox="1"/>
          <p:nvPr/>
        </p:nvSpPr>
        <p:spPr>
          <a:xfrm>
            <a:off x="1701754" y="3467102"/>
            <a:ext cx="172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u="none" strike="noStrike" cap="none" spc="0" normalizeH="0" baseline="0">
                <a:ln>
                  <a:noFill/>
                </a:ln>
                <a:solidFill>
                  <a:srgbClr val="FCCC1C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FEF91890-1DAB-488F-AECE-93CDA1F59A43}"/>
              </a:ext>
            </a:extLst>
          </p:cNvPr>
          <p:cNvSpPr txBox="1"/>
          <p:nvPr/>
        </p:nvSpPr>
        <p:spPr>
          <a:xfrm>
            <a:off x="1701754" y="4129619"/>
            <a:ext cx="172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u="none" strike="noStrike" cap="none" spc="0" normalizeH="0" baseline="0">
                <a:ln>
                  <a:noFill/>
                </a:ln>
                <a:solidFill>
                  <a:srgbClr val="FCCC1C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0DE7979C-37C4-4887-A78E-CA848E593557}"/>
              </a:ext>
            </a:extLst>
          </p:cNvPr>
          <p:cNvSpPr txBox="1"/>
          <p:nvPr/>
        </p:nvSpPr>
        <p:spPr>
          <a:xfrm>
            <a:off x="1701754" y="4792135"/>
            <a:ext cx="172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u="none" strike="noStrike" cap="none" spc="0" normalizeH="0" baseline="0">
                <a:ln>
                  <a:noFill/>
                </a:ln>
                <a:solidFill>
                  <a:srgbClr val="FCCC1C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6E62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</a:p>
        </p:txBody>
      </p:sp>
      <p:sp>
        <p:nvSpPr>
          <p:cNvPr id="22" name="任意多边形 21">
            <a:extLst>
              <a:ext uri="{FF2B5EF4-FFF2-40B4-BE49-F238E27FC236}">
                <a16:creationId xmlns="" xmlns:a16="http://schemas.microsoft.com/office/drawing/2014/main" id="{8DDCD0A0-3053-47C5-8EB5-8038869F5C34}"/>
              </a:ext>
            </a:extLst>
          </p:cNvPr>
          <p:cNvSpPr/>
          <p:nvPr/>
        </p:nvSpPr>
        <p:spPr>
          <a:xfrm>
            <a:off x="1763890" y="1213951"/>
            <a:ext cx="2317395" cy="443788"/>
          </a:xfrm>
          <a:custGeom>
            <a:avLst/>
            <a:gdLst/>
            <a:ahLst/>
            <a:cxnLst/>
            <a:rect l="l" t="t" r="r" b="b"/>
            <a:pathLst>
              <a:path w="2317395" h="443788">
                <a:moveTo>
                  <a:pt x="904875" y="294436"/>
                </a:moveTo>
                <a:lnTo>
                  <a:pt x="996315" y="294436"/>
                </a:lnTo>
                <a:lnTo>
                  <a:pt x="1025576" y="327355"/>
                </a:lnTo>
                <a:lnTo>
                  <a:pt x="1040206" y="302361"/>
                </a:lnTo>
                <a:lnTo>
                  <a:pt x="1113968" y="302361"/>
                </a:lnTo>
                <a:lnTo>
                  <a:pt x="1071906" y="379780"/>
                </a:lnTo>
                <a:lnTo>
                  <a:pt x="1126770" y="441960"/>
                </a:lnTo>
                <a:lnTo>
                  <a:pt x="1035330" y="441960"/>
                </a:lnTo>
                <a:close/>
                <a:moveTo>
                  <a:pt x="857326" y="199948"/>
                </a:moveTo>
                <a:lnTo>
                  <a:pt x="857326" y="231648"/>
                </a:lnTo>
                <a:lnTo>
                  <a:pt x="974370" y="231648"/>
                </a:lnTo>
                <a:lnTo>
                  <a:pt x="974370" y="199948"/>
                </a:lnTo>
                <a:close/>
                <a:moveTo>
                  <a:pt x="2007718" y="195072"/>
                </a:moveTo>
                <a:lnTo>
                  <a:pt x="2317395" y="195072"/>
                </a:lnTo>
                <a:lnTo>
                  <a:pt x="2317395" y="251155"/>
                </a:lnTo>
                <a:lnTo>
                  <a:pt x="2205228" y="251155"/>
                </a:lnTo>
                <a:lnTo>
                  <a:pt x="2205228" y="287121"/>
                </a:lnTo>
                <a:lnTo>
                  <a:pt x="2309470" y="287121"/>
                </a:lnTo>
                <a:lnTo>
                  <a:pt x="2309470" y="343814"/>
                </a:lnTo>
                <a:lnTo>
                  <a:pt x="2205228" y="343814"/>
                </a:lnTo>
                <a:lnTo>
                  <a:pt x="2205228" y="385876"/>
                </a:lnTo>
                <a:lnTo>
                  <a:pt x="2317395" y="385876"/>
                </a:lnTo>
                <a:lnTo>
                  <a:pt x="2317395" y="441350"/>
                </a:lnTo>
                <a:lnTo>
                  <a:pt x="2205228" y="441350"/>
                </a:lnTo>
                <a:lnTo>
                  <a:pt x="2120494" y="441350"/>
                </a:lnTo>
                <a:lnTo>
                  <a:pt x="2007718" y="441350"/>
                </a:lnTo>
                <a:lnTo>
                  <a:pt x="2007718" y="385876"/>
                </a:lnTo>
                <a:lnTo>
                  <a:pt x="2120494" y="385876"/>
                </a:lnTo>
                <a:lnTo>
                  <a:pt x="2120494" y="343814"/>
                </a:lnTo>
                <a:lnTo>
                  <a:pt x="2015643" y="343814"/>
                </a:lnTo>
                <a:lnTo>
                  <a:pt x="2015643" y="287121"/>
                </a:lnTo>
                <a:lnTo>
                  <a:pt x="2120494" y="287121"/>
                </a:lnTo>
                <a:lnTo>
                  <a:pt x="2120494" y="251155"/>
                </a:lnTo>
                <a:lnTo>
                  <a:pt x="2007718" y="251155"/>
                </a:lnTo>
                <a:close/>
                <a:moveTo>
                  <a:pt x="1927251" y="191414"/>
                </a:moveTo>
                <a:lnTo>
                  <a:pt x="1976019" y="191414"/>
                </a:lnTo>
                <a:lnTo>
                  <a:pt x="1991259" y="441350"/>
                </a:lnTo>
                <a:lnTo>
                  <a:pt x="1942491" y="441350"/>
                </a:lnTo>
                <a:close/>
                <a:moveTo>
                  <a:pt x="1796796" y="191414"/>
                </a:moveTo>
                <a:lnTo>
                  <a:pt x="1845564" y="191414"/>
                </a:lnTo>
                <a:lnTo>
                  <a:pt x="1830934" y="441350"/>
                </a:lnTo>
                <a:lnTo>
                  <a:pt x="1782166" y="441350"/>
                </a:lnTo>
                <a:close/>
                <a:moveTo>
                  <a:pt x="778078" y="128016"/>
                </a:moveTo>
                <a:lnTo>
                  <a:pt x="857326" y="128016"/>
                </a:lnTo>
                <a:lnTo>
                  <a:pt x="857326" y="153009"/>
                </a:lnTo>
                <a:lnTo>
                  <a:pt x="974370" y="153009"/>
                </a:lnTo>
                <a:lnTo>
                  <a:pt x="974370" y="128016"/>
                </a:lnTo>
                <a:lnTo>
                  <a:pt x="1053618" y="128016"/>
                </a:lnTo>
                <a:lnTo>
                  <a:pt x="1053618" y="153009"/>
                </a:lnTo>
                <a:lnTo>
                  <a:pt x="1104214" y="153009"/>
                </a:lnTo>
                <a:lnTo>
                  <a:pt x="1104214" y="199948"/>
                </a:lnTo>
                <a:lnTo>
                  <a:pt x="1053618" y="199948"/>
                </a:lnTo>
                <a:lnTo>
                  <a:pt x="1053618" y="231648"/>
                </a:lnTo>
                <a:lnTo>
                  <a:pt x="1125550" y="231648"/>
                </a:lnTo>
                <a:lnTo>
                  <a:pt x="1125550" y="279197"/>
                </a:lnTo>
                <a:lnTo>
                  <a:pt x="837210" y="279197"/>
                </a:lnTo>
                <a:lnTo>
                  <a:pt x="837210" y="357225"/>
                </a:lnTo>
                <a:lnTo>
                  <a:pt x="837210" y="367588"/>
                </a:lnTo>
                <a:lnTo>
                  <a:pt x="837210" y="379780"/>
                </a:lnTo>
                <a:cubicBezTo>
                  <a:pt x="837210" y="385470"/>
                  <a:pt x="839140" y="390144"/>
                  <a:pt x="843001" y="393801"/>
                </a:cubicBezTo>
                <a:cubicBezTo>
                  <a:pt x="846862" y="397459"/>
                  <a:pt x="851434" y="399288"/>
                  <a:pt x="856717" y="399288"/>
                </a:cubicBezTo>
                <a:lnTo>
                  <a:pt x="912800" y="399288"/>
                </a:lnTo>
                <a:lnTo>
                  <a:pt x="896950" y="441960"/>
                </a:lnTo>
                <a:lnTo>
                  <a:pt x="815874" y="441960"/>
                </a:lnTo>
                <a:cubicBezTo>
                  <a:pt x="806526" y="441960"/>
                  <a:pt x="797789" y="440233"/>
                  <a:pt x="789661" y="436778"/>
                </a:cubicBezTo>
                <a:cubicBezTo>
                  <a:pt x="781533" y="433324"/>
                  <a:pt x="774421" y="428549"/>
                  <a:pt x="768325" y="422453"/>
                </a:cubicBezTo>
                <a:cubicBezTo>
                  <a:pt x="762229" y="416357"/>
                  <a:pt x="757454" y="409245"/>
                  <a:pt x="753999" y="401116"/>
                </a:cubicBezTo>
                <a:cubicBezTo>
                  <a:pt x="750545" y="392988"/>
                  <a:pt x="748818" y="384251"/>
                  <a:pt x="748818" y="374904"/>
                </a:cubicBezTo>
                <a:lnTo>
                  <a:pt x="748818" y="279197"/>
                </a:lnTo>
                <a:lnTo>
                  <a:pt x="705536" y="279197"/>
                </a:lnTo>
                <a:lnTo>
                  <a:pt x="705536" y="231648"/>
                </a:lnTo>
                <a:lnTo>
                  <a:pt x="778078" y="231648"/>
                </a:lnTo>
                <a:lnTo>
                  <a:pt x="778078" y="199948"/>
                </a:lnTo>
                <a:lnTo>
                  <a:pt x="727482" y="199948"/>
                </a:lnTo>
                <a:lnTo>
                  <a:pt x="727482" y="153009"/>
                </a:lnTo>
                <a:lnTo>
                  <a:pt x="778078" y="153009"/>
                </a:lnTo>
                <a:close/>
                <a:moveTo>
                  <a:pt x="1412901" y="75590"/>
                </a:moveTo>
                <a:lnTo>
                  <a:pt x="1497025" y="75590"/>
                </a:lnTo>
                <a:lnTo>
                  <a:pt x="1490929" y="110337"/>
                </a:lnTo>
                <a:lnTo>
                  <a:pt x="1726235" y="110337"/>
                </a:lnTo>
                <a:lnTo>
                  <a:pt x="1726235" y="371856"/>
                </a:lnTo>
                <a:cubicBezTo>
                  <a:pt x="1726235" y="381203"/>
                  <a:pt x="1724406" y="389940"/>
                  <a:pt x="1720749" y="398068"/>
                </a:cubicBezTo>
                <a:cubicBezTo>
                  <a:pt x="1717091" y="406197"/>
                  <a:pt x="1712214" y="413309"/>
                  <a:pt x="1706118" y="419405"/>
                </a:cubicBezTo>
                <a:cubicBezTo>
                  <a:pt x="1700022" y="425501"/>
                  <a:pt x="1692809" y="430377"/>
                  <a:pt x="1684477" y="434035"/>
                </a:cubicBezTo>
                <a:cubicBezTo>
                  <a:pt x="1676146" y="437692"/>
                  <a:pt x="1667307" y="439521"/>
                  <a:pt x="1657960" y="439521"/>
                </a:cubicBezTo>
                <a:lnTo>
                  <a:pt x="1516533" y="439521"/>
                </a:lnTo>
                <a:lnTo>
                  <a:pt x="1543965" y="378561"/>
                </a:lnTo>
                <a:lnTo>
                  <a:pt x="1620774" y="378561"/>
                </a:lnTo>
                <a:cubicBezTo>
                  <a:pt x="1626464" y="378561"/>
                  <a:pt x="1631138" y="376732"/>
                  <a:pt x="1634795" y="373075"/>
                </a:cubicBezTo>
                <a:cubicBezTo>
                  <a:pt x="1638453" y="369417"/>
                  <a:pt x="1640281" y="364744"/>
                  <a:pt x="1640281" y="359054"/>
                </a:cubicBezTo>
                <a:lnTo>
                  <a:pt x="1640281" y="171297"/>
                </a:lnTo>
                <a:lnTo>
                  <a:pt x="1479957" y="171297"/>
                </a:lnTo>
                <a:lnTo>
                  <a:pt x="1430579" y="440740"/>
                </a:lnTo>
                <a:lnTo>
                  <a:pt x="1347064" y="440740"/>
                </a:lnTo>
                <a:lnTo>
                  <a:pt x="1395832" y="171297"/>
                </a:lnTo>
                <a:lnTo>
                  <a:pt x="1332434" y="171297"/>
                </a:lnTo>
                <a:lnTo>
                  <a:pt x="1332434" y="110337"/>
                </a:lnTo>
                <a:lnTo>
                  <a:pt x="1406805" y="110337"/>
                </a:lnTo>
                <a:close/>
                <a:moveTo>
                  <a:pt x="2090623" y="58521"/>
                </a:moveTo>
                <a:lnTo>
                  <a:pt x="2090623" y="119481"/>
                </a:lnTo>
                <a:lnTo>
                  <a:pt x="2215591" y="119481"/>
                </a:lnTo>
                <a:cubicBezTo>
                  <a:pt x="2221281" y="119481"/>
                  <a:pt x="2225955" y="117652"/>
                  <a:pt x="2229612" y="113995"/>
                </a:cubicBezTo>
                <a:cubicBezTo>
                  <a:pt x="2233270" y="110337"/>
                  <a:pt x="2235099" y="105867"/>
                  <a:pt x="2235099" y="100584"/>
                </a:cubicBezTo>
                <a:lnTo>
                  <a:pt x="2235099" y="58521"/>
                </a:lnTo>
                <a:close/>
                <a:moveTo>
                  <a:pt x="689077" y="45110"/>
                </a:moveTo>
                <a:lnTo>
                  <a:pt x="689077" y="71323"/>
                </a:lnTo>
                <a:lnTo>
                  <a:pt x="1042035" y="71323"/>
                </a:lnTo>
                <a:cubicBezTo>
                  <a:pt x="1046099" y="71323"/>
                  <a:pt x="1048741" y="70612"/>
                  <a:pt x="1049960" y="69189"/>
                </a:cubicBezTo>
                <a:cubicBezTo>
                  <a:pt x="1051179" y="67767"/>
                  <a:pt x="1051789" y="65430"/>
                  <a:pt x="1051789" y="62179"/>
                </a:cubicBezTo>
                <a:lnTo>
                  <a:pt x="1051789" y="45110"/>
                </a:lnTo>
                <a:close/>
                <a:moveTo>
                  <a:pt x="2007718" y="2438"/>
                </a:moveTo>
                <a:lnTo>
                  <a:pt x="2021129" y="2438"/>
                </a:lnTo>
                <a:lnTo>
                  <a:pt x="2090623" y="2438"/>
                </a:lnTo>
                <a:lnTo>
                  <a:pt x="2235099" y="2438"/>
                </a:lnTo>
                <a:lnTo>
                  <a:pt x="2304593" y="2438"/>
                </a:lnTo>
                <a:lnTo>
                  <a:pt x="2317395" y="2438"/>
                </a:lnTo>
                <a:lnTo>
                  <a:pt x="2317395" y="109118"/>
                </a:lnTo>
                <a:cubicBezTo>
                  <a:pt x="2317395" y="118465"/>
                  <a:pt x="2315667" y="127203"/>
                  <a:pt x="2312213" y="135331"/>
                </a:cubicBezTo>
                <a:cubicBezTo>
                  <a:pt x="2308759" y="143459"/>
                  <a:pt x="2303983" y="150571"/>
                  <a:pt x="2297887" y="156667"/>
                </a:cubicBezTo>
                <a:cubicBezTo>
                  <a:pt x="2291791" y="162763"/>
                  <a:pt x="2284679" y="167538"/>
                  <a:pt x="2276551" y="170992"/>
                </a:cubicBezTo>
                <a:cubicBezTo>
                  <a:pt x="2268423" y="174447"/>
                  <a:pt x="2259686" y="176174"/>
                  <a:pt x="2250339" y="176174"/>
                </a:cubicBezTo>
                <a:lnTo>
                  <a:pt x="2242414" y="176174"/>
                </a:lnTo>
                <a:lnTo>
                  <a:pt x="2090623" y="176174"/>
                </a:lnTo>
                <a:lnTo>
                  <a:pt x="2007718" y="176174"/>
                </a:lnTo>
                <a:lnTo>
                  <a:pt x="2007718" y="119481"/>
                </a:lnTo>
                <a:close/>
                <a:moveTo>
                  <a:pt x="1989430" y="2438"/>
                </a:moveTo>
                <a:lnTo>
                  <a:pt x="1989430" y="62788"/>
                </a:lnTo>
                <a:lnTo>
                  <a:pt x="1920545" y="65836"/>
                </a:lnTo>
                <a:lnTo>
                  <a:pt x="1920545" y="110947"/>
                </a:lnTo>
                <a:lnTo>
                  <a:pt x="1991259" y="110947"/>
                </a:lnTo>
                <a:lnTo>
                  <a:pt x="1991259" y="170688"/>
                </a:lnTo>
                <a:lnTo>
                  <a:pt x="1920545" y="170688"/>
                </a:lnTo>
                <a:lnTo>
                  <a:pt x="1920545" y="441350"/>
                </a:lnTo>
                <a:lnTo>
                  <a:pt x="1852879" y="441350"/>
                </a:lnTo>
                <a:lnTo>
                  <a:pt x="1852879" y="170688"/>
                </a:lnTo>
                <a:lnTo>
                  <a:pt x="1782166" y="170688"/>
                </a:lnTo>
                <a:lnTo>
                  <a:pt x="1782166" y="110947"/>
                </a:lnTo>
                <a:lnTo>
                  <a:pt x="1852879" y="110947"/>
                </a:lnTo>
                <a:lnTo>
                  <a:pt x="1852879" y="68884"/>
                </a:lnTo>
                <a:lnTo>
                  <a:pt x="1783385" y="71932"/>
                </a:lnTo>
                <a:lnTo>
                  <a:pt x="1783385" y="11582"/>
                </a:lnTo>
                <a:close/>
                <a:moveTo>
                  <a:pt x="1221486" y="2438"/>
                </a:moveTo>
                <a:lnTo>
                  <a:pt x="1726235" y="2438"/>
                </a:lnTo>
                <a:lnTo>
                  <a:pt x="1726235" y="62179"/>
                </a:lnTo>
                <a:lnTo>
                  <a:pt x="1305611" y="62179"/>
                </a:lnTo>
                <a:lnTo>
                  <a:pt x="1305611" y="373684"/>
                </a:lnTo>
                <a:lnTo>
                  <a:pt x="1275741" y="439521"/>
                </a:lnTo>
                <a:lnTo>
                  <a:pt x="1192225" y="439521"/>
                </a:lnTo>
                <a:lnTo>
                  <a:pt x="1221486" y="373684"/>
                </a:lnTo>
                <a:close/>
                <a:moveTo>
                  <a:pt x="606781" y="1828"/>
                </a:moveTo>
                <a:lnTo>
                  <a:pt x="1126770" y="1828"/>
                </a:lnTo>
                <a:lnTo>
                  <a:pt x="1126770" y="54864"/>
                </a:lnTo>
                <a:cubicBezTo>
                  <a:pt x="1126770" y="73152"/>
                  <a:pt x="1122198" y="87680"/>
                  <a:pt x="1113054" y="98450"/>
                </a:cubicBezTo>
                <a:cubicBezTo>
                  <a:pt x="1103910" y="109220"/>
                  <a:pt x="1088771" y="114604"/>
                  <a:pt x="1067638" y="114604"/>
                </a:cubicBezTo>
                <a:lnTo>
                  <a:pt x="689686" y="114604"/>
                </a:lnTo>
                <a:lnTo>
                  <a:pt x="689686" y="377952"/>
                </a:lnTo>
                <a:lnTo>
                  <a:pt x="670789" y="441960"/>
                </a:lnTo>
                <a:lnTo>
                  <a:pt x="591541" y="441960"/>
                </a:lnTo>
                <a:lnTo>
                  <a:pt x="606781" y="381609"/>
                </a:lnTo>
                <a:close/>
                <a:moveTo>
                  <a:pt x="254813" y="0"/>
                </a:moveTo>
                <a:lnTo>
                  <a:pt x="224333" y="77419"/>
                </a:lnTo>
                <a:lnTo>
                  <a:pt x="416967" y="77419"/>
                </a:lnTo>
                <a:lnTo>
                  <a:pt x="395631" y="17678"/>
                </a:lnTo>
                <a:lnTo>
                  <a:pt x="476098" y="17678"/>
                </a:lnTo>
                <a:lnTo>
                  <a:pt x="518160" y="137160"/>
                </a:lnTo>
                <a:lnTo>
                  <a:pt x="480365" y="137160"/>
                </a:lnTo>
                <a:lnTo>
                  <a:pt x="437693" y="137160"/>
                </a:lnTo>
                <a:lnTo>
                  <a:pt x="200558" y="137160"/>
                </a:lnTo>
                <a:lnTo>
                  <a:pt x="188367" y="168249"/>
                </a:lnTo>
                <a:lnTo>
                  <a:pt x="499872" y="168249"/>
                </a:lnTo>
                <a:lnTo>
                  <a:pt x="499872" y="223723"/>
                </a:lnTo>
                <a:lnTo>
                  <a:pt x="498043" y="223723"/>
                </a:lnTo>
                <a:lnTo>
                  <a:pt x="499872" y="224332"/>
                </a:lnTo>
                <a:cubicBezTo>
                  <a:pt x="475895" y="282041"/>
                  <a:pt x="441147" y="327761"/>
                  <a:pt x="395631" y="361492"/>
                </a:cubicBezTo>
                <a:cubicBezTo>
                  <a:pt x="412699" y="367995"/>
                  <a:pt x="430987" y="372872"/>
                  <a:pt x="450495" y="376123"/>
                </a:cubicBezTo>
                <a:cubicBezTo>
                  <a:pt x="470002" y="379374"/>
                  <a:pt x="491135" y="381609"/>
                  <a:pt x="513893" y="382828"/>
                </a:cubicBezTo>
                <a:lnTo>
                  <a:pt x="513893" y="441350"/>
                </a:lnTo>
                <a:cubicBezTo>
                  <a:pt x="476911" y="441350"/>
                  <a:pt x="442875" y="438404"/>
                  <a:pt x="411785" y="432511"/>
                </a:cubicBezTo>
                <a:cubicBezTo>
                  <a:pt x="380695" y="426618"/>
                  <a:pt x="351739" y="416560"/>
                  <a:pt x="324917" y="402336"/>
                </a:cubicBezTo>
                <a:cubicBezTo>
                  <a:pt x="300533" y="412902"/>
                  <a:pt x="274117" y="421640"/>
                  <a:pt x="245669" y="428549"/>
                </a:cubicBezTo>
                <a:cubicBezTo>
                  <a:pt x="217221" y="435457"/>
                  <a:pt x="186944" y="440537"/>
                  <a:pt x="154839" y="443788"/>
                </a:cubicBezTo>
                <a:lnTo>
                  <a:pt x="154839" y="379780"/>
                </a:lnTo>
                <a:cubicBezTo>
                  <a:pt x="174346" y="376936"/>
                  <a:pt x="192735" y="373583"/>
                  <a:pt x="210007" y="369722"/>
                </a:cubicBezTo>
                <a:cubicBezTo>
                  <a:pt x="227279" y="365861"/>
                  <a:pt x="243637" y="361289"/>
                  <a:pt x="259080" y="356006"/>
                </a:cubicBezTo>
                <a:cubicBezTo>
                  <a:pt x="228194" y="327558"/>
                  <a:pt x="198933" y="290779"/>
                  <a:pt x="171298" y="245668"/>
                </a:cubicBezTo>
                <a:lnTo>
                  <a:pt x="254813" y="245668"/>
                </a:lnTo>
                <a:cubicBezTo>
                  <a:pt x="276352" y="277774"/>
                  <a:pt x="300126" y="303784"/>
                  <a:pt x="326136" y="323697"/>
                </a:cubicBezTo>
                <a:cubicBezTo>
                  <a:pt x="344831" y="311912"/>
                  <a:pt x="361493" y="297891"/>
                  <a:pt x="376123" y="281635"/>
                </a:cubicBezTo>
                <a:cubicBezTo>
                  <a:pt x="390754" y="265379"/>
                  <a:pt x="403759" y="246278"/>
                  <a:pt x="415138" y="224332"/>
                </a:cubicBezTo>
                <a:lnTo>
                  <a:pt x="415747" y="223723"/>
                </a:lnTo>
                <a:lnTo>
                  <a:pt x="166421" y="224332"/>
                </a:lnTo>
                <a:lnTo>
                  <a:pt x="82296" y="439521"/>
                </a:lnTo>
                <a:lnTo>
                  <a:pt x="0" y="443179"/>
                </a:lnTo>
                <a:lnTo>
                  <a:pt x="120091" y="137160"/>
                </a:lnTo>
                <a:lnTo>
                  <a:pt x="80467" y="137160"/>
                </a:lnTo>
                <a:lnTo>
                  <a:pt x="4877" y="137160"/>
                </a:lnTo>
                <a:lnTo>
                  <a:pt x="49378" y="3048"/>
                </a:lnTo>
                <a:lnTo>
                  <a:pt x="124968" y="3048"/>
                </a:lnTo>
                <a:lnTo>
                  <a:pt x="100584" y="77419"/>
                </a:lnTo>
                <a:lnTo>
                  <a:pt x="143256" y="77419"/>
                </a:lnTo>
                <a:lnTo>
                  <a:pt x="172517" y="3048"/>
                </a:lnTo>
                <a:close/>
              </a:path>
            </a:pathLst>
          </a:custGeom>
          <a:gradFill flip="none" rotWithShape="1">
            <a:gsLst>
              <a:gs pos="0">
                <a:srgbClr val="E26C00"/>
              </a:gs>
              <a:gs pos="100000">
                <a:srgbClr val="F8F324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0" cap="none" spc="300" normalizeH="0" baseline="0" noProof="0" dirty="0">
              <a:ln>
                <a:noFill/>
              </a:ln>
              <a:gradFill flip="none" rotWithShape="1">
                <a:gsLst>
                  <a:gs pos="0">
                    <a:srgbClr val="E26C00"/>
                  </a:gs>
                  <a:gs pos="100000">
                    <a:srgbClr val="F8F324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9514" y="2221712"/>
            <a:ext cx="110649" cy="110649"/>
          </a:xfrm>
          <a:custGeom>
            <a:avLst/>
            <a:gdLst>
              <a:gd name="connsiteX0" fmla="*/ 0 w 167640"/>
              <a:gd name="connsiteY0" fmla="*/ 0 h 167640"/>
              <a:gd name="connsiteX1" fmla="*/ 167640 w 167640"/>
              <a:gd name="connsiteY1" fmla="*/ 0 h 167640"/>
              <a:gd name="connsiteX2" fmla="*/ 167640 w 167640"/>
              <a:gd name="connsiteY2" fmla="*/ 167640 h 167640"/>
              <a:gd name="connsiteX3" fmla="*/ 0 w 167640"/>
              <a:gd name="connsiteY3" fmla="*/ 167640 h 167640"/>
              <a:gd name="connsiteX4" fmla="*/ 0 w 167640"/>
              <a:gd name="connsiteY4" fmla="*/ 0 h 167640"/>
              <a:gd name="connsiteX0" fmla="*/ 0 w 167640"/>
              <a:gd name="connsiteY0" fmla="*/ 0 h 167640"/>
              <a:gd name="connsiteX1" fmla="*/ 167640 w 167640"/>
              <a:gd name="connsiteY1" fmla="*/ 0 h 167640"/>
              <a:gd name="connsiteX2" fmla="*/ 0 w 167640"/>
              <a:gd name="connsiteY2" fmla="*/ 167640 h 167640"/>
              <a:gd name="connsiteX3" fmla="*/ 0 w 167640"/>
              <a:gd name="connsiteY3" fmla="*/ 0 h 16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40" h="167640">
                <a:moveTo>
                  <a:pt x="0" y="0"/>
                </a:moveTo>
                <a:lnTo>
                  <a:pt x="167640" y="0"/>
                </a:lnTo>
                <a:lnTo>
                  <a:pt x="0" y="167640"/>
                </a:lnTo>
                <a:lnTo>
                  <a:pt x="0" y="0"/>
                </a:lnTo>
                <a:close/>
              </a:path>
            </a:pathLst>
          </a:custGeom>
          <a:solidFill>
            <a:srgbClr val="FCC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 9"/>
          <p:cNvSpPr/>
          <p:nvPr/>
        </p:nvSpPr>
        <p:spPr>
          <a:xfrm>
            <a:off x="1559514" y="2890442"/>
            <a:ext cx="110649" cy="110649"/>
          </a:xfrm>
          <a:custGeom>
            <a:avLst/>
            <a:gdLst>
              <a:gd name="connsiteX0" fmla="*/ 0 w 167640"/>
              <a:gd name="connsiteY0" fmla="*/ 0 h 167640"/>
              <a:gd name="connsiteX1" fmla="*/ 167640 w 167640"/>
              <a:gd name="connsiteY1" fmla="*/ 0 h 167640"/>
              <a:gd name="connsiteX2" fmla="*/ 167640 w 167640"/>
              <a:gd name="connsiteY2" fmla="*/ 167640 h 167640"/>
              <a:gd name="connsiteX3" fmla="*/ 0 w 167640"/>
              <a:gd name="connsiteY3" fmla="*/ 167640 h 167640"/>
              <a:gd name="connsiteX4" fmla="*/ 0 w 167640"/>
              <a:gd name="connsiteY4" fmla="*/ 0 h 167640"/>
              <a:gd name="connsiteX0" fmla="*/ 0 w 167640"/>
              <a:gd name="connsiteY0" fmla="*/ 0 h 167640"/>
              <a:gd name="connsiteX1" fmla="*/ 167640 w 167640"/>
              <a:gd name="connsiteY1" fmla="*/ 0 h 167640"/>
              <a:gd name="connsiteX2" fmla="*/ 0 w 167640"/>
              <a:gd name="connsiteY2" fmla="*/ 167640 h 167640"/>
              <a:gd name="connsiteX3" fmla="*/ 0 w 167640"/>
              <a:gd name="connsiteY3" fmla="*/ 0 h 16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40" h="167640">
                <a:moveTo>
                  <a:pt x="0" y="0"/>
                </a:moveTo>
                <a:lnTo>
                  <a:pt x="167640" y="0"/>
                </a:lnTo>
                <a:lnTo>
                  <a:pt x="0" y="167640"/>
                </a:lnTo>
                <a:lnTo>
                  <a:pt x="0" y="0"/>
                </a:lnTo>
                <a:close/>
              </a:path>
            </a:pathLst>
          </a:custGeom>
          <a:solidFill>
            <a:srgbClr val="FCC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9"/>
          <p:cNvSpPr/>
          <p:nvPr/>
        </p:nvSpPr>
        <p:spPr>
          <a:xfrm>
            <a:off x="1559514" y="3552959"/>
            <a:ext cx="110649" cy="110649"/>
          </a:xfrm>
          <a:custGeom>
            <a:avLst/>
            <a:gdLst>
              <a:gd name="connsiteX0" fmla="*/ 0 w 167640"/>
              <a:gd name="connsiteY0" fmla="*/ 0 h 167640"/>
              <a:gd name="connsiteX1" fmla="*/ 167640 w 167640"/>
              <a:gd name="connsiteY1" fmla="*/ 0 h 167640"/>
              <a:gd name="connsiteX2" fmla="*/ 167640 w 167640"/>
              <a:gd name="connsiteY2" fmla="*/ 167640 h 167640"/>
              <a:gd name="connsiteX3" fmla="*/ 0 w 167640"/>
              <a:gd name="connsiteY3" fmla="*/ 167640 h 167640"/>
              <a:gd name="connsiteX4" fmla="*/ 0 w 167640"/>
              <a:gd name="connsiteY4" fmla="*/ 0 h 167640"/>
              <a:gd name="connsiteX0" fmla="*/ 0 w 167640"/>
              <a:gd name="connsiteY0" fmla="*/ 0 h 167640"/>
              <a:gd name="connsiteX1" fmla="*/ 167640 w 167640"/>
              <a:gd name="connsiteY1" fmla="*/ 0 h 167640"/>
              <a:gd name="connsiteX2" fmla="*/ 0 w 167640"/>
              <a:gd name="connsiteY2" fmla="*/ 167640 h 167640"/>
              <a:gd name="connsiteX3" fmla="*/ 0 w 167640"/>
              <a:gd name="connsiteY3" fmla="*/ 0 h 16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40" h="167640">
                <a:moveTo>
                  <a:pt x="0" y="0"/>
                </a:moveTo>
                <a:lnTo>
                  <a:pt x="167640" y="0"/>
                </a:lnTo>
                <a:lnTo>
                  <a:pt x="0" y="167640"/>
                </a:lnTo>
                <a:lnTo>
                  <a:pt x="0" y="0"/>
                </a:lnTo>
                <a:close/>
              </a:path>
            </a:pathLst>
          </a:custGeom>
          <a:solidFill>
            <a:srgbClr val="FCC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矩形 9"/>
          <p:cNvSpPr/>
          <p:nvPr/>
        </p:nvSpPr>
        <p:spPr>
          <a:xfrm>
            <a:off x="1559514" y="4215476"/>
            <a:ext cx="110649" cy="110649"/>
          </a:xfrm>
          <a:custGeom>
            <a:avLst/>
            <a:gdLst>
              <a:gd name="connsiteX0" fmla="*/ 0 w 167640"/>
              <a:gd name="connsiteY0" fmla="*/ 0 h 167640"/>
              <a:gd name="connsiteX1" fmla="*/ 167640 w 167640"/>
              <a:gd name="connsiteY1" fmla="*/ 0 h 167640"/>
              <a:gd name="connsiteX2" fmla="*/ 167640 w 167640"/>
              <a:gd name="connsiteY2" fmla="*/ 167640 h 167640"/>
              <a:gd name="connsiteX3" fmla="*/ 0 w 167640"/>
              <a:gd name="connsiteY3" fmla="*/ 167640 h 167640"/>
              <a:gd name="connsiteX4" fmla="*/ 0 w 167640"/>
              <a:gd name="connsiteY4" fmla="*/ 0 h 167640"/>
              <a:gd name="connsiteX0" fmla="*/ 0 w 167640"/>
              <a:gd name="connsiteY0" fmla="*/ 0 h 167640"/>
              <a:gd name="connsiteX1" fmla="*/ 167640 w 167640"/>
              <a:gd name="connsiteY1" fmla="*/ 0 h 167640"/>
              <a:gd name="connsiteX2" fmla="*/ 0 w 167640"/>
              <a:gd name="connsiteY2" fmla="*/ 167640 h 167640"/>
              <a:gd name="connsiteX3" fmla="*/ 0 w 167640"/>
              <a:gd name="connsiteY3" fmla="*/ 0 h 16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40" h="167640">
                <a:moveTo>
                  <a:pt x="0" y="0"/>
                </a:moveTo>
                <a:lnTo>
                  <a:pt x="167640" y="0"/>
                </a:lnTo>
                <a:lnTo>
                  <a:pt x="0" y="167640"/>
                </a:lnTo>
                <a:lnTo>
                  <a:pt x="0" y="0"/>
                </a:lnTo>
                <a:close/>
              </a:path>
            </a:pathLst>
          </a:custGeom>
          <a:solidFill>
            <a:srgbClr val="FCC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9"/>
          <p:cNvSpPr/>
          <p:nvPr/>
        </p:nvSpPr>
        <p:spPr>
          <a:xfrm>
            <a:off x="1559514" y="4875812"/>
            <a:ext cx="110649" cy="110649"/>
          </a:xfrm>
          <a:custGeom>
            <a:avLst/>
            <a:gdLst>
              <a:gd name="connsiteX0" fmla="*/ 0 w 167640"/>
              <a:gd name="connsiteY0" fmla="*/ 0 h 167640"/>
              <a:gd name="connsiteX1" fmla="*/ 167640 w 167640"/>
              <a:gd name="connsiteY1" fmla="*/ 0 h 167640"/>
              <a:gd name="connsiteX2" fmla="*/ 167640 w 167640"/>
              <a:gd name="connsiteY2" fmla="*/ 167640 h 167640"/>
              <a:gd name="connsiteX3" fmla="*/ 0 w 167640"/>
              <a:gd name="connsiteY3" fmla="*/ 167640 h 167640"/>
              <a:gd name="connsiteX4" fmla="*/ 0 w 167640"/>
              <a:gd name="connsiteY4" fmla="*/ 0 h 167640"/>
              <a:gd name="connsiteX0" fmla="*/ 0 w 167640"/>
              <a:gd name="connsiteY0" fmla="*/ 0 h 167640"/>
              <a:gd name="connsiteX1" fmla="*/ 167640 w 167640"/>
              <a:gd name="connsiteY1" fmla="*/ 0 h 167640"/>
              <a:gd name="connsiteX2" fmla="*/ 0 w 167640"/>
              <a:gd name="connsiteY2" fmla="*/ 167640 h 167640"/>
              <a:gd name="connsiteX3" fmla="*/ 0 w 167640"/>
              <a:gd name="connsiteY3" fmla="*/ 0 h 16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40" h="167640">
                <a:moveTo>
                  <a:pt x="0" y="0"/>
                </a:moveTo>
                <a:lnTo>
                  <a:pt x="167640" y="0"/>
                </a:lnTo>
                <a:lnTo>
                  <a:pt x="0" y="167640"/>
                </a:lnTo>
                <a:lnTo>
                  <a:pt x="0" y="0"/>
                </a:lnTo>
                <a:close/>
              </a:path>
            </a:pathLst>
          </a:custGeom>
          <a:solidFill>
            <a:srgbClr val="FCC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634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C6C941DA-C26F-47FC-A1A2-7B2E81DEAE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077" t="7785" r="-3798"/>
            <a:stretch/>
          </p:blipFill>
          <p:spPr>
            <a:xfrm>
              <a:off x="0" y="0"/>
              <a:ext cx="7996292" cy="6858000"/>
            </a:xfrm>
            <a:custGeom>
              <a:avLst/>
              <a:gdLst>
                <a:gd name="connsiteX0" fmla="*/ 0 w 9075792"/>
                <a:gd name="connsiteY0" fmla="*/ 0 h 6858000"/>
                <a:gd name="connsiteX1" fmla="*/ 9075792 w 9075792"/>
                <a:gd name="connsiteY1" fmla="*/ 0 h 6858000"/>
                <a:gd name="connsiteX2" fmla="*/ 9075792 w 9075792"/>
                <a:gd name="connsiteY2" fmla="*/ 6858000 h 6858000"/>
                <a:gd name="connsiteX3" fmla="*/ 0 w 9075792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5792" h="6858000">
                  <a:moveTo>
                    <a:pt x="0" y="0"/>
                  </a:moveTo>
                  <a:lnTo>
                    <a:pt x="9075792" y="0"/>
                  </a:lnTo>
                  <a:lnTo>
                    <a:pt x="907579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61B8DF65-392F-4C0F-8CFB-BAD9F1EDA1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3893" t="10596" r="965"/>
            <a:stretch/>
          </p:blipFill>
          <p:spPr>
            <a:xfrm>
              <a:off x="7430227" y="0"/>
              <a:ext cx="4761773" cy="6858000"/>
            </a:xfrm>
            <a:prstGeom prst="rect">
              <a:avLst/>
            </a:prstGeom>
          </p:spPr>
        </p:pic>
      </p:grpSp>
      <p:sp>
        <p:nvSpPr>
          <p:cNvPr id="52" name="任意多边形: 形状 51">
            <a:extLst>
              <a:ext uri="{FF2B5EF4-FFF2-40B4-BE49-F238E27FC236}">
                <a16:creationId xmlns="" xmlns:a16="http://schemas.microsoft.com/office/drawing/2014/main" id="{478557E7-CFCC-4318-8D8E-AF51B4457ADE}"/>
              </a:ext>
            </a:extLst>
          </p:cNvPr>
          <p:cNvSpPr/>
          <p:nvPr/>
        </p:nvSpPr>
        <p:spPr>
          <a:xfrm rot="900000">
            <a:off x="4082608" y="5065648"/>
            <a:ext cx="1580980" cy="1276532"/>
          </a:xfrm>
          <a:custGeom>
            <a:avLst/>
            <a:gdLst>
              <a:gd name="connsiteX0" fmla="*/ 1557665 w 1623182"/>
              <a:gd name="connsiteY0" fmla="*/ 0 h 1596405"/>
              <a:gd name="connsiteX1" fmla="*/ 1623182 w 1623182"/>
              <a:gd name="connsiteY1" fmla="*/ 244510 h 1596405"/>
              <a:gd name="connsiteX2" fmla="*/ 1580980 w 1623182"/>
              <a:gd name="connsiteY2" fmla="*/ 319873 h 1596405"/>
              <a:gd name="connsiteX3" fmla="*/ 0 w 1623182"/>
              <a:gd name="connsiteY3" fmla="*/ 1596405 h 1596405"/>
              <a:gd name="connsiteX0" fmla="*/ 1557665 w 1649105"/>
              <a:gd name="connsiteY0" fmla="*/ 0 h 1596405"/>
              <a:gd name="connsiteX1" fmla="*/ 1623182 w 1649105"/>
              <a:gd name="connsiteY1" fmla="*/ 244510 h 1596405"/>
              <a:gd name="connsiteX2" fmla="*/ 1580980 w 1649105"/>
              <a:gd name="connsiteY2" fmla="*/ 319873 h 1596405"/>
              <a:gd name="connsiteX3" fmla="*/ 0 w 1649105"/>
              <a:gd name="connsiteY3" fmla="*/ 1596405 h 1596405"/>
              <a:gd name="connsiteX4" fmla="*/ 1649105 w 1649105"/>
              <a:gd name="connsiteY4" fmla="*/ 91440 h 1596405"/>
              <a:gd name="connsiteX0" fmla="*/ 1557665 w 1623182"/>
              <a:gd name="connsiteY0" fmla="*/ 0 h 1596405"/>
              <a:gd name="connsiteX1" fmla="*/ 1623182 w 1623182"/>
              <a:gd name="connsiteY1" fmla="*/ 244510 h 1596405"/>
              <a:gd name="connsiteX2" fmla="*/ 1580980 w 1623182"/>
              <a:gd name="connsiteY2" fmla="*/ 319873 h 1596405"/>
              <a:gd name="connsiteX3" fmla="*/ 0 w 1623182"/>
              <a:gd name="connsiteY3" fmla="*/ 1596405 h 1596405"/>
              <a:gd name="connsiteX0" fmla="*/ 1623182 w 1623182"/>
              <a:gd name="connsiteY0" fmla="*/ 0 h 1351895"/>
              <a:gd name="connsiteX1" fmla="*/ 1580980 w 1623182"/>
              <a:gd name="connsiteY1" fmla="*/ 75363 h 1351895"/>
              <a:gd name="connsiteX2" fmla="*/ 0 w 1623182"/>
              <a:gd name="connsiteY2" fmla="*/ 1351895 h 1351895"/>
              <a:gd name="connsiteX0" fmla="*/ 1580980 w 1580980"/>
              <a:gd name="connsiteY0" fmla="*/ 0 h 1276532"/>
              <a:gd name="connsiteX1" fmla="*/ 0 w 1580980"/>
              <a:gd name="connsiteY1" fmla="*/ 1276532 h 127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80980" h="1276532">
                <a:moveTo>
                  <a:pt x="1580980" y="0"/>
                </a:moveTo>
                <a:cubicBezTo>
                  <a:pt x="1225255" y="593485"/>
                  <a:pt x="666151" y="1051107"/>
                  <a:pt x="0" y="1276532"/>
                </a:cubicBezTo>
              </a:path>
            </a:pathLst>
          </a:custGeom>
          <a:noFill/>
          <a:ln w="19050">
            <a:solidFill>
              <a:srgbClr val="CBE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="" xmlns:a16="http://schemas.microsoft.com/office/drawing/2014/main" id="{47E31F09-2898-409A-9809-6AB24F1C3C6E}"/>
              </a:ext>
            </a:extLst>
          </p:cNvPr>
          <p:cNvSpPr/>
          <p:nvPr/>
        </p:nvSpPr>
        <p:spPr>
          <a:xfrm rot="18900000">
            <a:off x="4483411" y="2205336"/>
            <a:ext cx="1547256" cy="1804332"/>
          </a:xfrm>
          <a:custGeom>
            <a:avLst/>
            <a:gdLst>
              <a:gd name="connsiteX0" fmla="*/ 1486533 w 1486533"/>
              <a:gd name="connsiteY0" fmla="*/ 0 h 1832126"/>
              <a:gd name="connsiteX1" fmla="*/ 170967 w 1486533"/>
              <a:gd name="connsiteY1" fmla="*/ 1788166 h 1832126"/>
              <a:gd name="connsiteX2" fmla="*/ 0 w 1486533"/>
              <a:gd name="connsiteY2" fmla="*/ 1832126 h 1832126"/>
              <a:gd name="connsiteX3" fmla="*/ 178096 w 1486533"/>
              <a:gd name="connsiteY3" fmla="*/ 1654031 h 1832126"/>
              <a:gd name="connsiteX4" fmla="*/ 5299 w 1486533"/>
              <a:gd name="connsiteY4" fmla="*/ 1481234 h 1832126"/>
              <a:gd name="connsiteX0" fmla="*/ 5299 w 1486533"/>
              <a:gd name="connsiteY0" fmla="*/ 1481234 h 1832126"/>
              <a:gd name="connsiteX1" fmla="*/ 1486533 w 1486533"/>
              <a:gd name="connsiteY1" fmla="*/ 0 h 1832126"/>
              <a:gd name="connsiteX2" fmla="*/ 170967 w 1486533"/>
              <a:gd name="connsiteY2" fmla="*/ 1788166 h 1832126"/>
              <a:gd name="connsiteX3" fmla="*/ 0 w 1486533"/>
              <a:gd name="connsiteY3" fmla="*/ 1832126 h 1832126"/>
              <a:gd name="connsiteX4" fmla="*/ 178096 w 1486533"/>
              <a:gd name="connsiteY4" fmla="*/ 1654031 h 1832126"/>
              <a:gd name="connsiteX5" fmla="*/ 96739 w 1486533"/>
              <a:gd name="connsiteY5" fmla="*/ 1572674 h 1832126"/>
              <a:gd name="connsiteX0" fmla="*/ 5299 w 1486533"/>
              <a:gd name="connsiteY0" fmla="*/ 1481234 h 1832126"/>
              <a:gd name="connsiteX1" fmla="*/ 1486533 w 1486533"/>
              <a:gd name="connsiteY1" fmla="*/ 0 h 1832126"/>
              <a:gd name="connsiteX2" fmla="*/ 170967 w 1486533"/>
              <a:gd name="connsiteY2" fmla="*/ 1788166 h 1832126"/>
              <a:gd name="connsiteX3" fmla="*/ 0 w 1486533"/>
              <a:gd name="connsiteY3" fmla="*/ 1832126 h 1832126"/>
              <a:gd name="connsiteX4" fmla="*/ 178096 w 1486533"/>
              <a:gd name="connsiteY4" fmla="*/ 1654031 h 1832126"/>
              <a:gd name="connsiteX0" fmla="*/ 1486533 w 1486533"/>
              <a:gd name="connsiteY0" fmla="*/ 0 h 1832126"/>
              <a:gd name="connsiteX1" fmla="*/ 170967 w 1486533"/>
              <a:gd name="connsiteY1" fmla="*/ 1788166 h 1832126"/>
              <a:gd name="connsiteX2" fmla="*/ 0 w 1486533"/>
              <a:gd name="connsiteY2" fmla="*/ 1832126 h 1832126"/>
              <a:gd name="connsiteX3" fmla="*/ 178096 w 1486533"/>
              <a:gd name="connsiteY3" fmla="*/ 1654031 h 1832126"/>
              <a:gd name="connsiteX0" fmla="*/ 1486533 w 1486533"/>
              <a:gd name="connsiteY0" fmla="*/ 0 h 1832126"/>
              <a:gd name="connsiteX1" fmla="*/ 170967 w 1486533"/>
              <a:gd name="connsiteY1" fmla="*/ 1788166 h 1832126"/>
              <a:gd name="connsiteX2" fmla="*/ 0 w 1486533"/>
              <a:gd name="connsiteY2" fmla="*/ 1832126 h 1832126"/>
              <a:gd name="connsiteX0" fmla="*/ 1315566 w 1315566"/>
              <a:gd name="connsiteY0" fmla="*/ 0 h 1788166"/>
              <a:gd name="connsiteX1" fmla="*/ 0 w 1315566"/>
              <a:gd name="connsiteY1" fmla="*/ 1788166 h 1788166"/>
              <a:gd name="connsiteX0" fmla="*/ 1337118 w 1337118"/>
              <a:gd name="connsiteY0" fmla="*/ 0 h 1745061"/>
              <a:gd name="connsiteX1" fmla="*/ 0 w 1337118"/>
              <a:gd name="connsiteY1" fmla="*/ 1745061 h 1745061"/>
              <a:gd name="connsiteX0" fmla="*/ 1509539 w 1509539"/>
              <a:gd name="connsiteY0" fmla="*/ 0 h 1831271"/>
              <a:gd name="connsiteX1" fmla="*/ 0 w 1509539"/>
              <a:gd name="connsiteY1" fmla="*/ 1831271 h 1831271"/>
              <a:gd name="connsiteX0" fmla="*/ 1509539 w 1509539"/>
              <a:gd name="connsiteY0" fmla="*/ 0 h 1831271"/>
              <a:gd name="connsiteX1" fmla="*/ 0 w 1509539"/>
              <a:gd name="connsiteY1" fmla="*/ 1831271 h 1831271"/>
              <a:gd name="connsiteX0" fmla="*/ 1509539 w 1509539"/>
              <a:gd name="connsiteY0" fmla="*/ 0 h 1831271"/>
              <a:gd name="connsiteX1" fmla="*/ 0 w 1509539"/>
              <a:gd name="connsiteY1" fmla="*/ 1831271 h 1831271"/>
              <a:gd name="connsiteX0" fmla="*/ 1547256 w 1547256"/>
              <a:gd name="connsiteY0" fmla="*/ 0 h 1804332"/>
              <a:gd name="connsiteX1" fmla="*/ 0 w 1547256"/>
              <a:gd name="connsiteY1" fmla="*/ 1804332 h 1804332"/>
              <a:gd name="connsiteX0" fmla="*/ 1547256 w 1547256"/>
              <a:gd name="connsiteY0" fmla="*/ 0 h 1804332"/>
              <a:gd name="connsiteX1" fmla="*/ 0 w 1547256"/>
              <a:gd name="connsiteY1" fmla="*/ 1804332 h 180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47256" h="1804332">
                <a:moveTo>
                  <a:pt x="1547256" y="0"/>
                </a:moveTo>
                <a:cubicBezTo>
                  <a:pt x="1547256" y="840179"/>
                  <a:pt x="740620" y="1728916"/>
                  <a:pt x="0" y="1804332"/>
                </a:cubicBezTo>
              </a:path>
            </a:pathLst>
          </a:custGeom>
          <a:noFill/>
          <a:ln w="19050">
            <a:solidFill>
              <a:srgbClr val="CBE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BC453CF7-C65B-4540-A43C-50B00C8DB18A}"/>
              </a:ext>
            </a:extLst>
          </p:cNvPr>
          <p:cNvSpPr/>
          <p:nvPr/>
        </p:nvSpPr>
        <p:spPr>
          <a:xfrm>
            <a:off x="4328434" y="4321162"/>
            <a:ext cx="1812214" cy="1462133"/>
          </a:xfrm>
          <a:custGeom>
            <a:avLst/>
            <a:gdLst>
              <a:gd name="connsiteX0" fmla="*/ 1221303 w 1861204"/>
              <a:gd name="connsiteY0" fmla="*/ 0 h 1497260"/>
              <a:gd name="connsiteX1" fmla="*/ 1861204 w 1861204"/>
              <a:gd name="connsiteY1" fmla="*/ 0 h 1497260"/>
              <a:gd name="connsiteX2" fmla="*/ 1843964 w 1861204"/>
              <a:gd name="connsiteY2" fmla="*/ 41477 h 1497260"/>
              <a:gd name="connsiteX3" fmla="*/ 1954 w 1861204"/>
              <a:gd name="connsiteY3" fmla="*/ 1496962 h 1497260"/>
              <a:gd name="connsiteX4" fmla="*/ 0 w 1861204"/>
              <a:gd name="connsiteY4" fmla="*/ 1497260 h 1497260"/>
              <a:gd name="connsiteX0" fmla="*/ 1221303 w 1861204"/>
              <a:gd name="connsiteY0" fmla="*/ 0 h 1497260"/>
              <a:gd name="connsiteX1" fmla="*/ 1861204 w 1861204"/>
              <a:gd name="connsiteY1" fmla="*/ 0 h 1497260"/>
              <a:gd name="connsiteX2" fmla="*/ 1843964 w 1861204"/>
              <a:gd name="connsiteY2" fmla="*/ 41477 h 1497260"/>
              <a:gd name="connsiteX3" fmla="*/ 1954 w 1861204"/>
              <a:gd name="connsiteY3" fmla="*/ 1496962 h 1497260"/>
              <a:gd name="connsiteX4" fmla="*/ 0 w 1861204"/>
              <a:gd name="connsiteY4" fmla="*/ 1497260 h 1497260"/>
              <a:gd name="connsiteX5" fmla="*/ 1312743 w 1861204"/>
              <a:gd name="connsiteY5" fmla="*/ 91440 h 1497260"/>
              <a:gd name="connsiteX0" fmla="*/ 1221303 w 1861204"/>
              <a:gd name="connsiteY0" fmla="*/ 0 h 1497260"/>
              <a:gd name="connsiteX1" fmla="*/ 1861204 w 1861204"/>
              <a:gd name="connsiteY1" fmla="*/ 0 h 1497260"/>
              <a:gd name="connsiteX2" fmla="*/ 1843964 w 1861204"/>
              <a:gd name="connsiteY2" fmla="*/ 41477 h 1497260"/>
              <a:gd name="connsiteX3" fmla="*/ 1954 w 1861204"/>
              <a:gd name="connsiteY3" fmla="*/ 1496962 h 1497260"/>
              <a:gd name="connsiteX4" fmla="*/ 0 w 1861204"/>
              <a:gd name="connsiteY4" fmla="*/ 1497260 h 1497260"/>
              <a:gd name="connsiteX0" fmla="*/ 1861204 w 1861204"/>
              <a:gd name="connsiteY0" fmla="*/ 0 h 1497260"/>
              <a:gd name="connsiteX1" fmla="*/ 1843964 w 1861204"/>
              <a:gd name="connsiteY1" fmla="*/ 41477 h 1497260"/>
              <a:gd name="connsiteX2" fmla="*/ 1954 w 1861204"/>
              <a:gd name="connsiteY2" fmla="*/ 1496962 h 1497260"/>
              <a:gd name="connsiteX3" fmla="*/ 0 w 1861204"/>
              <a:gd name="connsiteY3" fmla="*/ 1497260 h 1497260"/>
              <a:gd name="connsiteX0" fmla="*/ 1843964 w 1843964"/>
              <a:gd name="connsiteY0" fmla="*/ 0 h 1455783"/>
              <a:gd name="connsiteX1" fmla="*/ 1954 w 1843964"/>
              <a:gd name="connsiteY1" fmla="*/ 1455485 h 1455783"/>
              <a:gd name="connsiteX2" fmla="*/ 0 w 1843964"/>
              <a:gd name="connsiteY2" fmla="*/ 1455783 h 1455783"/>
              <a:gd name="connsiteX0" fmla="*/ 1824914 w 1824914"/>
              <a:gd name="connsiteY0" fmla="*/ 0 h 1462133"/>
              <a:gd name="connsiteX1" fmla="*/ 1954 w 1824914"/>
              <a:gd name="connsiteY1" fmla="*/ 1461835 h 1462133"/>
              <a:gd name="connsiteX2" fmla="*/ 0 w 1824914"/>
              <a:gd name="connsiteY2" fmla="*/ 1462133 h 1462133"/>
              <a:gd name="connsiteX0" fmla="*/ 1812214 w 1812214"/>
              <a:gd name="connsiteY0" fmla="*/ 0 h 1462133"/>
              <a:gd name="connsiteX1" fmla="*/ 1954 w 1812214"/>
              <a:gd name="connsiteY1" fmla="*/ 1461835 h 1462133"/>
              <a:gd name="connsiteX2" fmla="*/ 0 w 1812214"/>
              <a:gd name="connsiteY2" fmla="*/ 1462133 h 1462133"/>
              <a:gd name="connsiteX0" fmla="*/ 1812214 w 1812214"/>
              <a:gd name="connsiteY0" fmla="*/ 0 h 1462133"/>
              <a:gd name="connsiteX1" fmla="*/ 1954 w 1812214"/>
              <a:gd name="connsiteY1" fmla="*/ 1461835 h 1462133"/>
              <a:gd name="connsiteX2" fmla="*/ 0 w 1812214"/>
              <a:gd name="connsiteY2" fmla="*/ 1462133 h 146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2214" h="1462133">
                <a:moveTo>
                  <a:pt x="1812214" y="0"/>
                </a:moveTo>
                <a:cubicBezTo>
                  <a:pt x="1543933" y="725087"/>
                  <a:pt x="820426" y="1294352"/>
                  <a:pt x="1954" y="1461835"/>
                </a:cubicBezTo>
                <a:lnTo>
                  <a:pt x="0" y="1462133"/>
                </a:lnTo>
              </a:path>
            </a:pathLst>
          </a:custGeom>
          <a:noFill/>
          <a:ln w="19050">
            <a:solidFill>
              <a:srgbClr val="CBE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="" xmlns:a16="http://schemas.microsoft.com/office/drawing/2014/main" id="{4DC2590B-921E-4B93-93B6-1BFDA9A65861}"/>
              </a:ext>
            </a:extLst>
          </p:cNvPr>
          <p:cNvSpPr/>
          <p:nvPr/>
        </p:nvSpPr>
        <p:spPr>
          <a:xfrm rot="20700000">
            <a:off x="4661734" y="3770117"/>
            <a:ext cx="1668042" cy="1318023"/>
          </a:xfrm>
          <a:custGeom>
            <a:avLst/>
            <a:gdLst>
              <a:gd name="connsiteX0" fmla="*/ 1161714 w 1744718"/>
              <a:gd name="connsiteY0" fmla="*/ 0 h 1546796"/>
              <a:gd name="connsiteX1" fmla="*/ 1744718 w 1744718"/>
              <a:gd name="connsiteY1" fmla="*/ 156216 h 1546796"/>
              <a:gd name="connsiteX2" fmla="*/ 1716599 w 1744718"/>
              <a:gd name="connsiteY2" fmla="*/ 223866 h 1546796"/>
              <a:gd name="connsiteX3" fmla="*/ 48557 w 1744718"/>
              <a:gd name="connsiteY3" fmla="*/ 1541889 h 1546796"/>
              <a:gd name="connsiteX4" fmla="*/ 16404 w 1744718"/>
              <a:gd name="connsiteY4" fmla="*/ 1546796 h 1546796"/>
              <a:gd name="connsiteX5" fmla="*/ 111576 w 1744718"/>
              <a:gd name="connsiteY5" fmla="*/ 1191610 h 1546796"/>
              <a:gd name="connsiteX6" fmla="*/ 0 w 1744718"/>
              <a:gd name="connsiteY6" fmla="*/ 1161714 h 1546796"/>
              <a:gd name="connsiteX0" fmla="*/ 1161714 w 1744718"/>
              <a:gd name="connsiteY0" fmla="*/ 0 h 1546796"/>
              <a:gd name="connsiteX1" fmla="*/ 1744718 w 1744718"/>
              <a:gd name="connsiteY1" fmla="*/ 156216 h 1546796"/>
              <a:gd name="connsiteX2" fmla="*/ 1716599 w 1744718"/>
              <a:gd name="connsiteY2" fmla="*/ 223866 h 1546796"/>
              <a:gd name="connsiteX3" fmla="*/ 48557 w 1744718"/>
              <a:gd name="connsiteY3" fmla="*/ 1541889 h 1546796"/>
              <a:gd name="connsiteX4" fmla="*/ 16404 w 1744718"/>
              <a:gd name="connsiteY4" fmla="*/ 1546796 h 1546796"/>
              <a:gd name="connsiteX5" fmla="*/ 111576 w 1744718"/>
              <a:gd name="connsiteY5" fmla="*/ 1191610 h 1546796"/>
              <a:gd name="connsiteX6" fmla="*/ 0 w 1744718"/>
              <a:gd name="connsiteY6" fmla="*/ 1161714 h 1546796"/>
              <a:gd name="connsiteX7" fmla="*/ 1253154 w 1744718"/>
              <a:gd name="connsiteY7" fmla="*/ 91440 h 1546796"/>
              <a:gd name="connsiteX0" fmla="*/ 1161714 w 1744718"/>
              <a:gd name="connsiteY0" fmla="*/ 0 h 1546796"/>
              <a:gd name="connsiteX1" fmla="*/ 1744718 w 1744718"/>
              <a:gd name="connsiteY1" fmla="*/ 156216 h 1546796"/>
              <a:gd name="connsiteX2" fmla="*/ 1716599 w 1744718"/>
              <a:gd name="connsiteY2" fmla="*/ 223866 h 1546796"/>
              <a:gd name="connsiteX3" fmla="*/ 48557 w 1744718"/>
              <a:gd name="connsiteY3" fmla="*/ 1541889 h 1546796"/>
              <a:gd name="connsiteX4" fmla="*/ 16404 w 1744718"/>
              <a:gd name="connsiteY4" fmla="*/ 1546796 h 1546796"/>
              <a:gd name="connsiteX5" fmla="*/ 111576 w 1744718"/>
              <a:gd name="connsiteY5" fmla="*/ 1191610 h 1546796"/>
              <a:gd name="connsiteX6" fmla="*/ 0 w 1744718"/>
              <a:gd name="connsiteY6" fmla="*/ 1161714 h 1546796"/>
              <a:gd name="connsiteX0" fmla="*/ 1744718 w 1744718"/>
              <a:gd name="connsiteY0" fmla="*/ 0 h 1390580"/>
              <a:gd name="connsiteX1" fmla="*/ 1716599 w 1744718"/>
              <a:gd name="connsiteY1" fmla="*/ 67650 h 1390580"/>
              <a:gd name="connsiteX2" fmla="*/ 48557 w 1744718"/>
              <a:gd name="connsiteY2" fmla="*/ 1385673 h 1390580"/>
              <a:gd name="connsiteX3" fmla="*/ 16404 w 1744718"/>
              <a:gd name="connsiteY3" fmla="*/ 1390580 h 1390580"/>
              <a:gd name="connsiteX4" fmla="*/ 111576 w 1744718"/>
              <a:gd name="connsiteY4" fmla="*/ 1035394 h 1390580"/>
              <a:gd name="connsiteX5" fmla="*/ 0 w 1744718"/>
              <a:gd name="connsiteY5" fmla="*/ 1005498 h 1390580"/>
              <a:gd name="connsiteX0" fmla="*/ 1728314 w 1728314"/>
              <a:gd name="connsiteY0" fmla="*/ 0 h 1390580"/>
              <a:gd name="connsiteX1" fmla="*/ 1700195 w 1728314"/>
              <a:gd name="connsiteY1" fmla="*/ 67650 h 1390580"/>
              <a:gd name="connsiteX2" fmla="*/ 32153 w 1728314"/>
              <a:gd name="connsiteY2" fmla="*/ 1385673 h 1390580"/>
              <a:gd name="connsiteX3" fmla="*/ 0 w 1728314"/>
              <a:gd name="connsiteY3" fmla="*/ 1390580 h 1390580"/>
              <a:gd name="connsiteX4" fmla="*/ 95172 w 1728314"/>
              <a:gd name="connsiteY4" fmla="*/ 1035394 h 1390580"/>
              <a:gd name="connsiteX0" fmla="*/ 1728314 w 1728314"/>
              <a:gd name="connsiteY0" fmla="*/ 0 h 1390580"/>
              <a:gd name="connsiteX1" fmla="*/ 1700195 w 1728314"/>
              <a:gd name="connsiteY1" fmla="*/ 67650 h 1390580"/>
              <a:gd name="connsiteX2" fmla="*/ 32153 w 1728314"/>
              <a:gd name="connsiteY2" fmla="*/ 1385673 h 1390580"/>
              <a:gd name="connsiteX3" fmla="*/ 0 w 1728314"/>
              <a:gd name="connsiteY3" fmla="*/ 1390580 h 1390580"/>
              <a:gd name="connsiteX0" fmla="*/ 1696161 w 1696161"/>
              <a:gd name="connsiteY0" fmla="*/ 0 h 1385673"/>
              <a:gd name="connsiteX1" fmla="*/ 1668042 w 1696161"/>
              <a:gd name="connsiteY1" fmla="*/ 67650 h 1385673"/>
              <a:gd name="connsiteX2" fmla="*/ 0 w 1696161"/>
              <a:gd name="connsiteY2" fmla="*/ 1385673 h 1385673"/>
              <a:gd name="connsiteX0" fmla="*/ 1668042 w 1668042"/>
              <a:gd name="connsiteY0" fmla="*/ 0 h 1318023"/>
              <a:gd name="connsiteX1" fmla="*/ 0 w 1668042"/>
              <a:gd name="connsiteY1" fmla="*/ 1318023 h 131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68042" h="1318023">
                <a:moveTo>
                  <a:pt x="1668042" y="0"/>
                </a:moveTo>
                <a:cubicBezTo>
                  <a:pt x="1356095" y="668107"/>
                  <a:pt x="741172" y="1166357"/>
                  <a:pt x="0" y="1318023"/>
                </a:cubicBezTo>
              </a:path>
            </a:pathLst>
          </a:custGeom>
          <a:noFill/>
          <a:ln w="19050">
            <a:solidFill>
              <a:srgbClr val="CBE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="" xmlns:a16="http://schemas.microsoft.com/office/drawing/2014/main" id="{F23247C3-BFD2-45C2-970D-B24CB7A7CC8C}"/>
              </a:ext>
            </a:extLst>
          </p:cNvPr>
          <p:cNvSpPr/>
          <p:nvPr/>
        </p:nvSpPr>
        <p:spPr>
          <a:xfrm rot="19800000">
            <a:off x="4692714" y="2964441"/>
            <a:ext cx="1618616" cy="1521111"/>
          </a:xfrm>
          <a:custGeom>
            <a:avLst/>
            <a:gdLst>
              <a:gd name="connsiteX0" fmla="*/ 1381652 w 1652515"/>
              <a:gd name="connsiteY0" fmla="*/ 0 h 1750230"/>
              <a:gd name="connsiteX1" fmla="*/ 1652515 w 1652515"/>
              <a:gd name="connsiteY1" fmla="*/ 156384 h 1750230"/>
              <a:gd name="connsiteX2" fmla="*/ 1636836 w 1652515"/>
              <a:gd name="connsiteY2" fmla="*/ 226338 h 1750230"/>
              <a:gd name="connsiteX3" fmla="*/ 18220 w 1652515"/>
              <a:gd name="connsiteY3" fmla="*/ 1747449 h 1750230"/>
              <a:gd name="connsiteX4" fmla="*/ 0 w 1652515"/>
              <a:gd name="connsiteY4" fmla="*/ 1750230 h 1750230"/>
              <a:gd name="connsiteX5" fmla="*/ 180931 w 1652515"/>
              <a:gd name="connsiteY5" fmla="*/ 1436848 h 1750230"/>
              <a:gd name="connsiteX6" fmla="*/ 31232 w 1652515"/>
              <a:gd name="connsiteY6" fmla="*/ 1350420 h 1750230"/>
              <a:gd name="connsiteX0" fmla="*/ 1381652 w 1652515"/>
              <a:gd name="connsiteY0" fmla="*/ 0 h 1750230"/>
              <a:gd name="connsiteX1" fmla="*/ 1652515 w 1652515"/>
              <a:gd name="connsiteY1" fmla="*/ 156384 h 1750230"/>
              <a:gd name="connsiteX2" fmla="*/ 1636836 w 1652515"/>
              <a:gd name="connsiteY2" fmla="*/ 226338 h 1750230"/>
              <a:gd name="connsiteX3" fmla="*/ 18220 w 1652515"/>
              <a:gd name="connsiteY3" fmla="*/ 1747449 h 1750230"/>
              <a:gd name="connsiteX4" fmla="*/ 0 w 1652515"/>
              <a:gd name="connsiteY4" fmla="*/ 1750230 h 1750230"/>
              <a:gd name="connsiteX5" fmla="*/ 180931 w 1652515"/>
              <a:gd name="connsiteY5" fmla="*/ 1436848 h 1750230"/>
              <a:gd name="connsiteX6" fmla="*/ 31232 w 1652515"/>
              <a:gd name="connsiteY6" fmla="*/ 1350420 h 1750230"/>
              <a:gd name="connsiteX7" fmla="*/ 1473092 w 1652515"/>
              <a:gd name="connsiteY7" fmla="*/ 91440 h 1750230"/>
              <a:gd name="connsiteX0" fmla="*/ 1381652 w 1652515"/>
              <a:gd name="connsiteY0" fmla="*/ 0 h 1750230"/>
              <a:gd name="connsiteX1" fmla="*/ 1652515 w 1652515"/>
              <a:gd name="connsiteY1" fmla="*/ 156384 h 1750230"/>
              <a:gd name="connsiteX2" fmla="*/ 1636836 w 1652515"/>
              <a:gd name="connsiteY2" fmla="*/ 226338 h 1750230"/>
              <a:gd name="connsiteX3" fmla="*/ 18220 w 1652515"/>
              <a:gd name="connsiteY3" fmla="*/ 1747449 h 1750230"/>
              <a:gd name="connsiteX4" fmla="*/ 0 w 1652515"/>
              <a:gd name="connsiteY4" fmla="*/ 1750230 h 1750230"/>
              <a:gd name="connsiteX5" fmla="*/ 180931 w 1652515"/>
              <a:gd name="connsiteY5" fmla="*/ 1436848 h 1750230"/>
              <a:gd name="connsiteX6" fmla="*/ 31232 w 1652515"/>
              <a:gd name="connsiteY6" fmla="*/ 1350420 h 1750230"/>
              <a:gd name="connsiteX0" fmla="*/ 1652515 w 1652515"/>
              <a:gd name="connsiteY0" fmla="*/ 0 h 1593846"/>
              <a:gd name="connsiteX1" fmla="*/ 1636836 w 1652515"/>
              <a:gd name="connsiteY1" fmla="*/ 69954 h 1593846"/>
              <a:gd name="connsiteX2" fmla="*/ 18220 w 1652515"/>
              <a:gd name="connsiteY2" fmla="*/ 1591065 h 1593846"/>
              <a:gd name="connsiteX3" fmla="*/ 0 w 1652515"/>
              <a:gd name="connsiteY3" fmla="*/ 1593846 h 1593846"/>
              <a:gd name="connsiteX4" fmla="*/ 180931 w 1652515"/>
              <a:gd name="connsiteY4" fmla="*/ 1280464 h 1593846"/>
              <a:gd name="connsiteX5" fmla="*/ 31232 w 1652515"/>
              <a:gd name="connsiteY5" fmla="*/ 1194036 h 1593846"/>
              <a:gd name="connsiteX0" fmla="*/ 1636836 w 1636836"/>
              <a:gd name="connsiteY0" fmla="*/ 0 h 1523892"/>
              <a:gd name="connsiteX1" fmla="*/ 18220 w 1636836"/>
              <a:gd name="connsiteY1" fmla="*/ 1521111 h 1523892"/>
              <a:gd name="connsiteX2" fmla="*/ 0 w 1636836"/>
              <a:gd name="connsiteY2" fmla="*/ 1523892 h 1523892"/>
              <a:gd name="connsiteX3" fmla="*/ 180931 w 1636836"/>
              <a:gd name="connsiteY3" fmla="*/ 1210510 h 1523892"/>
              <a:gd name="connsiteX4" fmla="*/ 31232 w 1636836"/>
              <a:gd name="connsiteY4" fmla="*/ 1124082 h 1523892"/>
              <a:gd name="connsiteX0" fmla="*/ 1636836 w 1636836"/>
              <a:gd name="connsiteY0" fmla="*/ 0 h 1523892"/>
              <a:gd name="connsiteX1" fmla="*/ 18220 w 1636836"/>
              <a:gd name="connsiteY1" fmla="*/ 1521111 h 1523892"/>
              <a:gd name="connsiteX2" fmla="*/ 0 w 1636836"/>
              <a:gd name="connsiteY2" fmla="*/ 1523892 h 1523892"/>
              <a:gd name="connsiteX3" fmla="*/ 180931 w 1636836"/>
              <a:gd name="connsiteY3" fmla="*/ 1210510 h 1523892"/>
              <a:gd name="connsiteX0" fmla="*/ 1636836 w 1636836"/>
              <a:gd name="connsiteY0" fmla="*/ 0 h 1523892"/>
              <a:gd name="connsiteX1" fmla="*/ 18220 w 1636836"/>
              <a:gd name="connsiteY1" fmla="*/ 1521111 h 1523892"/>
              <a:gd name="connsiteX2" fmla="*/ 0 w 1636836"/>
              <a:gd name="connsiteY2" fmla="*/ 1523892 h 1523892"/>
              <a:gd name="connsiteX0" fmla="*/ 1618616 w 1618616"/>
              <a:gd name="connsiteY0" fmla="*/ 0 h 1521111"/>
              <a:gd name="connsiteX1" fmla="*/ 0 w 1618616"/>
              <a:gd name="connsiteY1" fmla="*/ 1521111 h 152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18616" h="1521111">
                <a:moveTo>
                  <a:pt x="1618616" y="0"/>
                </a:moveTo>
                <a:cubicBezTo>
                  <a:pt x="1411211" y="766430"/>
                  <a:pt x="784575" y="1360564"/>
                  <a:pt x="0" y="1521111"/>
                </a:cubicBezTo>
              </a:path>
            </a:pathLst>
          </a:custGeom>
          <a:noFill/>
          <a:ln w="19050">
            <a:solidFill>
              <a:srgbClr val="CBE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32FB3FE6-EA8B-4644-96B9-7BC9E4CC6489}"/>
              </a:ext>
            </a:extLst>
          </p:cNvPr>
          <p:cNvSpPr/>
          <p:nvPr/>
        </p:nvSpPr>
        <p:spPr>
          <a:xfrm>
            <a:off x="5071505" y="1844028"/>
            <a:ext cx="159657" cy="159657"/>
          </a:xfrm>
          <a:prstGeom prst="ellipse">
            <a:avLst/>
          </a:prstGeom>
          <a:solidFill>
            <a:srgbClr val="DDF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453540" y="1643535"/>
            <a:ext cx="5513918" cy="474586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5442663" y="1643535"/>
            <a:ext cx="1497271" cy="474586"/>
          </a:xfrm>
          <a:prstGeom prst="roundRect">
            <a:avLst>
              <a:gd name="adj" fmla="val 50000"/>
            </a:avLst>
          </a:prstGeom>
          <a:solidFill>
            <a:srgbClr val="CBE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4FFE83BF-5B1A-49D1-B3B9-6A224768E433}"/>
              </a:ext>
            </a:extLst>
          </p:cNvPr>
          <p:cNvSpPr txBox="1"/>
          <p:nvPr/>
        </p:nvSpPr>
        <p:spPr>
          <a:xfrm>
            <a:off x="5544398" y="1638377"/>
            <a:ext cx="1342681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2015 · 04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B919281A-0F42-49D4-9DF5-09BE484881E8}"/>
              </a:ext>
            </a:extLst>
          </p:cNvPr>
          <p:cNvSpPr/>
          <p:nvPr/>
        </p:nvSpPr>
        <p:spPr>
          <a:xfrm>
            <a:off x="7014900" y="1657427"/>
            <a:ext cx="3952558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向天歌教育科技有限公司在厦门成立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BA3B29CE-62B9-4A1B-8786-52B2D89BA81F}"/>
              </a:ext>
            </a:extLst>
          </p:cNvPr>
          <p:cNvSpPr/>
          <p:nvPr/>
        </p:nvSpPr>
        <p:spPr>
          <a:xfrm>
            <a:off x="5714062" y="2527274"/>
            <a:ext cx="159657" cy="159657"/>
          </a:xfrm>
          <a:prstGeom prst="ellipse">
            <a:avLst/>
          </a:prstGeom>
          <a:solidFill>
            <a:srgbClr val="DDF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11C25822-3CE3-4228-A6E3-E4F0E3C2849C}"/>
              </a:ext>
            </a:extLst>
          </p:cNvPr>
          <p:cNvSpPr/>
          <p:nvPr/>
        </p:nvSpPr>
        <p:spPr>
          <a:xfrm>
            <a:off x="6049593" y="3470883"/>
            <a:ext cx="159657" cy="159657"/>
          </a:xfrm>
          <a:prstGeom prst="ellipse">
            <a:avLst/>
          </a:prstGeom>
          <a:solidFill>
            <a:srgbClr val="DDF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F0FF62E5-A908-4B7E-8231-EEEB311B0FFF}"/>
              </a:ext>
            </a:extLst>
          </p:cNvPr>
          <p:cNvSpPr/>
          <p:nvPr/>
        </p:nvSpPr>
        <p:spPr>
          <a:xfrm>
            <a:off x="6059257" y="4220874"/>
            <a:ext cx="159657" cy="159657"/>
          </a:xfrm>
          <a:prstGeom prst="ellipse">
            <a:avLst/>
          </a:prstGeom>
          <a:solidFill>
            <a:srgbClr val="DDF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7DD10030-E714-4DD3-8BBC-4524F4BDE8F1}"/>
              </a:ext>
            </a:extLst>
          </p:cNvPr>
          <p:cNvSpPr/>
          <p:nvPr/>
        </p:nvSpPr>
        <p:spPr>
          <a:xfrm>
            <a:off x="5769612" y="5175405"/>
            <a:ext cx="159657" cy="159657"/>
          </a:xfrm>
          <a:prstGeom prst="ellipse">
            <a:avLst/>
          </a:prstGeom>
          <a:solidFill>
            <a:srgbClr val="DDF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6030134" y="2472819"/>
            <a:ext cx="5513918" cy="474586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6019257" y="2472819"/>
            <a:ext cx="1497271" cy="474586"/>
          </a:xfrm>
          <a:prstGeom prst="roundRect">
            <a:avLst>
              <a:gd name="adj" fmla="val 50000"/>
            </a:avLst>
          </a:prstGeom>
          <a:solidFill>
            <a:srgbClr val="CBE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4FFE83BF-5B1A-49D1-B3B9-6A224768E433}"/>
              </a:ext>
            </a:extLst>
          </p:cNvPr>
          <p:cNvSpPr txBox="1"/>
          <p:nvPr/>
        </p:nvSpPr>
        <p:spPr>
          <a:xfrm>
            <a:off x="6120992" y="2467661"/>
            <a:ext cx="1342681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2015 · 10</a:t>
            </a:r>
            <a:endParaRPr kumimoji="0" lang="zh-CN" altLang="en-US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B919281A-0F42-49D4-9DF5-09BE484881E8}"/>
              </a:ext>
            </a:extLst>
          </p:cNvPr>
          <p:cNvSpPr/>
          <p:nvPr/>
        </p:nvSpPr>
        <p:spPr>
          <a:xfrm>
            <a:off x="7581969" y="2499411"/>
            <a:ext cx="3952558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确立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定制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/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培训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/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模板为三大业务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6329828" y="3302103"/>
            <a:ext cx="4709742" cy="474586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6306251" y="3302103"/>
            <a:ext cx="1527256" cy="474586"/>
          </a:xfrm>
          <a:prstGeom prst="roundRect">
            <a:avLst>
              <a:gd name="adj" fmla="val 50000"/>
            </a:avLst>
          </a:prstGeom>
          <a:solidFill>
            <a:srgbClr val="CBE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4FFE83BF-5B1A-49D1-B3B9-6A224768E433}"/>
              </a:ext>
            </a:extLst>
          </p:cNvPr>
          <p:cNvSpPr txBox="1"/>
          <p:nvPr/>
        </p:nvSpPr>
        <p:spPr>
          <a:xfrm>
            <a:off x="6411161" y="3306470"/>
            <a:ext cx="1342681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2016 · 06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B919281A-0F42-49D4-9DF5-09BE484881E8}"/>
              </a:ext>
            </a:extLst>
          </p:cNvPr>
          <p:cNvSpPr/>
          <p:nvPr/>
        </p:nvSpPr>
        <p:spPr>
          <a:xfrm>
            <a:off x="7891188" y="3315995"/>
            <a:ext cx="2996699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公司开始进入在线教育领域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6383019" y="4131387"/>
            <a:ext cx="4709742" cy="474586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6372142" y="4131387"/>
            <a:ext cx="1497271" cy="474586"/>
          </a:xfrm>
          <a:prstGeom prst="roundRect">
            <a:avLst>
              <a:gd name="adj" fmla="val 50000"/>
            </a:avLst>
          </a:prstGeom>
          <a:solidFill>
            <a:srgbClr val="CBE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FFE83BF-5B1A-49D1-B3B9-6A224768E433}"/>
              </a:ext>
            </a:extLst>
          </p:cNvPr>
          <p:cNvSpPr txBox="1"/>
          <p:nvPr/>
        </p:nvSpPr>
        <p:spPr>
          <a:xfrm>
            <a:off x="6464352" y="4126229"/>
            <a:ext cx="1342681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2016 · 10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B919281A-0F42-49D4-9DF5-09BE484881E8}"/>
              </a:ext>
            </a:extLst>
          </p:cNvPr>
          <p:cNvSpPr/>
          <p:nvPr/>
        </p:nvSpPr>
        <p:spPr>
          <a:xfrm>
            <a:off x="7842779" y="4145279"/>
            <a:ext cx="4690390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PPT》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上线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6119613" y="4960671"/>
            <a:ext cx="4958634" cy="474586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6108736" y="4960671"/>
            <a:ext cx="1497271" cy="474586"/>
          </a:xfrm>
          <a:prstGeom prst="roundRect">
            <a:avLst>
              <a:gd name="adj" fmla="val 50000"/>
            </a:avLst>
          </a:prstGeom>
          <a:solidFill>
            <a:srgbClr val="CBE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4FFE83BF-5B1A-49D1-B3B9-6A224768E433}"/>
              </a:ext>
            </a:extLst>
          </p:cNvPr>
          <p:cNvSpPr txBox="1"/>
          <p:nvPr/>
        </p:nvSpPr>
        <p:spPr>
          <a:xfrm>
            <a:off x="6200946" y="4965038"/>
            <a:ext cx="1342681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rPr>
              <a:t>2016 · 12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B919281A-0F42-49D4-9DF5-09BE484881E8}"/>
              </a:ext>
            </a:extLst>
          </p:cNvPr>
          <p:cNvSpPr/>
          <p:nvPr/>
        </p:nvSpPr>
        <p:spPr>
          <a:xfrm>
            <a:off x="7642873" y="4987263"/>
            <a:ext cx="4690390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视频课程销售额突破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sp>
        <p:nvSpPr>
          <p:cNvPr id="5" name="椭圆 4"/>
          <p:cNvSpPr/>
          <p:nvPr/>
        </p:nvSpPr>
        <p:spPr>
          <a:xfrm>
            <a:off x="1983710" y="2118121"/>
            <a:ext cx="2974038" cy="2974038"/>
          </a:xfrm>
          <a:prstGeom prst="ellipse">
            <a:avLst/>
          </a:prstGeom>
          <a:solidFill>
            <a:schemeClr val="tx1">
              <a:alpha val="68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2551" y="2715824"/>
            <a:ext cx="1644852" cy="1015663"/>
          </a:xfrm>
          <a:prstGeom prst="rect">
            <a:avLst/>
          </a:prstGeom>
          <a:noFill/>
          <a:effectLst>
            <a:outerShdw dist="38100" dir="2700000" algn="tl" rotWithShape="0">
              <a:srgbClr val="CBED3B">
                <a:alpha val="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发展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2755644" y="3435344"/>
            <a:ext cx="16448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1" u="none" strike="noStrike" kern="1200" cap="none" spc="0" normalizeH="0" baseline="0" noProof="0" dirty="0">
                <a:ln>
                  <a:noFill/>
                </a:ln>
                <a:solidFill>
                  <a:srgbClr val="CBED3B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历程</a:t>
            </a:r>
          </a:p>
        </p:txBody>
      </p:sp>
      <p:sp>
        <p:nvSpPr>
          <p:cNvPr id="10" name="弧形 9"/>
          <p:cNvSpPr/>
          <p:nvPr/>
        </p:nvSpPr>
        <p:spPr>
          <a:xfrm>
            <a:off x="2006439" y="2155177"/>
            <a:ext cx="2961805" cy="2961805"/>
          </a:xfrm>
          <a:prstGeom prst="arc">
            <a:avLst>
              <a:gd name="adj1" fmla="val 17902189"/>
              <a:gd name="adj2" fmla="val 7553217"/>
            </a:avLst>
          </a:prstGeom>
          <a:ln w="57150">
            <a:solidFill>
              <a:srgbClr val="CBED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051754" y="2200017"/>
            <a:ext cx="241825" cy="241825"/>
          </a:xfrm>
          <a:prstGeom prst="ellipse">
            <a:avLst/>
          </a:prstGeom>
          <a:solidFill>
            <a:srgbClr val="CBE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19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751751E-6FCA-43FF-B510-34C13B57C930}"/>
              </a:ext>
            </a:extLst>
          </p:cNvPr>
          <p:cNvSpPr/>
          <p:nvPr/>
        </p:nvSpPr>
        <p:spPr>
          <a:xfrm>
            <a:off x="0" y="0"/>
            <a:ext cx="12198929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E0FE288-904E-48E5-BDFF-7FD01F30E0BD}"/>
              </a:ext>
            </a:extLst>
          </p:cNvPr>
          <p:cNvSpPr txBox="1"/>
          <p:nvPr/>
        </p:nvSpPr>
        <p:spPr>
          <a:xfrm>
            <a:off x="641937" y="584694"/>
            <a:ext cx="3223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向天歌发展历程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6DB4A88-8146-4376-BF7C-FC5D24BB80E4}"/>
              </a:ext>
            </a:extLst>
          </p:cNvPr>
          <p:cNvSpPr txBox="1"/>
          <p:nvPr/>
        </p:nvSpPr>
        <p:spPr>
          <a:xfrm>
            <a:off x="641937" y="1060711"/>
            <a:ext cx="26660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极致无岸 向天而歌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6B5BDEAA-2501-4B8C-B3BB-96D9238F78D1}"/>
              </a:ext>
            </a:extLst>
          </p:cNvPr>
          <p:cNvSpPr/>
          <p:nvPr/>
        </p:nvSpPr>
        <p:spPr>
          <a:xfrm>
            <a:off x="492484" y="5119930"/>
            <a:ext cx="254158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向天歌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教育科技公司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厦门成立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9F0145A0-1931-453A-8C5E-3DAC0E9F9464}"/>
              </a:ext>
            </a:extLst>
          </p:cNvPr>
          <p:cNvSpPr/>
          <p:nvPr/>
        </p:nvSpPr>
        <p:spPr>
          <a:xfrm>
            <a:off x="2563645" y="5137798"/>
            <a:ext cx="278906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培训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模板为三大主营业务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8964A1F0-63A6-44F2-9F5F-6B5910CE64B8}"/>
              </a:ext>
            </a:extLst>
          </p:cNvPr>
          <p:cNvSpPr/>
          <p:nvPr/>
        </p:nvSpPr>
        <p:spPr>
          <a:xfrm>
            <a:off x="4932599" y="5120430"/>
            <a:ext cx="232680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公司开始进入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在线教育领域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423A2675-8DA4-4967-A063-87F8415C8510}"/>
              </a:ext>
            </a:extLst>
          </p:cNvPr>
          <p:cNvSpPr/>
          <p:nvPr/>
        </p:nvSpPr>
        <p:spPr>
          <a:xfrm>
            <a:off x="6799373" y="5115577"/>
            <a:ext cx="294676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PPT》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在十点课堂上线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53B7FD61-06FA-46B2-9C0A-6B4ABA5AF62F}"/>
              </a:ext>
            </a:extLst>
          </p:cNvPr>
          <p:cNvSpPr/>
          <p:nvPr/>
        </p:nvSpPr>
        <p:spPr>
          <a:xfrm>
            <a:off x="9385147" y="5115577"/>
            <a:ext cx="2132797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视频课程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销售额突破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C75E05A-FADB-4D59-B44E-230C17FCD9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3367" r="24054"/>
          <a:stretch/>
        </p:blipFill>
        <p:spPr>
          <a:xfrm>
            <a:off x="5093781" y="2013585"/>
            <a:ext cx="2018327" cy="283351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D970668-68D2-4AC4-AFCE-A0EEE23266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375" r="48868"/>
          <a:stretch/>
        </p:blipFill>
        <p:spPr>
          <a:xfrm>
            <a:off x="9433444" y="2013585"/>
            <a:ext cx="2018327" cy="283351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0A7DD70A-D76E-4F64-BD07-840E71707BF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7420"/>
          <a:stretch/>
        </p:blipFill>
        <p:spPr>
          <a:xfrm>
            <a:off x="754120" y="2013585"/>
            <a:ext cx="2018327" cy="283351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866F03B1-36F0-4DFE-A30F-83E1007DC7B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  <a14:imgEffect>
                      <a14:saturation sat="0"/>
                    </a14:imgEffect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354" r="46066"/>
          <a:stretch/>
        </p:blipFill>
        <p:spPr>
          <a:xfrm>
            <a:off x="7263612" y="2013585"/>
            <a:ext cx="2018327" cy="283351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34E2AED7-2F89-483E-ADD7-2DF5421294E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  <a14:imgEffect>
                      <a14:brightnessContrast brigh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732" r="16536"/>
          <a:stretch/>
        </p:blipFill>
        <p:spPr>
          <a:xfrm rot="10800000">
            <a:off x="2923950" y="2013585"/>
            <a:ext cx="2018327" cy="2833512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AC3B13F4-D291-4B96-9204-7FCD52EEE294}"/>
              </a:ext>
            </a:extLst>
          </p:cNvPr>
          <p:cNvSpPr/>
          <p:nvPr/>
        </p:nvSpPr>
        <p:spPr>
          <a:xfrm>
            <a:off x="5093779" y="4426183"/>
            <a:ext cx="2018328" cy="420914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F1A0C22F-4310-4DEE-88F3-29FC4FFCE202}"/>
              </a:ext>
            </a:extLst>
          </p:cNvPr>
          <p:cNvSpPr/>
          <p:nvPr/>
        </p:nvSpPr>
        <p:spPr>
          <a:xfrm>
            <a:off x="7263609" y="4426183"/>
            <a:ext cx="2018328" cy="420914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9ED1BD00-366A-4122-A59E-782E9720D96E}"/>
              </a:ext>
            </a:extLst>
          </p:cNvPr>
          <p:cNvSpPr/>
          <p:nvPr/>
        </p:nvSpPr>
        <p:spPr>
          <a:xfrm>
            <a:off x="9433439" y="4426183"/>
            <a:ext cx="2018328" cy="420914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5E4977BD-CB15-4930-8352-1E64F4A98973}"/>
              </a:ext>
            </a:extLst>
          </p:cNvPr>
          <p:cNvSpPr/>
          <p:nvPr/>
        </p:nvSpPr>
        <p:spPr>
          <a:xfrm>
            <a:off x="754115" y="4426183"/>
            <a:ext cx="2018328" cy="420914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018A02F-61E7-458B-A141-5C59609107FC}"/>
              </a:ext>
            </a:extLst>
          </p:cNvPr>
          <p:cNvSpPr/>
          <p:nvPr/>
        </p:nvSpPr>
        <p:spPr>
          <a:xfrm>
            <a:off x="2923945" y="4426183"/>
            <a:ext cx="2018328" cy="420914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FE3D3974-5FA4-4A97-B027-F048998F550C}"/>
              </a:ext>
            </a:extLst>
          </p:cNvPr>
          <p:cNvSpPr/>
          <p:nvPr/>
        </p:nvSpPr>
        <p:spPr>
          <a:xfrm>
            <a:off x="788148" y="4467378"/>
            <a:ext cx="19681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06132AF-CF70-4CF8-ADCE-226B737CBF9A}"/>
              </a:ext>
            </a:extLst>
          </p:cNvPr>
          <p:cNvSpPr/>
          <p:nvPr/>
        </p:nvSpPr>
        <p:spPr>
          <a:xfrm>
            <a:off x="2983048" y="4467378"/>
            <a:ext cx="19681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6B87756C-F0CE-474B-A685-C0023136119E}"/>
              </a:ext>
            </a:extLst>
          </p:cNvPr>
          <p:cNvSpPr/>
          <p:nvPr/>
        </p:nvSpPr>
        <p:spPr>
          <a:xfrm>
            <a:off x="5121360" y="4473882"/>
            <a:ext cx="19681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06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621DAE42-42AB-454B-8667-630D22A4BDE7}"/>
              </a:ext>
            </a:extLst>
          </p:cNvPr>
          <p:cNvSpPr/>
          <p:nvPr/>
        </p:nvSpPr>
        <p:spPr>
          <a:xfrm>
            <a:off x="7322712" y="4471216"/>
            <a:ext cx="19681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6545E26B-2C33-433F-8EB1-D5B55E36B15B}"/>
              </a:ext>
            </a:extLst>
          </p:cNvPr>
          <p:cNvSpPr/>
          <p:nvPr/>
        </p:nvSpPr>
        <p:spPr>
          <a:xfrm>
            <a:off x="9467472" y="4485730"/>
            <a:ext cx="19681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76389EFB-4D59-4FFF-9E52-DAA277A09AFF}"/>
              </a:ext>
            </a:extLst>
          </p:cNvPr>
          <p:cNvSpPr/>
          <p:nvPr/>
        </p:nvSpPr>
        <p:spPr>
          <a:xfrm>
            <a:off x="754115" y="2017059"/>
            <a:ext cx="2018328" cy="2409124"/>
          </a:xfrm>
          <a:prstGeom prst="rect">
            <a:avLst/>
          </a:prstGeom>
          <a:solidFill>
            <a:schemeClr val="accent5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6CA2E5C1-4E5F-4211-AEB8-706EC7078805}"/>
              </a:ext>
            </a:extLst>
          </p:cNvPr>
          <p:cNvSpPr/>
          <p:nvPr/>
        </p:nvSpPr>
        <p:spPr>
          <a:xfrm>
            <a:off x="2923940" y="2017059"/>
            <a:ext cx="2018328" cy="2409124"/>
          </a:xfrm>
          <a:prstGeom prst="rect">
            <a:avLst/>
          </a:prstGeom>
          <a:solidFill>
            <a:schemeClr val="accent5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877954B1-3DE2-44BF-B563-489BC0F2DE1D}"/>
              </a:ext>
            </a:extLst>
          </p:cNvPr>
          <p:cNvSpPr/>
          <p:nvPr/>
        </p:nvSpPr>
        <p:spPr>
          <a:xfrm>
            <a:off x="5093765" y="2017059"/>
            <a:ext cx="2018328" cy="2409124"/>
          </a:xfrm>
          <a:prstGeom prst="rect">
            <a:avLst/>
          </a:prstGeom>
          <a:solidFill>
            <a:schemeClr val="accent5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C4233F86-A7B9-4C02-98FF-0E3A8BF688D8}"/>
              </a:ext>
            </a:extLst>
          </p:cNvPr>
          <p:cNvSpPr/>
          <p:nvPr/>
        </p:nvSpPr>
        <p:spPr>
          <a:xfrm>
            <a:off x="7263590" y="2017059"/>
            <a:ext cx="2018328" cy="2409124"/>
          </a:xfrm>
          <a:prstGeom prst="rect">
            <a:avLst/>
          </a:prstGeom>
          <a:solidFill>
            <a:schemeClr val="accent5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21B5D962-8D9E-40D3-8438-DE305BAFF61E}"/>
              </a:ext>
            </a:extLst>
          </p:cNvPr>
          <p:cNvSpPr/>
          <p:nvPr/>
        </p:nvSpPr>
        <p:spPr>
          <a:xfrm>
            <a:off x="9433417" y="2017059"/>
            <a:ext cx="2018328" cy="2409124"/>
          </a:xfrm>
          <a:prstGeom prst="rect">
            <a:avLst/>
          </a:prstGeom>
          <a:solidFill>
            <a:schemeClr val="accent5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871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442F403-8F50-477C-94E7-449436EC81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68" b="516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B51F304-7970-40F3-A5E9-CD8C0F173D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C85F7563-A292-46FD-8406-53B63583CCA3}"/>
              </a:ext>
            </a:extLst>
          </p:cNvPr>
          <p:cNvSpPr/>
          <p:nvPr/>
        </p:nvSpPr>
        <p:spPr>
          <a:xfrm>
            <a:off x="1203761" y="3600249"/>
            <a:ext cx="777874" cy="777874"/>
          </a:xfrm>
          <a:prstGeom prst="ellipse">
            <a:avLst/>
          </a:prstGeom>
          <a:solidFill>
            <a:srgbClr val="0070C0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8EA0BCA6-C1FD-4A4C-A363-856B3B6F749C}"/>
              </a:ext>
            </a:extLst>
          </p:cNvPr>
          <p:cNvSpPr/>
          <p:nvPr/>
        </p:nvSpPr>
        <p:spPr>
          <a:xfrm>
            <a:off x="2880161" y="3600249"/>
            <a:ext cx="777874" cy="777874"/>
          </a:xfrm>
          <a:prstGeom prst="ellipse">
            <a:avLst/>
          </a:prstGeom>
          <a:solidFill>
            <a:srgbClr val="0070C0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ECCEEE6E-1B82-4F7F-986C-3677E653A92C}"/>
              </a:ext>
            </a:extLst>
          </p:cNvPr>
          <p:cNvSpPr/>
          <p:nvPr/>
        </p:nvSpPr>
        <p:spPr>
          <a:xfrm>
            <a:off x="4556561" y="3600249"/>
            <a:ext cx="777874" cy="777874"/>
          </a:xfrm>
          <a:prstGeom prst="ellipse">
            <a:avLst/>
          </a:prstGeom>
          <a:solidFill>
            <a:srgbClr val="0070C0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B9CAA4BA-6B00-458F-9478-4D12D39D736E}"/>
              </a:ext>
            </a:extLst>
          </p:cNvPr>
          <p:cNvSpPr/>
          <p:nvPr/>
        </p:nvSpPr>
        <p:spPr>
          <a:xfrm>
            <a:off x="6232961" y="3600249"/>
            <a:ext cx="777874" cy="777874"/>
          </a:xfrm>
          <a:prstGeom prst="ellipse">
            <a:avLst/>
          </a:prstGeom>
          <a:solidFill>
            <a:srgbClr val="0070C0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A5DB536D-6A2C-4C55-8C72-8A88E5EC94B3}"/>
              </a:ext>
            </a:extLst>
          </p:cNvPr>
          <p:cNvSpPr/>
          <p:nvPr/>
        </p:nvSpPr>
        <p:spPr>
          <a:xfrm>
            <a:off x="7909361" y="3600249"/>
            <a:ext cx="777874" cy="777874"/>
          </a:xfrm>
          <a:prstGeom prst="ellipse">
            <a:avLst/>
          </a:prstGeom>
          <a:solidFill>
            <a:srgbClr val="0070C0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9001DCB6-58D6-44BE-AE83-7F82D24E21A7}"/>
              </a:ext>
            </a:extLst>
          </p:cNvPr>
          <p:cNvSpPr/>
          <p:nvPr/>
        </p:nvSpPr>
        <p:spPr>
          <a:xfrm>
            <a:off x="9585761" y="3600249"/>
            <a:ext cx="777874" cy="777874"/>
          </a:xfrm>
          <a:prstGeom prst="ellipse">
            <a:avLst/>
          </a:prstGeom>
          <a:solidFill>
            <a:srgbClr val="0070C0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37A923B8-39BA-4504-808F-6F09AB27F902}"/>
              </a:ext>
            </a:extLst>
          </p:cNvPr>
          <p:cNvCxnSpPr>
            <a:cxnSpLocks/>
            <a:endCxn id="7" idx="2"/>
          </p:cNvCxnSpPr>
          <p:nvPr/>
        </p:nvCxnSpPr>
        <p:spPr>
          <a:xfrm>
            <a:off x="3658035" y="3989186"/>
            <a:ext cx="89852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21E00FD-9FD0-4F45-9411-17F26545D296}"/>
              </a:ext>
            </a:extLst>
          </p:cNvPr>
          <p:cNvCxnSpPr>
            <a:cxnSpLocks/>
            <a:stCxn id="7" idx="6"/>
            <a:endCxn id="8" idx="2"/>
          </p:cNvCxnSpPr>
          <p:nvPr/>
        </p:nvCxnSpPr>
        <p:spPr>
          <a:xfrm>
            <a:off x="5334435" y="3989186"/>
            <a:ext cx="89852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EB6A5837-8AC3-499E-AC32-A6E4C75B3561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7010835" y="3989186"/>
            <a:ext cx="89852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FC018E77-86DD-4097-9BA3-8B7CC1C3B8EB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8687235" y="3989186"/>
            <a:ext cx="89852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9430C7E4-D2A9-4216-A6C9-EF5EA9273D13}"/>
              </a:ext>
            </a:extLst>
          </p:cNvPr>
          <p:cNvCxnSpPr>
            <a:cxnSpLocks/>
            <a:endCxn id="6" idx="2"/>
          </p:cNvCxnSpPr>
          <p:nvPr/>
        </p:nvCxnSpPr>
        <p:spPr>
          <a:xfrm>
            <a:off x="1981635" y="3989186"/>
            <a:ext cx="89852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1497438A-A231-452E-A249-1FDFF50B2121}"/>
              </a:ext>
            </a:extLst>
          </p:cNvPr>
          <p:cNvCxnSpPr>
            <a:cxnSpLocks/>
            <a:endCxn id="5" idx="2"/>
          </p:cNvCxnSpPr>
          <p:nvPr/>
        </p:nvCxnSpPr>
        <p:spPr>
          <a:xfrm>
            <a:off x="409575" y="3989186"/>
            <a:ext cx="794186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E9EA1497-01F6-44D4-AAD8-0544A094C539}"/>
              </a:ext>
            </a:extLst>
          </p:cNvPr>
          <p:cNvGrpSpPr/>
          <p:nvPr/>
        </p:nvGrpSpPr>
        <p:grpSpPr>
          <a:xfrm>
            <a:off x="1194236" y="2011238"/>
            <a:ext cx="6715125" cy="1977948"/>
            <a:chOff x="1858963" y="1451052"/>
            <a:chExt cx="6715125" cy="1977948"/>
          </a:xfrm>
        </p:grpSpPr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9F8AF51D-26F8-4D7F-B99C-FFB737F63D88}"/>
                </a:ext>
              </a:extLst>
            </p:cNvPr>
            <p:cNvCxnSpPr>
              <a:cxnSpLocks/>
            </p:cNvCxnSpPr>
            <p:nvPr/>
          </p:nvCxnSpPr>
          <p:spPr>
            <a:xfrm>
              <a:off x="1858963" y="1451052"/>
              <a:ext cx="0" cy="1977948"/>
            </a:xfrm>
            <a:prstGeom prst="line">
              <a:avLst/>
            </a:prstGeom>
            <a:ln w="6350" cap="rnd">
              <a:solidFill>
                <a:schemeClr val="bg1">
                  <a:alpha val="9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FCA7185A-1DD3-4C45-93B5-6E214A5AE68B}"/>
                </a:ext>
              </a:extLst>
            </p:cNvPr>
            <p:cNvCxnSpPr>
              <a:cxnSpLocks/>
            </p:cNvCxnSpPr>
            <p:nvPr/>
          </p:nvCxnSpPr>
          <p:spPr>
            <a:xfrm>
              <a:off x="5221288" y="1451052"/>
              <a:ext cx="0" cy="1977948"/>
            </a:xfrm>
            <a:prstGeom prst="line">
              <a:avLst/>
            </a:prstGeom>
            <a:ln w="6350" cap="rnd">
              <a:solidFill>
                <a:schemeClr val="bg1">
                  <a:alpha val="9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BF741A42-C0F3-4CC5-BDF3-8F7B7C580EBD}"/>
                </a:ext>
              </a:extLst>
            </p:cNvPr>
            <p:cNvCxnSpPr>
              <a:cxnSpLocks/>
            </p:cNvCxnSpPr>
            <p:nvPr/>
          </p:nvCxnSpPr>
          <p:spPr>
            <a:xfrm>
              <a:off x="8574088" y="1451052"/>
              <a:ext cx="0" cy="1977948"/>
            </a:xfrm>
            <a:prstGeom prst="line">
              <a:avLst/>
            </a:prstGeom>
            <a:ln w="6350" cap="rnd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DEA35DB9-155D-4653-951F-29C16EA1F127}"/>
              </a:ext>
            </a:extLst>
          </p:cNvPr>
          <p:cNvGrpSpPr/>
          <p:nvPr/>
        </p:nvGrpSpPr>
        <p:grpSpPr>
          <a:xfrm>
            <a:off x="2880161" y="3989186"/>
            <a:ext cx="6705600" cy="2160579"/>
            <a:chOff x="1857539" y="1866900"/>
            <a:chExt cx="6607011" cy="2160579"/>
          </a:xfrm>
        </p:grpSpPr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F1019B7F-EEA7-49C1-B481-070B5CB0F82D}"/>
                </a:ext>
              </a:extLst>
            </p:cNvPr>
            <p:cNvCxnSpPr>
              <a:cxnSpLocks/>
            </p:cNvCxnSpPr>
            <p:nvPr/>
          </p:nvCxnSpPr>
          <p:spPr>
            <a:xfrm>
              <a:off x="1857539" y="1866900"/>
              <a:ext cx="0" cy="2028825"/>
            </a:xfrm>
            <a:prstGeom prst="line">
              <a:avLst/>
            </a:prstGeom>
            <a:ln w="6350" cap="rnd">
              <a:solidFill>
                <a:schemeClr val="bg1">
                  <a:alpha val="9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875D858C-658A-4E8A-90AB-FDF7948A552A}"/>
                </a:ext>
              </a:extLst>
            </p:cNvPr>
            <p:cNvCxnSpPr>
              <a:cxnSpLocks/>
            </p:cNvCxnSpPr>
            <p:nvPr/>
          </p:nvCxnSpPr>
          <p:spPr>
            <a:xfrm>
              <a:off x="5161045" y="1866900"/>
              <a:ext cx="0" cy="2160579"/>
            </a:xfrm>
            <a:prstGeom prst="line">
              <a:avLst/>
            </a:prstGeom>
            <a:ln w="6350" cap="rnd">
              <a:solidFill>
                <a:schemeClr val="bg1">
                  <a:alpha val="9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974A328B-F0EE-445A-87EF-493318F83745}"/>
                </a:ext>
              </a:extLst>
            </p:cNvPr>
            <p:cNvCxnSpPr>
              <a:cxnSpLocks/>
            </p:cNvCxnSpPr>
            <p:nvPr/>
          </p:nvCxnSpPr>
          <p:spPr>
            <a:xfrm>
              <a:off x="8464550" y="1866900"/>
              <a:ext cx="0" cy="2091578"/>
            </a:xfrm>
            <a:prstGeom prst="line">
              <a:avLst/>
            </a:prstGeom>
            <a:ln w="6350" cap="rnd">
              <a:solidFill>
                <a:schemeClr val="bg1">
                  <a:alpha val="9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D22C8B1C-5DBA-4949-BED9-5BE204813CE9}"/>
              </a:ext>
            </a:extLst>
          </p:cNvPr>
          <p:cNvSpPr/>
          <p:nvPr/>
        </p:nvSpPr>
        <p:spPr>
          <a:xfrm>
            <a:off x="1196112" y="1898037"/>
            <a:ext cx="1981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661B45B7-CD6A-4440-B87F-766685B16BFF}"/>
              </a:ext>
            </a:extLst>
          </p:cNvPr>
          <p:cNvSpPr/>
          <p:nvPr/>
        </p:nvSpPr>
        <p:spPr>
          <a:xfrm>
            <a:off x="1196112" y="2274175"/>
            <a:ext cx="247014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向天歌教育科技有限公司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在厦门成立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8BA8DD67-A6FE-41B1-AA1C-FFCC51AA39D9}"/>
              </a:ext>
            </a:extLst>
          </p:cNvPr>
          <p:cNvSpPr/>
          <p:nvPr/>
        </p:nvSpPr>
        <p:spPr>
          <a:xfrm>
            <a:off x="4593075" y="1917869"/>
            <a:ext cx="1981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71C26ABD-69D8-43BA-A22A-6C346C33A76F}"/>
              </a:ext>
            </a:extLst>
          </p:cNvPr>
          <p:cNvSpPr/>
          <p:nvPr/>
        </p:nvSpPr>
        <p:spPr>
          <a:xfrm>
            <a:off x="4593075" y="2294007"/>
            <a:ext cx="247014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公司开始进入在线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教育领域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2200706C-4EAD-4DDC-A208-50471530CA17}"/>
              </a:ext>
            </a:extLst>
          </p:cNvPr>
          <p:cNvSpPr/>
          <p:nvPr/>
        </p:nvSpPr>
        <p:spPr>
          <a:xfrm>
            <a:off x="2888674" y="5164229"/>
            <a:ext cx="1981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69BC12AC-FC9F-4D55-A712-1E79DD1D4797}"/>
              </a:ext>
            </a:extLst>
          </p:cNvPr>
          <p:cNvSpPr/>
          <p:nvPr/>
        </p:nvSpPr>
        <p:spPr>
          <a:xfrm>
            <a:off x="2888674" y="5540367"/>
            <a:ext cx="2843770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定制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、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培训、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模板为三大主营业务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E010912E-35BE-41A9-9E0D-C3C1C76CE225}"/>
              </a:ext>
            </a:extLst>
          </p:cNvPr>
          <p:cNvSpPr/>
          <p:nvPr/>
        </p:nvSpPr>
        <p:spPr>
          <a:xfrm>
            <a:off x="6288548" y="5175148"/>
            <a:ext cx="1981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51EDCE35-94DC-4113-96E3-91733F324918}"/>
              </a:ext>
            </a:extLst>
          </p:cNvPr>
          <p:cNvSpPr/>
          <p:nvPr/>
        </p:nvSpPr>
        <p:spPr>
          <a:xfrm>
            <a:off x="6288548" y="5551286"/>
            <a:ext cx="247014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第一套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PPT》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上线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631E9BD4-1698-4F0B-A08E-D754D8F826C9}"/>
              </a:ext>
            </a:extLst>
          </p:cNvPr>
          <p:cNvSpPr/>
          <p:nvPr/>
        </p:nvSpPr>
        <p:spPr>
          <a:xfrm>
            <a:off x="7956412" y="1914035"/>
            <a:ext cx="1981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13F8BDB7-DB9D-4A3D-9BED-42041606B9F3}"/>
              </a:ext>
            </a:extLst>
          </p:cNvPr>
          <p:cNvSpPr/>
          <p:nvPr/>
        </p:nvSpPr>
        <p:spPr>
          <a:xfrm>
            <a:off x="7956412" y="2290173"/>
            <a:ext cx="247014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视频课程销售额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突破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B7CC4330-4BD6-4063-AD24-62ACCBC65CC3}"/>
              </a:ext>
            </a:extLst>
          </p:cNvPr>
          <p:cNvSpPr/>
          <p:nvPr/>
        </p:nvSpPr>
        <p:spPr>
          <a:xfrm>
            <a:off x="9648215" y="5175148"/>
            <a:ext cx="20113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7BB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2FA0AD4D-346A-4A78-A9F3-DE47C02BAD13}"/>
              </a:ext>
            </a:extLst>
          </p:cNvPr>
          <p:cNvSpPr/>
          <p:nvPr/>
        </p:nvSpPr>
        <p:spPr>
          <a:xfrm>
            <a:off x="9648215" y="5551286"/>
            <a:ext cx="247014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OFFICE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课程正式登陆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WPS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、网易云等各大平台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="" xmlns:a16="http://schemas.microsoft.com/office/drawing/2014/main" id="{ADA744B0-D87B-4AEE-86E9-161243B69A55}"/>
              </a:ext>
            </a:extLst>
          </p:cNvPr>
          <p:cNvCxnSpPr>
            <a:cxnSpLocks/>
            <a:endCxn id="10" idx="6"/>
          </p:cNvCxnSpPr>
          <p:nvPr/>
        </p:nvCxnSpPr>
        <p:spPr>
          <a:xfrm flipH="1">
            <a:off x="10363635" y="3989186"/>
            <a:ext cx="801688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A31CEEAD-0987-4347-A212-60390C4601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5161" y="3861587"/>
            <a:ext cx="306331" cy="306331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="" xmlns:a16="http://schemas.microsoft.com/office/drawing/2014/main" id="{1B7C5CB3-201D-4D11-927E-B66C78451BC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4671" y="3820083"/>
            <a:ext cx="364380" cy="364380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9520ADF6-FE30-454A-830C-EF7149BDA59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3894" y="3817042"/>
            <a:ext cx="377598" cy="377598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6A5378E3-037D-4FDD-BEAF-C4057252EA2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0659" y="3807770"/>
            <a:ext cx="413441" cy="413441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="" xmlns:a16="http://schemas.microsoft.com/office/drawing/2014/main" id="{703D0FE0-A00E-4AAB-889B-EAFF6F602EF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7827" y="3844993"/>
            <a:ext cx="306288" cy="287593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="" xmlns:a16="http://schemas.microsoft.com/office/drawing/2014/main" id="{BE6D4D7B-BFF3-4872-A61E-AD98F31D3AD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4423" y="3810606"/>
            <a:ext cx="389924" cy="389924"/>
          </a:xfrm>
          <a:prstGeom prst="rect">
            <a:avLst/>
          </a:prstGeom>
        </p:spPr>
      </p:pic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7C8CFA60-7652-4BF0-A4CB-64E2765BDD92}"/>
              </a:ext>
            </a:extLst>
          </p:cNvPr>
          <p:cNvSpPr txBox="1"/>
          <p:nvPr/>
        </p:nvSpPr>
        <p:spPr>
          <a:xfrm>
            <a:off x="5486400" y="739057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发展历程</a:t>
            </a:r>
          </a:p>
        </p:txBody>
      </p:sp>
    </p:spTree>
    <p:extLst>
      <p:ext uri="{BB962C8B-B14F-4D97-AF65-F5344CB8AC3E}">
        <p14:creationId xmlns:p14="http://schemas.microsoft.com/office/powerpoint/2010/main" val="294834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55CBF30-078D-4A86-907A-C19111D4C510}"/>
              </a:ext>
            </a:extLst>
          </p:cNvPr>
          <p:cNvGrpSpPr/>
          <p:nvPr/>
        </p:nvGrpSpPr>
        <p:grpSpPr>
          <a:xfrm rot="10800000">
            <a:off x="758152" y="2167392"/>
            <a:ext cx="10675696" cy="238125"/>
            <a:chOff x="559593" y="5622131"/>
            <a:chExt cx="9005885" cy="238125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6A0C9F91-67FD-4C6D-857F-238871F0EDB7}"/>
                </a:ext>
              </a:extLst>
            </p:cNvPr>
            <p:cNvGrpSpPr/>
            <p:nvPr/>
          </p:nvGrpSpPr>
          <p:grpSpPr>
            <a:xfrm>
              <a:off x="559593" y="5622131"/>
              <a:ext cx="1381125" cy="238125"/>
              <a:chOff x="559593" y="5622131"/>
              <a:chExt cx="1381125" cy="238125"/>
            </a:xfrm>
          </p:grpSpPr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352D9C0B-8928-4F8C-8DC4-9DA236E942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593" y="5622131"/>
                <a:ext cx="0" cy="238125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08BBC213-12FD-45B3-8BA2-1474C1FF0B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4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CDC35604-7531-4135-8DE7-39865A2329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77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9339C0E3-6976-4CED-8183-CD15C38E12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0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72B10E10-695A-4DD7-B960-DC8A23C975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63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="" xmlns:a16="http://schemas.microsoft.com/office/drawing/2014/main" id="{08A9E83E-3AD2-429E-A60C-E6B72821B6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06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B1BEC5F7-C2AB-40E8-A1DB-8F1A9F480D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49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139BF36B-323A-4757-B02A-5B86C886F4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692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="" xmlns:a16="http://schemas.microsoft.com/office/drawing/2014/main" id="{5A1F3CD3-55AF-44E7-95B4-0A1CB00814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35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="" xmlns:a16="http://schemas.microsoft.com/office/drawing/2014/main" id="{554C28F0-3AB4-4363-8CE6-AC8548EE30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978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="" xmlns:a16="http://schemas.microsoft.com/office/drawing/2014/main" id="{427617EE-5CC3-4C52-A186-304B51CFF3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21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="" xmlns:a16="http://schemas.microsoft.com/office/drawing/2014/main" id="{FD6D2804-A9ED-4700-ABF0-193ABCC5FC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264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="" xmlns:a16="http://schemas.microsoft.com/office/drawing/2014/main" id="{E8419F49-3CE6-4E94-9B51-F4E806F67A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07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02FC1137-2ADD-4EDE-880D-24494231971C}"/>
                </a:ext>
              </a:extLst>
            </p:cNvPr>
            <p:cNvGrpSpPr/>
            <p:nvPr/>
          </p:nvGrpSpPr>
          <p:grpSpPr>
            <a:xfrm>
              <a:off x="2059780" y="5622131"/>
              <a:ext cx="1381125" cy="238125"/>
              <a:chOff x="559593" y="5622131"/>
              <a:chExt cx="1381125" cy="238125"/>
            </a:xfrm>
          </p:grpSpPr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BC49709D-5BAA-4EB2-855B-1582105EDC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593" y="5622131"/>
                <a:ext cx="0" cy="238125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="" xmlns:a16="http://schemas.microsoft.com/office/drawing/2014/main" id="{F676D419-28FC-4137-B159-B26B3FCE01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4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="" xmlns:a16="http://schemas.microsoft.com/office/drawing/2014/main" id="{123CEA61-BCAA-4BD3-8154-518B0653D0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77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="" xmlns:a16="http://schemas.microsoft.com/office/drawing/2014/main" id="{1EE7345F-CA82-4CF6-9A92-331D829C0A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0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FE07BFC4-F7AA-44F8-9702-D218F001AE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63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="" xmlns:a16="http://schemas.microsoft.com/office/drawing/2014/main" id="{BF69ABC6-DBDD-4793-AA68-0AF7C7B692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06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="" xmlns:a16="http://schemas.microsoft.com/office/drawing/2014/main" id="{54423E0E-9B94-4951-85A6-22C413464A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49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21358DB8-316E-47EE-AE57-15F849A218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692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A72DD78F-455E-45C2-A516-8C8DC06565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35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="" xmlns:a16="http://schemas.microsoft.com/office/drawing/2014/main" id="{AAC31465-5B6D-4881-9629-EE0C8C04CE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978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BFED2426-9534-4785-AD40-3EA7B49A36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21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550084A6-0DC4-4C29-A2EA-867F8146D9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264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156F1548-EA88-4FAA-8C85-7C55AAAA2B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07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FA695A1-BB40-464F-935C-CE70E9843D08}"/>
                </a:ext>
              </a:extLst>
            </p:cNvPr>
            <p:cNvGrpSpPr/>
            <p:nvPr/>
          </p:nvGrpSpPr>
          <p:grpSpPr>
            <a:xfrm>
              <a:off x="3559967" y="5622131"/>
              <a:ext cx="1381125" cy="238125"/>
              <a:chOff x="559593" y="5622131"/>
              <a:chExt cx="1381125" cy="238125"/>
            </a:xfrm>
          </p:grpSpPr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F1EB580C-325B-45FD-AB7E-48FF8EE53D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593" y="5622131"/>
                <a:ext cx="0" cy="238125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96945B92-1396-46E6-9707-CD3493BDB2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4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AAB775A7-E31E-4545-8B1F-4897B4C3F4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77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46FCCDDA-58A8-4B66-9D66-7B9E5587AA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0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="" xmlns:a16="http://schemas.microsoft.com/office/drawing/2014/main" id="{2AC9677D-9215-41CC-AE81-6C4339B1AB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63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D22BEF72-ED9F-47B7-9397-3807C95346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06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111A33A1-154B-4AA0-8165-EF171C41ED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49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8D775CA7-9027-46FE-B9CD-9A793D482E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692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13252D0E-84B8-47A1-8C7F-405B0129B8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35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A02AA426-8DB2-4356-AFAE-519C09FF58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978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="" xmlns:a16="http://schemas.microsoft.com/office/drawing/2014/main" id="{AA835F04-44DC-4B9B-83DB-70DA28BDAC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21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E55ABF83-F99B-43E2-B442-B08047F5C4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264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3FBDF9EF-80F4-4B4A-8211-3AC5DB2F47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07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41A527B9-0B8B-4FCA-B9A1-3BF249FF5F25}"/>
                </a:ext>
              </a:extLst>
            </p:cNvPr>
            <p:cNvGrpSpPr/>
            <p:nvPr/>
          </p:nvGrpSpPr>
          <p:grpSpPr>
            <a:xfrm>
              <a:off x="5060154" y="5622131"/>
              <a:ext cx="1381125" cy="238125"/>
              <a:chOff x="559593" y="5622131"/>
              <a:chExt cx="1381125" cy="238125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D9E721A5-3EF3-429B-980B-76C86C9BEC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593" y="5622131"/>
                <a:ext cx="0" cy="238125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="" xmlns:a16="http://schemas.microsoft.com/office/drawing/2014/main" id="{1645C35D-A1C2-4062-889C-C1F9298E04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4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="" xmlns:a16="http://schemas.microsoft.com/office/drawing/2014/main" id="{33F034CF-4780-41B8-A3CB-72DD4A1593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77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98201C38-D3E4-4F00-9509-E3C25D2EC6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0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96046D46-5167-441C-ACD1-85AAF10F36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63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="" xmlns:a16="http://schemas.microsoft.com/office/drawing/2014/main" id="{F99F43CD-1F50-4777-B304-647380F615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06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8BCE178F-68FF-4DFD-AECC-0482FD6992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49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3C657D48-CBDF-421E-9D43-96B96A3883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692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46DB01A1-A6FC-4836-833E-6091E4DFF5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35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77D6F08E-992E-4EAA-9789-47CEFEB11E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978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740E8482-EEFD-426B-8D65-06A3B0B561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21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2824AD97-DECB-421C-9BA7-6B90AA548B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264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836B0782-96DB-41E4-946F-DCCFBF36E9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07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F27A1D04-31FF-4F8F-9AC6-A2EC6DD32C6B}"/>
                </a:ext>
              </a:extLst>
            </p:cNvPr>
            <p:cNvGrpSpPr/>
            <p:nvPr/>
          </p:nvGrpSpPr>
          <p:grpSpPr>
            <a:xfrm>
              <a:off x="6560341" y="5622131"/>
              <a:ext cx="1381125" cy="238125"/>
              <a:chOff x="559593" y="5622131"/>
              <a:chExt cx="1381125" cy="238125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7DA7BEDB-4C41-4AA2-B1BF-E1BD96494E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593" y="5622131"/>
                <a:ext cx="0" cy="238125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47F53A82-AF76-4B3E-B919-A721439C90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4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8A14DACF-4C2D-4824-A9C8-2765B2790D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77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="" xmlns:a16="http://schemas.microsoft.com/office/drawing/2014/main" id="{583FC2F4-FE60-4545-9A8D-CF429BD57B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0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="" xmlns:a16="http://schemas.microsoft.com/office/drawing/2014/main" id="{0D02299F-7F63-4569-AB39-575627CC07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63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D77B25BD-3F4A-4847-A201-47C3FE2D40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06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769B5DBB-048B-406A-9304-4692F3BD4E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49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A73356A0-E3DC-4064-827D-F474A57E97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692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EA868A0A-51C2-4CA7-98C6-3836997E16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35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="" xmlns:a16="http://schemas.microsoft.com/office/drawing/2014/main" id="{E061B622-A463-47EB-8790-CD6E7C83D1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978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A8049CFE-75D7-4FD9-A615-0374F9395F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21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1C3FBA67-E067-4B3B-A7FF-DD2B76FF26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264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="" xmlns:a16="http://schemas.microsoft.com/office/drawing/2014/main" id="{CDB42F0E-91F8-4529-8D49-1E0ED1FB34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07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C3B708D9-E21F-458A-B810-B6959C698E35}"/>
                </a:ext>
              </a:extLst>
            </p:cNvPr>
            <p:cNvGrpSpPr/>
            <p:nvPr/>
          </p:nvGrpSpPr>
          <p:grpSpPr>
            <a:xfrm>
              <a:off x="8060528" y="5622131"/>
              <a:ext cx="1504950" cy="238125"/>
              <a:chOff x="559593" y="5622131"/>
              <a:chExt cx="1504950" cy="238125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="" xmlns:a16="http://schemas.microsoft.com/office/drawing/2014/main" id="{A2150B61-5749-4A20-9FCD-04A56E2A2B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593" y="5622131"/>
                <a:ext cx="0" cy="238125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3142A3C2-E29F-4DDA-8B79-2E33BA9A19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4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ED321768-8799-4C42-AF20-DE8B3702A7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77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157DCA68-747F-48A2-A7EE-45B034FE71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0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="" xmlns:a16="http://schemas.microsoft.com/office/drawing/2014/main" id="{DB3F656C-B76E-4AEE-9EAE-0592B35779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63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="" xmlns:a16="http://schemas.microsoft.com/office/drawing/2014/main" id="{33B57958-F99F-4450-A8D4-024BEB6F77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06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="" xmlns:a16="http://schemas.microsoft.com/office/drawing/2014/main" id="{52DC3958-623F-49E7-984C-6BD40A38A6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49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="" xmlns:a16="http://schemas.microsoft.com/office/drawing/2014/main" id="{27B5F873-65E7-4A4E-A0DB-3AF7CB99C5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692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="" xmlns:a16="http://schemas.microsoft.com/office/drawing/2014/main" id="{87548EE0-B5D6-4CCD-B710-E7F5978261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35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F5105866-34BC-4E1D-B395-FA8A7C4F6F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978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A1A995D5-305A-4F19-A8C2-BE8D795598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21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2A1BBE87-E29B-4CCC-B679-31C4A42F22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264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="" xmlns:a16="http://schemas.microsoft.com/office/drawing/2014/main" id="{9DD30EFF-67B0-413D-A69D-D7A7F701DB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0718" y="5736431"/>
                <a:ext cx="0" cy="123825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="" xmlns:a16="http://schemas.microsoft.com/office/drawing/2014/main" id="{C8970EEA-AA87-41E4-BC12-4DF3D39145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64543" y="5622131"/>
                <a:ext cx="0" cy="238125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90" name="直接连接符 89">
            <a:extLst>
              <a:ext uri="{FF2B5EF4-FFF2-40B4-BE49-F238E27FC236}">
                <a16:creationId xmlns="" xmlns:a16="http://schemas.microsoft.com/office/drawing/2014/main" id="{6597ED23-83A9-4D37-BF8E-105BEB83F838}"/>
              </a:ext>
            </a:extLst>
          </p:cNvPr>
          <p:cNvCxnSpPr/>
          <p:nvPr/>
        </p:nvCxnSpPr>
        <p:spPr>
          <a:xfrm>
            <a:off x="758152" y="3336160"/>
            <a:ext cx="0" cy="158658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矩形 104">
            <a:extLst>
              <a:ext uri="{FF2B5EF4-FFF2-40B4-BE49-F238E27FC236}">
                <a16:creationId xmlns="" xmlns:a16="http://schemas.microsoft.com/office/drawing/2014/main" id="{F842A5DF-802E-4F48-9EC0-DA1C28BF77A3}"/>
              </a:ext>
            </a:extLst>
          </p:cNvPr>
          <p:cNvSpPr/>
          <p:nvPr/>
        </p:nvSpPr>
        <p:spPr>
          <a:xfrm>
            <a:off x="659859" y="2644410"/>
            <a:ext cx="19817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3A8F50F1-58AC-4528-A8E3-07D777465AA9}"/>
              </a:ext>
            </a:extLst>
          </p:cNvPr>
          <p:cNvSpPr/>
          <p:nvPr/>
        </p:nvSpPr>
        <p:spPr>
          <a:xfrm>
            <a:off x="799540" y="4457884"/>
            <a:ext cx="167026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向天歌教育科技有限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公司在厦门成立</a:t>
            </a:r>
          </a:p>
        </p:txBody>
      </p:sp>
      <p:sp>
        <p:nvSpPr>
          <p:cNvPr id="107" name="矩形 106">
            <a:extLst>
              <a:ext uri="{FF2B5EF4-FFF2-40B4-BE49-F238E27FC236}">
                <a16:creationId xmlns="" xmlns:a16="http://schemas.microsoft.com/office/drawing/2014/main" id="{8D5EC765-BA4A-4640-9BC1-183B25D4AB93}"/>
              </a:ext>
            </a:extLst>
          </p:cNvPr>
          <p:cNvSpPr/>
          <p:nvPr/>
        </p:nvSpPr>
        <p:spPr>
          <a:xfrm>
            <a:off x="2426012" y="2644410"/>
            <a:ext cx="19817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D73D6B5D-9677-459B-97E5-5C1453532F18}"/>
              </a:ext>
            </a:extLst>
          </p:cNvPr>
          <p:cNvSpPr/>
          <p:nvPr/>
        </p:nvSpPr>
        <p:spPr>
          <a:xfrm>
            <a:off x="2546001" y="4457884"/>
            <a:ext cx="177834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定制、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培训、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模板为三大业务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="" xmlns:a16="http://schemas.microsoft.com/office/drawing/2014/main" id="{B188CC5E-3B2E-44A6-BCE4-AF45472F7E77}"/>
              </a:ext>
            </a:extLst>
          </p:cNvPr>
          <p:cNvSpPr/>
          <p:nvPr/>
        </p:nvSpPr>
        <p:spPr>
          <a:xfrm>
            <a:off x="4235958" y="2644410"/>
            <a:ext cx="19817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10" name="矩形 109">
            <a:extLst>
              <a:ext uri="{FF2B5EF4-FFF2-40B4-BE49-F238E27FC236}">
                <a16:creationId xmlns="" xmlns:a16="http://schemas.microsoft.com/office/drawing/2014/main" id="{28587E4C-21D7-4643-AC08-B3C7202B4523}"/>
              </a:ext>
            </a:extLst>
          </p:cNvPr>
          <p:cNvSpPr/>
          <p:nvPr/>
        </p:nvSpPr>
        <p:spPr>
          <a:xfrm>
            <a:off x="4381510" y="4457884"/>
            <a:ext cx="166333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公司开始进入在线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教育领域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="" xmlns:a16="http://schemas.microsoft.com/office/drawing/2014/main" id="{2694200A-533F-4AF3-8EA7-D221A31A8E19}"/>
              </a:ext>
            </a:extLst>
          </p:cNvPr>
          <p:cNvSpPr/>
          <p:nvPr/>
        </p:nvSpPr>
        <p:spPr>
          <a:xfrm>
            <a:off x="6005704" y="2644410"/>
            <a:ext cx="19817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="" xmlns:a16="http://schemas.microsoft.com/office/drawing/2014/main" id="{095CDE87-5C7F-4D4D-91F2-98C5C74C56FA}"/>
              </a:ext>
            </a:extLst>
          </p:cNvPr>
          <p:cNvSpPr/>
          <p:nvPr/>
        </p:nvSpPr>
        <p:spPr>
          <a:xfrm>
            <a:off x="6093158" y="4475453"/>
            <a:ext cx="1806867" cy="517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大神教你高逼格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PPT》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正式上线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="" xmlns:a16="http://schemas.microsoft.com/office/drawing/2014/main" id="{63429E42-C0FF-4BC4-BFD5-C5DAA68CBFA9}"/>
              </a:ext>
            </a:extLst>
          </p:cNvPr>
          <p:cNvSpPr/>
          <p:nvPr/>
        </p:nvSpPr>
        <p:spPr>
          <a:xfrm>
            <a:off x="7781727" y="2644410"/>
            <a:ext cx="19817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14" name="矩形 113">
            <a:extLst>
              <a:ext uri="{FF2B5EF4-FFF2-40B4-BE49-F238E27FC236}">
                <a16:creationId xmlns="" xmlns:a16="http://schemas.microsoft.com/office/drawing/2014/main" id="{74708159-8E54-4766-BC47-37DEDF574F2A}"/>
              </a:ext>
            </a:extLst>
          </p:cNvPr>
          <p:cNvSpPr/>
          <p:nvPr/>
        </p:nvSpPr>
        <p:spPr>
          <a:xfrm>
            <a:off x="7987459" y="4457884"/>
            <a:ext cx="154646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视频课程销售额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突破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200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万</a:t>
            </a:r>
          </a:p>
        </p:txBody>
      </p:sp>
      <p:sp>
        <p:nvSpPr>
          <p:cNvPr id="115" name="矩形 114">
            <a:extLst>
              <a:ext uri="{FF2B5EF4-FFF2-40B4-BE49-F238E27FC236}">
                <a16:creationId xmlns="" xmlns:a16="http://schemas.microsoft.com/office/drawing/2014/main" id="{01211A06-70B6-4EAC-B22C-4CED1A7C8C34}"/>
              </a:ext>
            </a:extLst>
          </p:cNvPr>
          <p:cNvSpPr/>
          <p:nvPr/>
        </p:nvSpPr>
        <p:spPr>
          <a:xfrm>
            <a:off x="9549546" y="2644410"/>
            <a:ext cx="20113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 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116" name="矩形 115">
            <a:extLst>
              <a:ext uri="{FF2B5EF4-FFF2-40B4-BE49-F238E27FC236}">
                <a16:creationId xmlns="" xmlns:a16="http://schemas.microsoft.com/office/drawing/2014/main" id="{6ADBB0D0-7A51-4B81-99FB-DBD4C75A5060}"/>
              </a:ext>
            </a:extLst>
          </p:cNvPr>
          <p:cNvSpPr/>
          <p:nvPr/>
        </p:nvSpPr>
        <p:spPr>
          <a:xfrm>
            <a:off x="9737348" y="4457883"/>
            <a:ext cx="160561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OFFICE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课程</a:t>
            </a:r>
            <a:r>
              <a: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正式登陆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Arial" panose="020B0604020202020204" pitchFamily="34" charset="0"/>
              </a:rPr>
              <a:t>各大平台</a:t>
            </a:r>
          </a:p>
        </p:txBody>
      </p:sp>
      <p:pic>
        <p:nvPicPr>
          <p:cNvPr id="117" name="图片 116">
            <a:extLst>
              <a:ext uri="{FF2B5EF4-FFF2-40B4-BE49-F238E27FC236}">
                <a16:creationId xmlns="" xmlns:a16="http://schemas.microsoft.com/office/drawing/2014/main" id="{55646318-F5CF-42C1-BD0E-0F2869DE63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375" t="14848" r="15845" b="14848"/>
          <a:stretch/>
        </p:blipFill>
        <p:spPr>
          <a:xfrm>
            <a:off x="9812302" y="3336160"/>
            <a:ext cx="1450931" cy="816149"/>
          </a:xfrm>
          <a:prstGeom prst="rect">
            <a:avLst/>
          </a:prstGeom>
        </p:spPr>
      </p:pic>
      <p:pic>
        <p:nvPicPr>
          <p:cNvPr id="118" name="图片 117">
            <a:extLst>
              <a:ext uri="{FF2B5EF4-FFF2-40B4-BE49-F238E27FC236}">
                <a16:creationId xmlns="" xmlns:a16="http://schemas.microsoft.com/office/drawing/2014/main" id="{0734CEE5-2E65-4C06-8C4A-EA66F1056B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375" t="14848" r="15845" b="14848"/>
          <a:stretch/>
        </p:blipFill>
        <p:spPr>
          <a:xfrm>
            <a:off x="8036319" y="3336160"/>
            <a:ext cx="1450931" cy="816149"/>
          </a:xfrm>
          <a:prstGeom prst="rect">
            <a:avLst/>
          </a:prstGeom>
        </p:spPr>
      </p:pic>
      <p:pic>
        <p:nvPicPr>
          <p:cNvPr id="119" name="图片 118">
            <a:extLst>
              <a:ext uri="{FF2B5EF4-FFF2-40B4-BE49-F238E27FC236}">
                <a16:creationId xmlns="" xmlns:a16="http://schemas.microsoft.com/office/drawing/2014/main" id="{57256C0A-23D9-4249-8171-F9375AD462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375" t="14848" r="15845" b="14848"/>
          <a:stretch/>
        </p:blipFill>
        <p:spPr>
          <a:xfrm>
            <a:off x="6271125" y="3336160"/>
            <a:ext cx="1450931" cy="816149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="" xmlns:a16="http://schemas.microsoft.com/office/drawing/2014/main" id="{4CCB34AE-727B-4D97-80B8-3991C980E0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375" t="14848" r="15845" b="14848"/>
          <a:stretch/>
        </p:blipFill>
        <p:spPr>
          <a:xfrm>
            <a:off x="4492783" y="3336160"/>
            <a:ext cx="1450931" cy="816149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="" xmlns:a16="http://schemas.microsoft.com/office/drawing/2014/main" id="{08AD029A-65B8-4374-A710-A782F192FC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375" t="14848" r="15845" b="14848"/>
          <a:stretch/>
        </p:blipFill>
        <p:spPr>
          <a:xfrm>
            <a:off x="2714441" y="3336160"/>
            <a:ext cx="1450931" cy="816149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="" xmlns:a16="http://schemas.microsoft.com/office/drawing/2014/main" id="{32C93B23-74E2-4150-A351-FF21A08726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375" t="14848" r="15845" b="14848"/>
          <a:stretch/>
        </p:blipFill>
        <p:spPr>
          <a:xfrm>
            <a:off x="914802" y="3336160"/>
            <a:ext cx="1450931" cy="816149"/>
          </a:xfrm>
          <a:prstGeom prst="rect">
            <a:avLst/>
          </a:prstGeom>
        </p:spPr>
      </p:pic>
      <p:sp>
        <p:nvSpPr>
          <p:cNvPr id="123" name="文本框 122">
            <a:extLst>
              <a:ext uri="{FF2B5EF4-FFF2-40B4-BE49-F238E27FC236}">
                <a16:creationId xmlns="" xmlns:a16="http://schemas.microsoft.com/office/drawing/2014/main" id="{7C8CFA60-7652-4BF0-A4CB-64E2765BDD92}"/>
              </a:ext>
            </a:extLst>
          </p:cNvPr>
          <p:cNvSpPr txBox="1"/>
          <p:nvPr/>
        </p:nvSpPr>
        <p:spPr>
          <a:xfrm>
            <a:off x="5274575" y="707912"/>
            <a:ext cx="1972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</a:p>
        </p:txBody>
      </p:sp>
      <p:cxnSp>
        <p:nvCxnSpPr>
          <p:cNvPr id="124" name="直接连接符 123">
            <a:extLst>
              <a:ext uri="{FF2B5EF4-FFF2-40B4-BE49-F238E27FC236}">
                <a16:creationId xmlns="" xmlns:a16="http://schemas.microsoft.com/office/drawing/2014/main" id="{6597ED23-83A9-4D37-BF8E-105BEB83F838}"/>
              </a:ext>
            </a:extLst>
          </p:cNvPr>
          <p:cNvCxnSpPr/>
          <p:nvPr/>
        </p:nvCxnSpPr>
        <p:spPr>
          <a:xfrm>
            <a:off x="2536494" y="3336160"/>
            <a:ext cx="0" cy="158658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="" xmlns:a16="http://schemas.microsoft.com/office/drawing/2014/main" id="{6597ED23-83A9-4D37-BF8E-105BEB83F838}"/>
              </a:ext>
            </a:extLst>
          </p:cNvPr>
          <p:cNvCxnSpPr/>
          <p:nvPr/>
        </p:nvCxnSpPr>
        <p:spPr>
          <a:xfrm>
            <a:off x="4314836" y="3336160"/>
            <a:ext cx="0" cy="158658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="" xmlns:a16="http://schemas.microsoft.com/office/drawing/2014/main" id="{6597ED23-83A9-4D37-BF8E-105BEB83F838}"/>
              </a:ext>
            </a:extLst>
          </p:cNvPr>
          <p:cNvCxnSpPr/>
          <p:nvPr/>
        </p:nvCxnSpPr>
        <p:spPr>
          <a:xfrm>
            <a:off x="6095970" y="3336160"/>
            <a:ext cx="0" cy="158658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>
            <a:extLst>
              <a:ext uri="{FF2B5EF4-FFF2-40B4-BE49-F238E27FC236}">
                <a16:creationId xmlns="" xmlns:a16="http://schemas.microsoft.com/office/drawing/2014/main" id="{6597ED23-83A9-4D37-BF8E-105BEB83F838}"/>
              </a:ext>
            </a:extLst>
          </p:cNvPr>
          <p:cNvCxnSpPr/>
          <p:nvPr/>
        </p:nvCxnSpPr>
        <p:spPr>
          <a:xfrm>
            <a:off x="7871520" y="3336160"/>
            <a:ext cx="0" cy="158658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>
            <a:extLst>
              <a:ext uri="{FF2B5EF4-FFF2-40B4-BE49-F238E27FC236}">
                <a16:creationId xmlns="" xmlns:a16="http://schemas.microsoft.com/office/drawing/2014/main" id="{6597ED23-83A9-4D37-BF8E-105BEB83F838}"/>
              </a:ext>
            </a:extLst>
          </p:cNvPr>
          <p:cNvCxnSpPr/>
          <p:nvPr/>
        </p:nvCxnSpPr>
        <p:spPr>
          <a:xfrm>
            <a:off x="9649862" y="3336160"/>
            <a:ext cx="0" cy="1586584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>
            <a:extLst>
              <a:ext uri="{FF2B5EF4-FFF2-40B4-BE49-F238E27FC236}">
                <a16:creationId xmlns="" xmlns:a16="http://schemas.microsoft.com/office/drawing/2014/main" id="{6597ED23-83A9-4D37-BF8E-105BEB83F838}"/>
              </a:ext>
            </a:extLst>
          </p:cNvPr>
          <p:cNvCxnSpPr/>
          <p:nvPr/>
        </p:nvCxnSpPr>
        <p:spPr>
          <a:xfrm>
            <a:off x="11433848" y="3336160"/>
            <a:ext cx="0" cy="1586584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129">
            <a:extLst>
              <a:ext uri="{FF2B5EF4-FFF2-40B4-BE49-F238E27FC236}">
                <a16:creationId xmlns="" xmlns:a16="http://schemas.microsoft.com/office/drawing/2014/main" id="{5E4977BD-CB15-4930-8352-1E64F4A98973}"/>
              </a:ext>
            </a:extLst>
          </p:cNvPr>
          <p:cNvSpPr/>
          <p:nvPr/>
        </p:nvSpPr>
        <p:spPr>
          <a:xfrm>
            <a:off x="904936" y="3336159"/>
            <a:ext cx="1460797" cy="816149"/>
          </a:xfrm>
          <a:prstGeom prst="rect">
            <a:avLst/>
          </a:prstGeom>
          <a:solidFill>
            <a:srgbClr val="0070C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="" xmlns:a16="http://schemas.microsoft.com/office/drawing/2014/main" id="{7C8CFA60-7652-4BF0-A4CB-64E2765BDD92}"/>
              </a:ext>
            </a:extLst>
          </p:cNvPr>
          <p:cNvSpPr txBox="1"/>
          <p:nvPr/>
        </p:nvSpPr>
        <p:spPr>
          <a:xfrm>
            <a:off x="910348" y="3658764"/>
            <a:ext cx="406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 Light" panose="020B0502040204020203" pitchFamily="34" charset="-122"/>
                <a:cs typeface="+mn-cs"/>
              </a:rPr>
              <a:t>1</a:t>
            </a:r>
            <a:endParaRPr kumimoji="0" lang="zh-CN" altLang="en-US" sz="36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="" xmlns:a16="http://schemas.microsoft.com/office/drawing/2014/main" id="{5E4977BD-CB15-4930-8352-1E64F4A98973}"/>
              </a:ext>
            </a:extLst>
          </p:cNvPr>
          <p:cNvSpPr/>
          <p:nvPr/>
        </p:nvSpPr>
        <p:spPr>
          <a:xfrm>
            <a:off x="2714441" y="3336159"/>
            <a:ext cx="1448139" cy="816149"/>
          </a:xfrm>
          <a:prstGeom prst="rect">
            <a:avLst/>
          </a:prstGeom>
          <a:solidFill>
            <a:srgbClr val="0070C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="" xmlns:a16="http://schemas.microsoft.com/office/drawing/2014/main" id="{7C8CFA60-7652-4BF0-A4CB-64E2765BDD92}"/>
              </a:ext>
            </a:extLst>
          </p:cNvPr>
          <p:cNvSpPr txBox="1"/>
          <p:nvPr/>
        </p:nvSpPr>
        <p:spPr>
          <a:xfrm>
            <a:off x="2719853" y="3658764"/>
            <a:ext cx="406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 Light" panose="020B0502040204020203" pitchFamily="34" charset="-122"/>
                <a:cs typeface="+mn-cs"/>
              </a:rPr>
              <a:t>2</a:t>
            </a:r>
            <a:endParaRPr kumimoji="0" lang="zh-CN" altLang="en-US" sz="36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="" xmlns:a16="http://schemas.microsoft.com/office/drawing/2014/main" id="{5E4977BD-CB15-4930-8352-1E64F4A98973}"/>
              </a:ext>
            </a:extLst>
          </p:cNvPr>
          <p:cNvSpPr/>
          <p:nvPr/>
        </p:nvSpPr>
        <p:spPr>
          <a:xfrm>
            <a:off x="4487140" y="3336159"/>
            <a:ext cx="1460797" cy="816149"/>
          </a:xfrm>
          <a:prstGeom prst="rect">
            <a:avLst/>
          </a:prstGeom>
          <a:solidFill>
            <a:srgbClr val="0070C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="" xmlns:a16="http://schemas.microsoft.com/office/drawing/2014/main" id="{7C8CFA60-7652-4BF0-A4CB-64E2765BDD92}"/>
              </a:ext>
            </a:extLst>
          </p:cNvPr>
          <p:cNvSpPr txBox="1"/>
          <p:nvPr/>
        </p:nvSpPr>
        <p:spPr>
          <a:xfrm>
            <a:off x="4492552" y="3658764"/>
            <a:ext cx="406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 Light" panose="020B0502040204020203" pitchFamily="34" charset="-122"/>
                <a:cs typeface="+mn-cs"/>
              </a:rPr>
              <a:t>3</a:t>
            </a:r>
            <a:endParaRPr kumimoji="0" lang="zh-CN" altLang="en-US" sz="36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="" xmlns:a16="http://schemas.microsoft.com/office/drawing/2014/main" id="{5E4977BD-CB15-4930-8352-1E64F4A98973}"/>
              </a:ext>
            </a:extLst>
          </p:cNvPr>
          <p:cNvSpPr/>
          <p:nvPr/>
        </p:nvSpPr>
        <p:spPr>
          <a:xfrm>
            <a:off x="6266194" y="3336159"/>
            <a:ext cx="1460797" cy="816149"/>
          </a:xfrm>
          <a:prstGeom prst="rect">
            <a:avLst/>
          </a:prstGeom>
          <a:solidFill>
            <a:srgbClr val="0070C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="" xmlns:a16="http://schemas.microsoft.com/office/drawing/2014/main" id="{7C8CFA60-7652-4BF0-A4CB-64E2765BDD92}"/>
              </a:ext>
            </a:extLst>
          </p:cNvPr>
          <p:cNvSpPr txBox="1"/>
          <p:nvPr/>
        </p:nvSpPr>
        <p:spPr>
          <a:xfrm>
            <a:off x="6262081" y="3658764"/>
            <a:ext cx="406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 Light" panose="020B0502040204020203" pitchFamily="34" charset="-122"/>
                <a:cs typeface="+mn-cs"/>
              </a:rPr>
              <a:t>4</a:t>
            </a:r>
            <a:endParaRPr kumimoji="0" lang="zh-CN" altLang="en-US" sz="36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="" xmlns:a16="http://schemas.microsoft.com/office/drawing/2014/main" id="{5E4977BD-CB15-4930-8352-1E64F4A98973}"/>
              </a:ext>
            </a:extLst>
          </p:cNvPr>
          <p:cNvSpPr/>
          <p:nvPr/>
        </p:nvSpPr>
        <p:spPr>
          <a:xfrm>
            <a:off x="8034133" y="3336159"/>
            <a:ext cx="1453117" cy="816149"/>
          </a:xfrm>
          <a:prstGeom prst="rect">
            <a:avLst/>
          </a:prstGeom>
          <a:solidFill>
            <a:srgbClr val="0070C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="" xmlns:a16="http://schemas.microsoft.com/office/drawing/2014/main" id="{7C8CFA60-7652-4BF0-A4CB-64E2765BDD92}"/>
              </a:ext>
            </a:extLst>
          </p:cNvPr>
          <p:cNvSpPr txBox="1"/>
          <p:nvPr/>
        </p:nvSpPr>
        <p:spPr>
          <a:xfrm>
            <a:off x="8041314" y="3658764"/>
            <a:ext cx="406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 Light" panose="020B0502040204020203" pitchFamily="34" charset="-122"/>
                <a:cs typeface="+mn-cs"/>
              </a:rPr>
              <a:t>5</a:t>
            </a:r>
            <a:endParaRPr kumimoji="0" lang="zh-CN" altLang="en-US" sz="36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="" xmlns:a16="http://schemas.microsoft.com/office/drawing/2014/main" id="{5E4977BD-CB15-4930-8352-1E64F4A98973}"/>
              </a:ext>
            </a:extLst>
          </p:cNvPr>
          <p:cNvSpPr/>
          <p:nvPr/>
        </p:nvSpPr>
        <p:spPr>
          <a:xfrm>
            <a:off x="9793501" y="3336159"/>
            <a:ext cx="1469732" cy="816149"/>
          </a:xfrm>
          <a:prstGeom prst="rect">
            <a:avLst/>
          </a:prstGeom>
          <a:solidFill>
            <a:srgbClr val="0070C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7C8CFA60-7652-4BF0-A4CB-64E2765BDD92}"/>
              </a:ext>
            </a:extLst>
          </p:cNvPr>
          <p:cNvSpPr txBox="1"/>
          <p:nvPr/>
        </p:nvSpPr>
        <p:spPr>
          <a:xfrm>
            <a:off x="9810394" y="3658764"/>
            <a:ext cx="406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 Light" panose="020B0502040204020203" pitchFamily="34" charset="-122"/>
                <a:cs typeface="+mn-cs"/>
              </a:rPr>
              <a:t>6</a:t>
            </a:r>
            <a:endParaRPr kumimoji="0" lang="zh-CN" altLang="en-US" sz="36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微软雅黑 Light" panose="020B0502040204020203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277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3083</Words>
  <Application>Microsoft Office PowerPoint</Application>
  <PresentationFormat>宽屏</PresentationFormat>
  <Paragraphs>414</Paragraphs>
  <Slides>33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6" baseType="lpstr">
      <vt:lpstr>Noto Sans CJK SC Bold</vt:lpstr>
      <vt:lpstr>等线</vt:lpstr>
      <vt:lpstr>等线 Light</vt:lpstr>
      <vt:lpstr>方正黄草简体</vt:lpstr>
      <vt:lpstr>方正清刻本悦宋简体</vt:lpstr>
      <vt:lpstr>华康娃娃体W5</vt:lpstr>
      <vt:lpstr>华文楷体</vt:lpstr>
      <vt:lpstr>庞门正道标题体</vt:lpstr>
      <vt:lpstr>思源黑体 CN Light</vt:lpstr>
      <vt:lpstr>思源宋体 CN ExtraLight</vt:lpstr>
      <vt:lpstr>思源宋体 CN Heavy</vt:lpstr>
      <vt:lpstr>宋体</vt:lpstr>
      <vt:lpstr>微软雅黑</vt:lpstr>
      <vt:lpstr>微软雅黑 Light</vt:lpstr>
      <vt:lpstr>文鼎甜妞体</vt:lpstr>
      <vt:lpstr>禹卫书法行书简体
</vt:lpstr>
      <vt:lpstr>Arial</vt:lpstr>
      <vt:lpstr>Calibri</vt:lpstr>
      <vt:lpstr>Helvetica</vt:lpstr>
      <vt:lpstr>Impact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57</cp:revision>
  <dcterms:created xsi:type="dcterms:W3CDTF">2017-10-29T07:40:42Z</dcterms:created>
  <dcterms:modified xsi:type="dcterms:W3CDTF">2017-11-04T15:11:55Z</dcterms:modified>
</cp:coreProperties>
</file>