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9"/>
  </p:notesMasterIdLst>
  <p:sldIdLst>
    <p:sldId id="303" r:id="rId2"/>
    <p:sldId id="309" r:id="rId3"/>
    <p:sldId id="302" r:id="rId4"/>
    <p:sldId id="310" r:id="rId5"/>
    <p:sldId id="311" r:id="rId6"/>
    <p:sldId id="312" r:id="rId7"/>
    <p:sldId id="313" r:id="rId8"/>
    <p:sldId id="315" r:id="rId9"/>
    <p:sldId id="314" r:id="rId10"/>
    <p:sldId id="316" r:id="rId11"/>
    <p:sldId id="317" r:id="rId12"/>
    <p:sldId id="318" r:id="rId13"/>
    <p:sldId id="319" r:id="rId14"/>
    <p:sldId id="320" r:id="rId15"/>
    <p:sldId id="322" r:id="rId16"/>
    <p:sldId id="321" r:id="rId17"/>
    <p:sldId id="323" r:id="rId18"/>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8689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593" autoAdjust="0"/>
    <p:restoredTop sz="94648" autoAdjust="0"/>
  </p:normalViewPr>
  <p:slideViewPr>
    <p:cSldViewPr snapToGrid="0">
      <p:cViewPr varScale="1">
        <p:scale>
          <a:sx n="70" d="100"/>
          <a:sy n="70" d="100"/>
        </p:scale>
        <p:origin x="756" y="6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49" d="100"/>
        <a:sy n="49" d="100"/>
      </p:scale>
      <p:origin x="0" y="0"/>
    </p:cViewPr>
  </p:sorterViewPr>
  <p:notesViewPr>
    <p:cSldViewPr snapToGrid="0">
      <p:cViewPr varScale="1">
        <p:scale>
          <a:sx n="65" d="100"/>
          <a:sy n="65" d="100"/>
        </p:scale>
        <p:origin x="3154"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0FD454-A772-4172-BBA6-81ACE930D463}" type="datetimeFigureOut">
              <a:rPr lang="zh-CN" altLang="en-US"/>
              <a:pPr>
                <a:defRPr/>
              </a:pPr>
              <a:t>2017/11/5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DCDEBE27-B6E0-4EDC-A3C2-14D9AE03338B}" type="slidenum">
              <a:rPr lang="zh-CN" altLang="en-US"/>
              <a:pPr>
                <a:defRPr/>
              </a:pPr>
              <a:t>‹#›</a:t>
            </a:fld>
            <a:endParaRPr lang="zh-CN" altLang="en-US"/>
          </a:p>
        </p:txBody>
      </p:sp>
    </p:spTree>
    <p:extLst>
      <p:ext uri="{BB962C8B-B14F-4D97-AF65-F5344CB8AC3E}">
        <p14:creationId xmlns:p14="http://schemas.microsoft.com/office/powerpoint/2010/main" val="41382272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a:t>
            </a:fld>
            <a:endParaRPr lang="zh-CN" altLang="en-US"/>
          </a:p>
        </p:txBody>
      </p:sp>
    </p:spTree>
    <p:extLst>
      <p:ext uri="{BB962C8B-B14F-4D97-AF65-F5344CB8AC3E}">
        <p14:creationId xmlns:p14="http://schemas.microsoft.com/office/powerpoint/2010/main" val="17080119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10</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11</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12</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13</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14</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15</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16</a:t>
            </a:fld>
            <a:endParaRPr lang="zh-CN" altLang="en-US"/>
          </a:p>
        </p:txBody>
      </p:sp>
    </p:spTree>
    <p:extLst>
      <p:ext uri="{BB962C8B-B14F-4D97-AF65-F5344CB8AC3E}">
        <p14:creationId xmlns:p14="http://schemas.microsoft.com/office/powerpoint/2010/main" val="1708011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2</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3</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4</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5</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6</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7</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8</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DCDEBE27-B6E0-4EDC-A3C2-14D9AE03338B}" type="slidenum">
              <a:rPr lang="zh-CN" altLang="en-US" smtClean="0"/>
              <a:pPr>
                <a:defRPr/>
              </a:pPr>
              <a:t>9</a:t>
            </a:fld>
            <a:endParaRPr lang="zh-CN" altLang="en-US"/>
          </a:p>
        </p:txBody>
      </p:sp>
    </p:spTree>
    <p:extLst>
      <p:ext uri="{BB962C8B-B14F-4D97-AF65-F5344CB8AC3E}">
        <p14:creationId xmlns:p14="http://schemas.microsoft.com/office/powerpoint/2010/main" val="1117028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4C760230-1A61-46D5-B80C-C02368470E88}" type="datetimeFigureOut">
              <a:rPr lang="zh-CN" altLang="en-US"/>
              <a:pPr>
                <a:defRPr/>
              </a:pPr>
              <a:t>2017/11/5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EFBA5A74-EC19-4E47-A658-5A4B31DFE8FA}" type="slidenum">
              <a:rPr lang="zh-CN" altLang="en-US"/>
              <a:pPr>
                <a:defRPr/>
              </a:pPr>
              <a:t>‹#›</a:t>
            </a:fld>
            <a:endParaRPr lang="zh-CN" altLang="en-US"/>
          </a:p>
        </p:txBody>
      </p:sp>
    </p:spTree>
    <p:extLst>
      <p:ext uri="{BB962C8B-B14F-4D97-AF65-F5344CB8AC3E}">
        <p14:creationId xmlns:p14="http://schemas.microsoft.com/office/powerpoint/2010/main" val="2371545783"/>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36DC5D2C-E5F2-4078-83F7-5D49B35511A6}" type="datetimeFigureOut">
              <a:rPr lang="zh-CN" altLang="en-US"/>
              <a:pPr>
                <a:defRPr/>
              </a:pPr>
              <a:t>2017/11/5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619DB7F-A7E2-413B-8944-CF5A6E6727A8}" type="slidenum">
              <a:rPr lang="zh-CN" altLang="en-US"/>
              <a:pPr>
                <a:defRPr/>
              </a:pPr>
              <a:t>‹#›</a:t>
            </a:fld>
            <a:endParaRPr lang="zh-CN" altLang="en-US"/>
          </a:p>
        </p:txBody>
      </p:sp>
    </p:spTree>
    <p:extLst>
      <p:ext uri="{BB962C8B-B14F-4D97-AF65-F5344CB8AC3E}">
        <p14:creationId xmlns:p14="http://schemas.microsoft.com/office/powerpoint/2010/main" val="72083533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D20B9D96-86C1-4934-BD0F-4FE90CCCEC0E}" type="datetimeFigureOut">
              <a:rPr lang="zh-CN" altLang="en-US"/>
              <a:pPr>
                <a:defRPr/>
              </a:pPr>
              <a:t>2017/11/5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418958E1-5027-41B2-A3A0-782EC5F97960}" type="slidenum">
              <a:rPr lang="zh-CN" altLang="en-US"/>
              <a:pPr>
                <a:defRPr/>
              </a:pPr>
              <a:t>‹#›</a:t>
            </a:fld>
            <a:endParaRPr lang="zh-CN" altLang="en-US"/>
          </a:p>
        </p:txBody>
      </p:sp>
    </p:spTree>
    <p:extLst>
      <p:ext uri="{BB962C8B-B14F-4D97-AF65-F5344CB8AC3E}">
        <p14:creationId xmlns:p14="http://schemas.microsoft.com/office/powerpoint/2010/main" val="2885413191"/>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7B8B3A65-B9C2-4225-AB41-0742803A052F}" type="datetimeFigureOut">
              <a:rPr lang="zh-CN" altLang="en-US"/>
              <a:pPr>
                <a:defRPr/>
              </a:pPr>
              <a:t>2017/11/5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4B47EFA-E3F8-4C11-BBF3-B37301010C23}" type="slidenum">
              <a:rPr lang="zh-CN" altLang="en-US"/>
              <a:pPr>
                <a:defRPr/>
              </a:pPr>
              <a:t>‹#›</a:t>
            </a:fld>
            <a:endParaRPr lang="zh-CN" altLang="en-US"/>
          </a:p>
        </p:txBody>
      </p:sp>
    </p:spTree>
    <p:extLst>
      <p:ext uri="{BB962C8B-B14F-4D97-AF65-F5344CB8AC3E}">
        <p14:creationId xmlns:p14="http://schemas.microsoft.com/office/powerpoint/2010/main" val="30731841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FF95A572-B69F-412B-B8CB-A7302B0FAD51}" type="datetimeFigureOut">
              <a:rPr lang="zh-CN" altLang="en-US"/>
              <a:pPr>
                <a:defRPr/>
              </a:pPr>
              <a:t>2017/11/5</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7C50D2B2-B376-46F3-B653-21C3EE3A5FB7}" type="slidenum">
              <a:rPr lang="zh-CN" altLang="en-US"/>
              <a:pPr>
                <a:defRPr/>
              </a:pPr>
              <a:t>‹#›</a:t>
            </a:fld>
            <a:endParaRPr lang="zh-CN" altLang="en-US"/>
          </a:p>
        </p:txBody>
      </p:sp>
    </p:spTree>
    <p:extLst>
      <p:ext uri="{BB962C8B-B14F-4D97-AF65-F5344CB8AC3E}">
        <p14:creationId xmlns:p14="http://schemas.microsoft.com/office/powerpoint/2010/main" val="1030845356"/>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1A128F1F-0197-4495-A1BB-E98D26212766}" type="datetimeFigureOut">
              <a:rPr lang="zh-CN" altLang="en-US"/>
              <a:pPr>
                <a:defRPr/>
              </a:pPr>
              <a:t>2017/11/5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CD245071-8BF8-4351-BB77-A5ED83D7FAB1}" type="slidenum">
              <a:rPr lang="zh-CN" altLang="en-US"/>
              <a:pPr>
                <a:defRPr/>
              </a:pPr>
              <a:t>‹#›</a:t>
            </a:fld>
            <a:endParaRPr lang="zh-CN" altLang="en-US"/>
          </a:p>
        </p:txBody>
      </p:sp>
    </p:spTree>
    <p:extLst>
      <p:ext uri="{BB962C8B-B14F-4D97-AF65-F5344CB8AC3E}">
        <p14:creationId xmlns:p14="http://schemas.microsoft.com/office/powerpoint/2010/main" val="218668907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B2CEF714-B727-44AB-9719-4162F8CE0FD9}" type="datetimeFigureOut">
              <a:rPr lang="zh-CN" altLang="en-US"/>
              <a:pPr>
                <a:defRPr/>
              </a:pPr>
              <a:t>2017/11/5</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3B765AB2-D43C-4CCD-B7F2-B07E392E98B7}" type="slidenum">
              <a:rPr lang="zh-CN" altLang="en-US"/>
              <a:pPr>
                <a:defRPr/>
              </a:pPr>
              <a:t>‹#›</a:t>
            </a:fld>
            <a:endParaRPr lang="zh-CN" altLang="en-US"/>
          </a:p>
        </p:txBody>
      </p:sp>
    </p:spTree>
    <p:extLst>
      <p:ext uri="{BB962C8B-B14F-4D97-AF65-F5344CB8AC3E}">
        <p14:creationId xmlns:p14="http://schemas.microsoft.com/office/powerpoint/2010/main" val="788032253"/>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DC02BA2D-8791-4923-BD9F-A65777C9E9D0}" type="datetimeFigureOut">
              <a:rPr lang="zh-CN" altLang="en-US"/>
              <a:pPr>
                <a:defRPr/>
              </a:pPr>
              <a:t>2017/11/5</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43595F6-781F-4FAB-9C59-BE2603C83AE2}" type="slidenum">
              <a:rPr lang="zh-CN" altLang="en-US"/>
              <a:pPr>
                <a:defRPr/>
              </a:pPr>
              <a:t>‹#›</a:t>
            </a:fld>
            <a:endParaRPr lang="zh-CN" altLang="en-US"/>
          </a:p>
        </p:txBody>
      </p:sp>
    </p:spTree>
    <p:extLst>
      <p:ext uri="{BB962C8B-B14F-4D97-AF65-F5344CB8AC3E}">
        <p14:creationId xmlns:p14="http://schemas.microsoft.com/office/powerpoint/2010/main" val="193178593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F71AF150-8829-4ABA-B78D-F7F76F68DD4E}" type="datetimeFigureOut">
              <a:rPr lang="zh-CN" altLang="en-US"/>
              <a:pPr>
                <a:defRPr/>
              </a:pPr>
              <a:t>2017/11/5</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97A69A85-740E-4621-9DF2-4848A90E24EC}" type="slidenum">
              <a:rPr lang="zh-CN" altLang="en-US"/>
              <a:pPr>
                <a:defRPr/>
              </a:pPr>
              <a:t>‹#›</a:t>
            </a:fld>
            <a:endParaRPr lang="zh-CN" altLang="en-US"/>
          </a:p>
        </p:txBody>
      </p:sp>
    </p:spTree>
    <p:extLst>
      <p:ext uri="{BB962C8B-B14F-4D97-AF65-F5344CB8AC3E}">
        <p14:creationId xmlns:p14="http://schemas.microsoft.com/office/powerpoint/2010/main" val="4068447838"/>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4D035FD1-3B80-4066-A584-56218184D1B1}" type="datetimeFigureOut">
              <a:rPr lang="zh-CN" altLang="en-US"/>
              <a:pPr>
                <a:defRPr/>
              </a:pPr>
              <a:t>2017/11/5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638EE88E-DC1F-4784-86A9-2ED7F4D419D8}" type="slidenum">
              <a:rPr lang="zh-CN" altLang="en-US"/>
              <a:pPr>
                <a:defRPr/>
              </a:pPr>
              <a:t>‹#›</a:t>
            </a:fld>
            <a:endParaRPr lang="zh-CN" altLang="en-US"/>
          </a:p>
        </p:txBody>
      </p:sp>
    </p:spTree>
    <p:extLst>
      <p:ext uri="{BB962C8B-B14F-4D97-AF65-F5344CB8AC3E}">
        <p14:creationId xmlns:p14="http://schemas.microsoft.com/office/powerpoint/2010/main" val="64844271"/>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01AE7B03-B4F9-453D-859A-AECC91065553}" type="datetimeFigureOut">
              <a:rPr lang="zh-CN" altLang="en-US"/>
              <a:pPr>
                <a:defRPr/>
              </a:pPr>
              <a:t>2017/11/5</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418695A8-958A-4724-B02A-9269EA077B33}" type="slidenum">
              <a:rPr lang="zh-CN" altLang="en-US"/>
              <a:pPr>
                <a:defRPr/>
              </a:pPr>
              <a:t>‹#›</a:t>
            </a:fld>
            <a:endParaRPr lang="zh-CN" altLang="en-US"/>
          </a:p>
        </p:txBody>
      </p:sp>
    </p:spTree>
    <p:extLst>
      <p:ext uri="{BB962C8B-B14F-4D97-AF65-F5344CB8AC3E}">
        <p14:creationId xmlns:p14="http://schemas.microsoft.com/office/powerpoint/2010/main" val="3532385836"/>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F61A573C-E0D0-48D4-960C-D02EF154419B}" type="datetimeFigureOut">
              <a:rPr lang="zh-CN" altLang="en-US"/>
              <a:pPr>
                <a:defRPr/>
              </a:pPr>
              <a:t>2017/11/5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493F5AF6-3A28-4FBC-B834-00D8727825B2}"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2pPr>
      <a:lvl3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3pPr>
      <a:lvl4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4pPr>
      <a:lvl5pPr algn="l" rtl="0" eaLnBrk="0" fontAlgn="base" hangingPunct="0">
        <a:lnSpc>
          <a:spcPct val="90000"/>
        </a:lnSpc>
        <a:spcBef>
          <a:spcPct val="0"/>
        </a:spcBef>
        <a:spcAft>
          <a:spcPct val="0"/>
        </a:spcAft>
        <a:defRPr sz="4400">
          <a:solidFill>
            <a:schemeClr val="tx1"/>
          </a:solidFill>
          <a:latin typeface="Calibri Light" pitchFamily="34" charset="0"/>
          <a:ea typeface="宋体" pitchFamily="2" charset="-122"/>
        </a:defRPr>
      </a:lvl5pPr>
      <a:lvl6pPr marL="457200" algn="l" rtl="0" fontAlgn="base">
        <a:lnSpc>
          <a:spcPct val="90000"/>
        </a:lnSpc>
        <a:spcBef>
          <a:spcPct val="0"/>
        </a:spcBef>
        <a:spcAft>
          <a:spcPct val="0"/>
        </a:spcAft>
        <a:defRPr sz="4400">
          <a:solidFill>
            <a:schemeClr val="tx1"/>
          </a:solidFill>
          <a:latin typeface="Calibri Light" pitchFamily="34" charset="0"/>
          <a:ea typeface="宋体" pitchFamily="2" charset="-122"/>
        </a:defRPr>
      </a:lvl6pPr>
      <a:lvl7pPr marL="914400" algn="l" rtl="0" fontAlgn="base">
        <a:lnSpc>
          <a:spcPct val="90000"/>
        </a:lnSpc>
        <a:spcBef>
          <a:spcPct val="0"/>
        </a:spcBef>
        <a:spcAft>
          <a:spcPct val="0"/>
        </a:spcAft>
        <a:defRPr sz="4400">
          <a:solidFill>
            <a:schemeClr val="tx1"/>
          </a:solidFill>
          <a:latin typeface="Calibri Light" pitchFamily="34" charset="0"/>
          <a:ea typeface="宋体" pitchFamily="2" charset="-122"/>
        </a:defRPr>
      </a:lvl7pPr>
      <a:lvl8pPr marL="1371600" algn="l" rtl="0" fontAlgn="base">
        <a:lnSpc>
          <a:spcPct val="90000"/>
        </a:lnSpc>
        <a:spcBef>
          <a:spcPct val="0"/>
        </a:spcBef>
        <a:spcAft>
          <a:spcPct val="0"/>
        </a:spcAft>
        <a:defRPr sz="4400">
          <a:solidFill>
            <a:schemeClr val="tx1"/>
          </a:solidFill>
          <a:latin typeface="Calibri Light" pitchFamily="34" charset="0"/>
          <a:ea typeface="宋体" pitchFamily="2" charset="-122"/>
        </a:defRPr>
      </a:lvl8pPr>
      <a:lvl9pPr marL="1828800" algn="l" rtl="0" fontAlgn="base">
        <a:lnSpc>
          <a:spcPct val="90000"/>
        </a:lnSpc>
        <a:spcBef>
          <a:spcPct val="0"/>
        </a:spcBef>
        <a:spcAft>
          <a:spcPct val="0"/>
        </a:spcAft>
        <a:defRPr sz="4400">
          <a:solidFill>
            <a:schemeClr val="tx1"/>
          </a:solidFill>
          <a:latin typeface="Calibri Light" pitchFamily="34" charset="0"/>
          <a:ea typeface="宋体" pitchFamily="2"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yanj.cn/store-10367.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等腰三角形 4"/>
          <p:cNvSpPr>
            <a:spLocks noChangeArrowheads="1"/>
          </p:cNvSpPr>
          <p:nvPr/>
        </p:nvSpPr>
        <p:spPr bwMode="auto">
          <a:xfrm flipV="1">
            <a:off x="3282708" y="1294698"/>
            <a:ext cx="5612813" cy="4529631"/>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137" name="任意多边形 25"/>
          <p:cNvSpPr>
            <a:spLocks noChangeArrowheads="1"/>
          </p:cNvSpPr>
          <p:nvPr/>
        </p:nvSpPr>
        <p:spPr bwMode="auto">
          <a:xfrm rot="1800000">
            <a:off x="1201950" y="-222295"/>
            <a:ext cx="124813" cy="2291869"/>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8" name="任意多边形 27"/>
          <p:cNvSpPr>
            <a:spLocks noChangeArrowheads="1"/>
          </p:cNvSpPr>
          <p:nvPr/>
        </p:nvSpPr>
        <p:spPr bwMode="auto">
          <a:xfrm rot="1800000">
            <a:off x="958668" y="-299695"/>
            <a:ext cx="91415" cy="4493892"/>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1" name="矩形 14"/>
          <p:cNvSpPr>
            <a:spLocks noChangeArrowheads="1"/>
          </p:cNvSpPr>
          <p:nvPr/>
        </p:nvSpPr>
        <p:spPr bwMode="auto">
          <a:xfrm rot="1800000" flipH="1">
            <a:off x="10848875" y="1660129"/>
            <a:ext cx="83598" cy="5643543"/>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2" name="任意多边形 36"/>
          <p:cNvSpPr>
            <a:spLocks noChangeArrowheads="1"/>
          </p:cNvSpPr>
          <p:nvPr/>
        </p:nvSpPr>
        <p:spPr bwMode="auto">
          <a:xfrm rot="1800000">
            <a:off x="11508214" y="2439135"/>
            <a:ext cx="132863" cy="2751075"/>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等腰三角形 4"/>
          <p:cNvSpPr>
            <a:spLocks noChangeArrowheads="1"/>
          </p:cNvSpPr>
          <p:nvPr/>
        </p:nvSpPr>
        <p:spPr bwMode="auto">
          <a:xfrm flipV="1">
            <a:off x="3282709" y="923639"/>
            <a:ext cx="5612813" cy="4441730"/>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rgbClr val="FFFFFF"/>
              </a:solidFill>
              <a:latin typeface="宋体" panose="02010600030101010101" pitchFamily="2" charset="-122"/>
              <a:sym typeface="宋体" panose="02010600030101010101" pitchFamily="2" charset="-122"/>
            </a:endParaRPr>
          </a:p>
        </p:txBody>
      </p:sp>
      <p:sp>
        <p:nvSpPr>
          <p:cNvPr id="2" name="TextBox 1"/>
          <p:cNvSpPr txBox="1"/>
          <p:nvPr/>
        </p:nvSpPr>
        <p:spPr>
          <a:xfrm>
            <a:off x="4634982" y="1929927"/>
            <a:ext cx="4082498" cy="1569660"/>
          </a:xfrm>
          <a:prstGeom prst="rect">
            <a:avLst/>
          </a:prstGeom>
          <a:noFill/>
        </p:spPr>
        <p:txBody>
          <a:bodyPr wrap="square" rtlCol="0">
            <a:spAutoFit/>
          </a:bodyPr>
          <a:lstStyle/>
          <a:p>
            <a:r>
              <a:rPr lang="en-US" altLang="zh-CN" sz="9600" dirty="0">
                <a:solidFill>
                  <a:schemeClr val="bg1"/>
                </a:solidFill>
                <a:latin typeface="Adobe 黑体 Std R" pitchFamily="34" charset="-122"/>
                <a:ea typeface="Adobe 黑体 Std R" pitchFamily="34" charset="-122"/>
              </a:rPr>
              <a:t>2019</a:t>
            </a:r>
            <a:endParaRPr lang="zh-CN" altLang="en-US" sz="9600" dirty="0">
              <a:solidFill>
                <a:schemeClr val="bg1"/>
              </a:solidFill>
              <a:latin typeface="Adobe 黑体 Std R" pitchFamily="34" charset="-122"/>
              <a:ea typeface="Adobe 黑体 Std R" pitchFamily="34" charset="-122"/>
            </a:endParaRPr>
          </a:p>
        </p:txBody>
      </p:sp>
      <p:sp>
        <p:nvSpPr>
          <p:cNvPr id="18" name="文本框 768"/>
          <p:cNvSpPr txBox="1">
            <a:spLocks noChangeArrowheads="1"/>
          </p:cNvSpPr>
          <p:nvPr/>
        </p:nvSpPr>
        <p:spPr bwMode="auto">
          <a:xfrm>
            <a:off x="3183317" y="6331810"/>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Tree>
    <p:extLst>
      <p:ext uri="{BB962C8B-B14F-4D97-AF65-F5344CB8AC3E}">
        <p14:creationId xmlns:p14="http://schemas.microsoft.com/office/powerpoint/2010/main" val="30798167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500" fill="hold"/>
                                        <p:tgtEl>
                                          <p:spTgt spid="142"/>
                                        </p:tgtEl>
                                        <p:attrNameLst>
                                          <p:attrName>ppt_x</p:attrName>
                                        </p:attrNameLst>
                                      </p:cBhvr>
                                      <p:tavLst>
                                        <p:tav tm="0">
                                          <p:val>
                                            <p:strVal val="1+#ppt_w/2"/>
                                          </p:val>
                                        </p:tav>
                                        <p:tav tm="100000">
                                          <p:val>
                                            <p:strVal val="#ppt_x"/>
                                          </p:val>
                                        </p:tav>
                                      </p:tavLst>
                                    </p:anim>
                                    <p:anim calcmode="lin" valueType="num">
                                      <p:cBhvr additive="base">
                                        <p:cTn id="8" dur="500" fill="hold"/>
                                        <p:tgtEl>
                                          <p:spTgt spid="14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1+#ppt_w/2"/>
                                          </p:val>
                                        </p:tav>
                                        <p:tav tm="100000">
                                          <p:val>
                                            <p:strVal val="#ppt_x"/>
                                          </p:val>
                                        </p:tav>
                                      </p:tavLst>
                                    </p:anim>
                                    <p:anim calcmode="lin" valueType="num">
                                      <p:cBhvr additive="base">
                                        <p:cTn id="12" dur="500" fill="hold"/>
                                        <p:tgtEl>
                                          <p:spTgt spid="14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37"/>
                                        </p:tgtEl>
                                        <p:attrNameLst>
                                          <p:attrName>style.visibility</p:attrName>
                                        </p:attrNameLst>
                                      </p:cBhvr>
                                      <p:to>
                                        <p:strVal val="visible"/>
                                      </p:to>
                                    </p:set>
                                    <p:anim calcmode="lin" valueType="num">
                                      <p:cBhvr additive="base">
                                        <p:cTn id="15" dur="500" fill="hold"/>
                                        <p:tgtEl>
                                          <p:spTgt spid="137"/>
                                        </p:tgtEl>
                                        <p:attrNameLst>
                                          <p:attrName>ppt_x</p:attrName>
                                        </p:attrNameLst>
                                      </p:cBhvr>
                                      <p:tavLst>
                                        <p:tav tm="0">
                                          <p:val>
                                            <p:strVal val="#ppt_x"/>
                                          </p:val>
                                        </p:tav>
                                        <p:tav tm="100000">
                                          <p:val>
                                            <p:strVal val="#ppt_x"/>
                                          </p:val>
                                        </p:tav>
                                      </p:tavLst>
                                    </p:anim>
                                    <p:anim calcmode="lin" valueType="num">
                                      <p:cBhvr additive="base">
                                        <p:cTn id="16" dur="500" fill="hold"/>
                                        <p:tgtEl>
                                          <p:spTgt spid="13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8"/>
                                        </p:tgtEl>
                                        <p:attrNameLst>
                                          <p:attrName>style.visibility</p:attrName>
                                        </p:attrNameLst>
                                      </p:cBhvr>
                                      <p:to>
                                        <p:strVal val="visible"/>
                                      </p:to>
                                    </p:set>
                                    <p:anim calcmode="lin" valueType="num">
                                      <p:cBhvr additive="base">
                                        <p:cTn id="19" dur="500" fill="hold"/>
                                        <p:tgtEl>
                                          <p:spTgt spid="138"/>
                                        </p:tgtEl>
                                        <p:attrNameLst>
                                          <p:attrName>ppt_x</p:attrName>
                                        </p:attrNameLst>
                                      </p:cBhvr>
                                      <p:tavLst>
                                        <p:tav tm="0">
                                          <p:val>
                                            <p:strVal val="#ppt_x"/>
                                          </p:val>
                                        </p:tav>
                                        <p:tav tm="100000">
                                          <p:val>
                                            <p:strVal val="#ppt_x"/>
                                          </p:val>
                                        </p:tav>
                                      </p:tavLst>
                                    </p:anim>
                                    <p:anim calcmode="lin" valueType="num">
                                      <p:cBhvr additive="base">
                                        <p:cTn id="20" dur="500" fill="hold"/>
                                        <p:tgtEl>
                                          <p:spTgt spid="13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41" grpId="0" animBg="1"/>
      <p:bldP spid="142" grpId="0" animBg="1"/>
      <p:bldP spid="18"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grpSp>
        <p:nvGrpSpPr>
          <p:cNvPr id="13" name="组合 12"/>
          <p:cNvGrpSpPr/>
          <p:nvPr/>
        </p:nvGrpSpPr>
        <p:grpSpPr>
          <a:xfrm>
            <a:off x="4000500" y="1714500"/>
            <a:ext cx="3905250" cy="4005263"/>
            <a:chOff x="4000500" y="1714500"/>
            <a:chExt cx="3905250" cy="4005263"/>
          </a:xfrm>
        </p:grpSpPr>
        <p:grpSp>
          <p:nvGrpSpPr>
            <p:cNvPr id="18" name="组合 4"/>
            <p:cNvGrpSpPr>
              <a:grpSpLocks/>
            </p:cNvGrpSpPr>
            <p:nvPr/>
          </p:nvGrpSpPr>
          <p:grpSpPr bwMode="auto">
            <a:xfrm>
              <a:off x="4000500" y="1714500"/>
              <a:ext cx="3905250" cy="4005263"/>
              <a:chOff x="857223" y="954920"/>
              <a:chExt cx="3357586" cy="3406892"/>
            </a:xfrm>
          </p:grpSpPr>
          <p:sp>
            <p:nvSpPr>
              <p:cNvPr id="23" name="椭圆 22"/>
              <p:cNvSpPr/>
              <p:nvPr/>
            </p:nvSpPr>
            <p:spPr>
              <a:xfrm rot="1906325">
                <a:off x="2063770" y="954920"/>
                <a:ext cx="1029114" cy="335692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4" name="椭圆 23"/>
              <p:cNvSpPr/>
              <p:nvPr/>
            </p:nvSpPr>
            <p:spPr>
              <a:xfrm rot="19526860">
                <a:off x="2108811" y="1004883"/>
                <a:ext cx="1030478" cy="3356929"/>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31" name="椭圆 30"/>
              <p:cNvSpPr/>
              <p:nvPr/>
            </p:nvSpPr>
            <p:spPr>
              <a:xfrm rot="16200000">
                <a:off x="2035717" y="964719"/>
                <a:ext cx="1000598" cy="335758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grpSp>
        <p:sp>
          <p:nvSpPr>
            <p:cNvPr id="20" name="椭圆 19"/>
            <p:cNvSpPr/>
            <p:nvPr/>
          </p:nvSpPr>
          <p:spPr>
            <a:xfrm>
              <a:off x="6191250" y="2286000"/>
              <a:ext cx="190500" cy="190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1" name="椭圆 20"/>
            <p:cNvSpPr/>
            <p:nvPr/>
          </p:nvSpPr>
          <p:spPr>
            <a:xfrm>
              <a:off x="7143750" y="4762500"/>
              <a:ext cx="190500" cy="190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2" name="椭圆 21"/>
            <p:cNvSpPr/>
            <p:nvPr/>
          </p:nvSpPr>
          <p:spPr>
            <a:xfrm>
              <a:off x="4270375" y="3933825"/>
              <a:ext cx="190500" cy="1905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grpSp>
      <p:sp>
        <p:nvSpPr>
          <p:cNvPr id="32" name="矩形 3"/>
          <p:cNvSpPr>
            <a:spLocks noChangeArrowheads="1"/>
          </p:cNvSpPr>
          <p:nvPr/>
        </p:nvSpPr>
        <p:spPr bwMode="auto">
          <a:xfrm>
            <a:off x="7772400" y="164723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33" name="文本框 768"/>
          <p:cNvSpPr txBox="1">
            <a:spLocks noChangeArrowheads="1"/>
          </p:cNvSpPr>
          <p:nvPr/>
        </p:nvSpPr>
        <p:spPr bwMode="auto">
          <a:xfrm>
            <a:off x="7772399" y="1961334"/>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34" name="矩形 3"/>
          <p:cNvSpPr>
            <a:spLocks noChangeArrowheads="1"/>
          </p:cNvSpPr>
          <p:nvPr/>
        </p:nvSpPr>
        <p:spPr bwMode="auto">
          <a:xfrm>
            <a:off x="1243702" y="1695066"/>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35" name="矩形 3"/>
          <p:cNvSpPr>
            <a:spLocks noChangeArrowheads="1"/>
          </p:cNvSpPr>
          <p:nvPr/>
        </p:nvSpPr>
        <p:spPr bwMode="auto">
          <a:xfrm>
            <a:off x="7905750" y="448786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36" name="文本框 768"/>
          <p:cNvSpPr txBox="1">
            <a:spLocks noChangeArrowheads="1"/>
          </p:cNvSpPr>
          <p:nvPr/>
        </p:nvSpPr>
        <p:spPr bwMode="auto">
          <a:xfrm>
            <a:off x="1243702" y="2030962"/>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37" name="文本框 768"/>
          <p:cNvSpPr txBox="1">
            <a:spLocks noChangeArrowheads="1"/>
          </p:cNvSpPr>
          <p:nvPr/>
        </p:nvSpPr>
        <p:spPr bwMode="auto">
          <a:xfrm>
            <a:off x="7905750" y="4762500"/>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38" name="矩形 3"/>
          <p:cNvSpPr>
            <a:spLocks noChangeArrowheads="1"/>
          </p:cNvSpPr>
          <p:nvPr/>
        </p:nvSpPr>
        <p:spPr bwMode="auto">
          <a:xfrm>
            <a:off x="1362264" y="448786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39" name="文本框 768"/>
          <p:cNvSpPr txBox="1">
            <a:spLocks noChangeArrowheads="1"/>
          </p:cNvSpPr>
          <p:nvPr/>
        </p:nvSpPr>
        <p:spPr bwMode="auto">
          <a:xfrm>
            <a:off x="1362264" y="4774029"/>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Tree>
    <p:extLst>
      <p:ext uri="{BB962C8B-B14F-4D97-AF65-F5344CB8AC3E}">
        <p14:creationId xmlns:p14="http://schemas.microsoft.com/office/powerpoint/2010/main" val="13430060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35" presetClass="entr" presetSubtype="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2000"/>
                                        <p:tgtEl>
                                          <p:spTgt spid="13"/>
                                        </p:tgtEl>
                                      </p:cBhvr>
                                    </p:animEffect>
                                    <p:anim calcmode="lin" valueType="num">
                                      <p:cBhvr>
                                        <p:cTn id="17" dur="2000" fill="hold"/>
                                        <p:tgtEl>
                                          <p:spTgt spid="13"/>
                                        </p:tgtEl>
                                        <p:attrNameLst>
                                          <p:attrName>style.rotation</p:attrName>
                                        </p:attrNameLst>
                                      </p:cBhvr>
                                      <p:tavLst>
                                        <p:tav tm="0">
                                          <p:val>
                                            <p:fltVal val="720"/>
                                          </p:val>
                                        </p:tav>
                                        <p:tav tm="100000">
                                          <p:val>
                                            <p:fltVal val="0"/>
                                          </p:val>
                                        </p:tav>
                                      </p:tavLst>
                                    </p:anim>
                                    <p:anim calcmode="lin" valueType="num">
                                      <p:cBhvr>
                                        <p:cTn id="18" dur="2000" fill="hold"/>
                                        <p:tgtEl>
                                          <p:spTgt spid="13"/>
                                        </p:tgtEl>
                                        <p:attrNameLst>
                                          <p:attrName>ppt_h</p:attrName>
                                        </p:attrNameLst>
                                      </p:cBhvr>
                                      <p:tavLst>
                                        <p:tav tm="0">
                                          <p:val>
                                            <p:fltVal val="0"/>
                                          </p:val>
                                        </p:tav>
                                        <p:tav tm="100000">
                                          <p:val>
                                            <p:strVal val="#ppt_h"/>
                                          </p:val>
                                        </p:tav>
                                      </p:tavLst>
                                    </p:anim>
                                    <p:anim calcmode="lin" valueType="num">
                                      <p:cBhvr>
                                        <p:cTn id="19" dur="2000" fill="hold"/>
                                        <p:tgtEl>
                                          <p:spTgt spid="13"/>
                                        </p:tgtEl>
                                        <p:attrNameLst>
                                          <p:attrName>ppt_w</p:attrName>
                                        </p:attrNameLst>
                                      </p:cBhvr>
                                      <p:tavLst>
                                        <p:tav tm="0">
                                          <p:val>
                                            <p:fltVal val="0"/>
                                          </p:val>
                                        </p:tav>
                                        <p:tav tm="100000">
                                          <p:val>
                                            <p:strVal val="#ppt_w"/>
                                          </p:val>
                                        </p:tav>
                                      </p:tavLst>
                                    </p:anim>
                                  </p:childTnLst>
                                </p:cTn>
                              </p:par>
                            </p:childTnLst>
                          </p:cTn>
                        </p:par>
                        <p:par>
                          <p:cTn id="20" fill="hold">
                            <p:stCondLst>
                              <p:cond delay="3000"/>
                            </p:stCondLst>
                            <p:childTnLst>
                              <p:par>
                                <p:cTn id="21" presetID="2" presetClass="entr" presetSubtype="4" fill="hold" grpId="0" nodeType="after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childTnLst>
                          </p:cTn>
                        </p:par>
                        <p:par>
                          <p:cTn id="25" fill="hold">
                            <p:stCondLst>
                              <p:cond delay="3500"/>
                            </p:stCondLst>
                            <p:childTnLst>
                              <p:par>
                                <p:cTn id="26" presetID="2" presetClass="entr" presetSubtype="4"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additive="base">
                                        <p:cTn id="28" dur="500" fill="hold"/>
                                        <p:tgtEl>
                                          <p:spTgt spid="36"/>
                                        </p:tgtEl>
                                        <p:attrNameLst>
                                          <p:attrName>ppt_x</p:attrName>
                                        </p:attrNameLst>
                                      </p:cBhvr>
                                      <p:tavLst>
                                        <p:tav tm="0">
                                          <p:val>
                                            <p:strVal val="#ppt_x"/>
                                          </p:val>
                                        </p:tav>
                                        <p:tav tm="100000">
                                          <p:val>
                                            <p:strVal val="#ppt_x"/>
                                          </p:val>
                                        </p:tav>
                                      </p:tavLst>
                                    </p:anim>
                                    <p:anim calcmode="lin" valueType="num">
                                      <p:cBhvr additive="base">
                                        <p:cTn id="29" dur="500" fill="hold"/>
                                        <p:tgtEl>
                                          <p:spTgt spid="36"/>
                                        </p:tgtEl>
                                        <p:attrNameLst>
                                          <p:attrName>ppt_y</p:attrName>
                                        </p:attrNameLst>
                                      </p:cBhvr>
                                      <p:tavLst>
                                        <p:tav tm="0">
                                          <p:val>
                                            <p:strVal val="1+#ppt_h/2"/>
                                          </p:val>
                                        </p:tav>
                                        <p:tav tm="100000">
                                          <p:val>
                                            <p:strVal val="#ppt_y"/>
                                          </p:val>
                                        </p:tav>
                                      </p:tavLst>
                                    </p:anim>
                                  </p:childTnLst>
                                </p:cTn>
                              </p:par>
                            </p:childTnLst>
                          </p:cTn>
                        </p:par>
                        <p:par>
                          <p:cTn id="30" fill="hold">
                            <p:stCondLst>
                              <p:cond delay="4000"/>
                            </p:stCondLst>
                            <p:childTnLst>
                              <p:par>
                                <p:cTn id="31" presetID="2" presetClass="entr" presetSubtype="4"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additive="base">
                                        <p:cTn id="33" dur="500" fill="hold"/>
                                        <p:tgtEl>
                                          <p:spTgt spid="37"/>
                                        </p:tgtEl>
                                        <p:attrNameLst>
                                          <p:attrName>ppt_x</p:attrName>
                                        </p:attrNameLst>
                                      </p:cBhvr>
                                      <p:tavLst>
                                        <p:tav tm="0">
                                          <p:val>
                                            <p:strVal val="#ppt_x"/>
                                          </p:val>
                                        </p:tav>
                                        <p:tav tm="100000">
                                          <p:val>
                                            <p:strVal val="#ppt_x"/>
                                          </p:val>
                                        </p:tav>
                                      </p:tavLst>
                                    </p:anim>
                                    <p:anim calcmode="lin" valueType="num">
                                      <p:cBhvr additive="base">
                                        <p:cTn id="34" dur="500" fill="hold"/>
                                        <p:tgtEl>
                                          <p:spTgt spid="37"/>
                                        </p:tgtEl>
                                        <p:attrNameLst>
                                          <p:attrName>ppt_y</p:attrName>
                                        </p:attrNameLst>
                                      </p:cBhvr>
                                      <p:tavLst>
                                        <p:tav tm="0">
                                          <p:val>
                                            <p:strVal val="1+#ppt_h/2"/>
                                          </p:val>
                                        </p:tav>
                                        <p:tav tm="100000">
                                          <p:val>
                                            <p:strVal val="#ppt_y"/>
                                          </p:val>
                                        </p:tav>
                                      </p:tavLst>
                                    </p:anim>
                                  </p:childTnLst>
                                </p:cTn>
                              </p:par>
                            </p:childTnLst>
                          </p:cTn>
                        </p:par>
                        <p:par>
                          <p:cTn id="35" fill="hold">
                            <p:stCondLst>
                              <p:cond delay="4500"/>
                            </p:stCondLst>
                            <p:childTnLst>
                              <p:par>
                                <p:cTn id="36" presetID="2" presetClass="entr" presetSubtype="4"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additive="base">
                                        <p:cTn id="38" dur="500" fill="hold"/>
                                        <p:tgtEl>
                                          <p:spTgt spid="39"/>
                                        </p:tgtEl>
                                        <p:attrNameLst>
                                          <p:attrName>ppt_x</p:attrName>
                                        </p:attrNameLst>
                                      </p:cBhvr>
                                      <p:tavLst>
                                        <p:tav tm="0">
                                          <p:val>
                                            <p:strVal val="#ppt_x"/>
                                          </p:val>
                                        </p:tav>
                                        <p:tav tm="100000">
                                          <p:val>
                                            <p:strVal val="#ppt_x"/>
                                          </p:val>
                                        </p:tav>
                                      </p:tavLst>
                                    </p:anim>
                                    <p:anim calcmode="lin" valueType="num">
                                      <p:cBhvr additive="base">
                                        <p:cTn id="3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33" grpId="0" autoUpdateAnimBg="0"/>
      <p:bldP spid="36" grpId="0" autoUpdateAnimBg="0"/>
      <p:bldP spid="37" grpId="0" autoUpdateAnimBg="0"/>
      <p:bldP spid="3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sp>
        <p:nvSpPr>
          <p:cNvPr id="30" name="矩形 3"/>
          <p:cNvSpPr>
            <a:spLocks noChangeArrowheads="1"/>
          </p:cNvSpPr>
          <p:nvPr/>
        </p:nvSpPr>
        <p:spPr bwMode="auto">
          <a:xfrm>
            <a:off x="5903841" y="1292147"/>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58" name="文本框 768"/>
          <p:cNvSpPr txBox="1">
            <a:spLocks noChangeArrowheads="1"/>
          </p:cNvSpPr>
          <p:nvPr/>
        </p:nvSpPr>
        <p:spPr bwMode="auto">
          <a:xfrm>
            <a:off x="5903842" y="1662034"/>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59" name="矩形 3"/>
          <p:cNvSpPr>
            <a:spLocks noChangeArrowheads="1"/>
          </p:cNvSpPr>
          <p:nvPr/>
        </p:nvSpPr>
        <p:spPr bwMode="auto">
          <a:xfrm>
            <a:off x="2524537" y="1469251"/>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0" name="矩形 3"/>
          <p:cNvSpPr>
            <a:spLocks noChangeArrowheads="1"/>
          </p:cNvSpPr>
          <p:nvPr/>
        </p:nvSpPr>
        <p:spPr bwMode="auto">
          <a:xfrm>
            <a:off x="1619665" y="3403416"/>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1" name="文本框 768"/>
          <p:cNvSpPr txBox="1">
            <a:spLocks noChangeArrowheads="1"/>
          </p:cNvSpPr>
          <p:nvPr/>
        </p:nvSpPr>
        <p:spPr bwMode="auto">
          <a:xfrm>
            <a:off x="2524537" y="1762891"/>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62" name="文本框 768"/>
          <p:cNvSpPr txBox="1">
            <a:spLocks noChangeArrowheads="1"/>
          </p:cNvSpPr>
          <p:nvPr/>
        </p:nvSpPr>
        <p:spPr bwMode="auto">
          <a:xfrm>
            <a:off x="1619665" y="3681392"/>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pic>
        <p:nvPicPr>
          <p:cNvPr id="63" name="组合 4"/>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06874" y="2142941"/>
            <a:ext cx="5924550" cy="356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267689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ppt_x"/>
                                          </p:val>
                                        </p:tav>
                                        <p:tav tm="100000">
                                          <p:val>
                                            <p:strVal val="#ppt_x"/>
                                          </p:val>
                                        </p:tav>
                                      </p:tavLst>
                                    </p:anim>
                                    <p:anim calcmode="lin" valueType="num">
                                      <p:cBhvr additive="base">
                                        <p:cTn id="17" dur="500" fill="hold"/>
                                        <p:tgtEl>
                                          <p:spTgt spid="5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fill="hold"/>
                                        <p:tgtEl>
                                          <p:spTgt spid="61"/>
                                        </p:tgtEl>
                                        <p:attrNameLst>
                                          <p:attrName>ppt_x</p:attrName>
                                        </p:attrNameLst>
                                      </p:cBhvr>
                                      <p:tavLst>
                                        <p:tav tm="0">
                                          <p:val>
                                            <p:strVal val="#ppt_x"/>
                                          </p:val>
                                        </p:tav>
                                        <p:tav tm="100000">
                                          <p:val>
                                            <p:strVal val="#ppt_x"/>
                                          </p:val>
                                        </p:tav>
                                      </p:tavLst>
                                    </p:anim>
                                    <p:anim calcmode="lin" valueType="num">
                                      <p:cBhvr additive="base">
                                        <p:cTn id="22" dur="500" fill="hold"/>
                                        <p:tgtEl>
                                          <p:spTgt spid="6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2" fill="hold" nodeType="afterEffect">
                                  <p:stCondLst>
                                    <p:cond delay="0"/>
                                  </p:stCondLst>
                                  <p:childTnLst>
                                    <p:set>
                                      <p:cBhvr>
                                        <p:cTn id="30" dur="1" fill="hold">
                                          <p:stCondLst>
                                            <p:cond delay="0"/>
                                          </p:stCondLst>
                                        </p:cTn>
                                        <p:tgtEl>
                                          <p:spTgt spid="63"/>
                                        </p:tgtEl>
                                        <p:attrNameLst>
                                          <p:attrName>style.visibility</p:attrName>
                                        </p:attrNameLst>
                                      </p:cBhvr>
                                      <p:to>
                                        <p:strVal val="visible"/>
                                      </p:to>
                                    </p:set>
                                    <p:animEffect transition="in" filter="wipe(right)">
                                      <p:cBhvr>
                                        <p:cTn id="3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58" grpId="0" autoUpdateAnimBg="0"/>
      <p:bldP spid="61" grpId="0" autoUpdateAnimBg="0"/>
      <p:bldP spid="62"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9"/>
          <p:cNvSpPr>
            <a:spLocks noChangeArrowheads="1"/>
          </p:cNvSpPr>
          <p:nvPr/>
        </p:nvSpPr>
        <p:spPr bwMode="auto">
          <a:xfrm>
            <a:off x="4549678" y="2459038"/>
            <a:ext cx="4992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en-US" altLang="zh-CN" sz="3200" b="1" dirty="0">
                <a:solidFill>
                  <a:srgbClr val="000000"/>
                </a:solidFill>
                <a:latin typeface="微软雅黑" panose="020B0503020204020204" pitchFamily="34" charset="-122"/>
                <a:ea typeface="微软雅黑" panose="020B0503020204020204" pitchFamily="34" charset="-122"/>
              </a:rPr>
              <a:t>  </a:t>
            </a:r>
            <a:r>
              <a:rPr lang="en-US" altLang="zh-CN" sz="4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Your  Title  Here</a:t>
            </a:r>
            <a:endParaRPr lang="en-US" altLang="zh-CN" sz="36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9" name="等腰三角形 26"/>
          <p:cNvSpPr>
            <a:spLocks noChangeArrowheads="1"/>
          </p:cNvSpPr>
          <p:nvPr/>
        </p:nvSpPr>
        <p:spPr bwMode="auto">
          <a:xfrm flipV="1">
            <a:off x="1060171" y="1257030"/>
            <a:ext cx="4495804" cy="3523692"/>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28"/>
          <p:cNvSpPr>
            <a:spLocks noChangeArrowheads="1"/>
          </p:cNvSpPr>
          <p:nvPr/>
        </p:nvSpPr>
        <p:spPr bwMode="auto">
          <a:xfrm flipV="1">
            <a:off x="1327944" y="1003852"/>
            <a:ext cx="4039186" cy="3044273"/>
          </a:xfrm>
          <a:prstGeom prst="triangle">
            <a:avLst>
              <a:gd name="adj" fmla="val 50000"/>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文本框 29"/>
          <p:cNvSpPr>
            <a:spLocks noChangeArrowheads="1"/>
          </p:cNvSpPr>
          <p:nvPr/>
        </p:nvSpPr>
        <p:spPr bwMode="auto">
          <a:xfrm>
            <a:off x="2732157" y="1606020"/>
            <a:ext cx="111428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3000" dirty="0">
                <a:solidFill>
                  <a:srgbClr val="0059B3"/>
                </a:solidFill>
                <a:latin typeface="Adobe 黑体 Std R" pitchFamily="34" charset="-122"/>
                <a:ea typeface="Adobe 黑体 Std R" pitchFamily="34" charset="-122"/>
                <a:sym typeface="Impact" panose="020B0806030902050204" pitchFamily="34" charset="0"/>
              </a:rPr>
              <a:t>4</a:t>
            </a:r>
            <a:endParaRPr lang="zh-CN" altLang="en-US" sz="13000" dirty="0">
              <a:solidFill>
                <a:srgbClr val="0059B3"/>
              </a:solidFill>
              <a:latin typeface="Adobe 黑体 Std R" pitchFamily="34" charset="-122"/>
              <a:ea typeface="Adobe 黑体 Std R" pitchFamily="34" charset="-122"/>
              <a:sym typeface="Impact" panose="020B0806030902050204" pitchFamily="34" charset="0"/>
            </a:endParaRPr>
          </a:p>
        </p:txBody>
      </p:sp>
      <p:sp>
        <p:nvSpPr>
          <p:cNvPr id="12" name="任意多边形 25"/>
          <p:cNvSpPr>
            <a:spLocks noChangeArrowheads="1"/>
          </p:cNvSpPr>
          <p:nvPr/>
        </p:nvSpPr>
        <p:spPr bwMode="auto">
          <a:xfrm rot="1800000">
            <a:off x="1144060" y="-238742"/>
            <a:ext cx="121323" cy="2524363"/>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 name="任意多边形 27"/>
          <p:cNvSpPr>
            <a:spLocks noChangeArrowheads="1"/>
          </p:cNvSpPr>
          <p:nvPr/>
        </p:nvSpPr>
        <p:spPr bwMode="auto">
          <a:xfrm rot="1800000" flipH="1">
            <a:off x="963116" y="-322998"/>
            <a:ext cx="82519" cy="4192629"/>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矩形 14"/>
          <p:cNvSpPr>
            <a:spLocks noChangeArrowheads="1"/>
          </p:cNvSpPr>
          <p:nvPr/>
        </p:nvSpPr>
        <p:spPr bwMode="auto">
          <a:xfrm rot="1800000">
            <a:off x="10858522"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 name="矩形 8"/>
          <p:cNvSpPr>
            <a:spLocks noChangeArrowheads="1"/>
          </p:cNvSpPr>
          <p:nvPr/>
        </p:nvSpPr>
        <p:spPr bwMode="auto">
          <a:xfrm>
            <a:off x="4929218" y="3193479"/>
            <a:ext cx="6562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Tree>
    <p:extLst>
      <p:ext uri="{BB962C8B-B14F-4D97-AF65-F5344CB8AC3E}">
        <p14:creationId xmlns:p14="http://schemas.microsoft.com/office/powerpoint/2010/main" val="12644289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animBg="1"/>
      <p:bldP spid="13" grpId="0" animBg="1"/>
      <p:bldP spid="16" grpId="0" animBg="1"/>
      <p:bldP spid="1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sp>
        <p:nvSpPr>
          <p:cNvPr id="59" name="矩形 3"/>
          <p:cNvSpPr>
            <a:spLocks noChangeArrowheads="1"/>
          </p:cNvSpPr>
          <p:nvPr/>
        </p:nvSpPr>
        <p:spPr bwMode="auto">
          <a:xfrm>
            <a:off x="1313276" y="1641932"/>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grpSp>
        <p:nvGrpSpPr>
          <p:cNvPr id="18" name="组合 16"/>
          <p:cNvGrpSpPr>
            <a:grpSpLocks/>
          </p:cNvGrpSpPr>
          <p:nvPr/>
        </p:nvGrpSpPr>
        <p:grpSpPr bwMode="auto">
          <a:xfrm>
            <a:off x="7580669" y="1391478"/>
            <a:ext cx="2706335" cy="3836505"/>
            <a:chOff x="11" y="-17668"/>
            <a:chExt cx="2619374" cy="3333590"/>
          </a:xfrm>
          <a:solidFill>
            <a:schemeClr val="bg1">
              <a:alpha val="50000"/>
            </a:schemeClr>
          </a:solidFill>
        </p:grpSpPr>
        <p:sp>
          <p:nvSpPr>
            <p:cNvPr id="20" name="Rectangle 8"/>
            <p:cNvSpPr>
              <a:spLocks noChangeArrowheads="1"/>
            </p:cNvSpPr>
            <p:nvPr/>
          </p:nvSpPr>
          <p:spPr bwMode="auto">
            <a:xfrm rot="16200000">
              <a:off x="-1175678" y="1895766"/>
              <a:ext cx="2595841" cy="244464"/>
            </a:xfrm>
            <a:prstGeom prst="rect">
              <a:avLst/>
            </a:prstGeom>
            <a:grpFill/>
            <a:ln>
              <a:noFill/>
            </a:ln>
            <a:scene3d>
              <a:camera prst="orthographicFront"/>
              <a:lightRig rig="threePt" dir="t"/>
            </a:scene3d>
            <a:sp3d>
              <a:bevelB/>
            </a:sp3d>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sz="2400"/>
            </a:p>
          </p:txBody>
        </p:sp>
        <p:sp>
          <p:nvSpPr>
            <p:cNvPr id="21" name="Rectangle 9"/>
            <p:cNvSpPr>
              <a:spLocks noChangeArrowheads="1"/>
            </p:cNvSpPr>
            <p:nvPr/>
          </p:nvSpPr>
          <p:spPr bwMode="auto">
            <a:xfrm rot="16200000">
              <a:off x="-332218" y="2146180"/>
              <a:ext cx="2091784" cy="247699"/>
            </a:xfrm>
            <a:prstGeom prst="rect">
              <a:avLst/>
            </a:prstGeom>
            <a:grpFill/>
            <a:ln>
              <a:noFill/>
            </a:ln>
            <a:scene3d>
              <a:camera prst="orthographicFront"/>
              <a:lightRig rig="threePt" dir="t"/>
            </a:scene3d>
            <a:sp3d>
              <a:bevelB/>
            </a:sp3d>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sz="2400"/>
            </a:p>
          </p:txBody>
        </p:sp>
        <p:sp>
          <p:nvSpPr>
            <p:cNvPr id="22" name="Rectangle 10"/>
            <p:cNvSpPr>
              <a:spLocks noChangeArrowheads="1"/>
            </p:cNvSpPr>
            <p:nvPr/>
          </p:nvSpPr>
          <p:spPr bwMode="auto">
            <a:xfrm rot="16200000">
              <a:off x="-88000" y="1796623"/>
              <a:ext cx="2794129" cy="244464"/>
            </a:xfrm>
            <a:prstGeom prst="rect">
              <a:avLst/>
            </a:prstGeom>
            <a:grpFill/>
            <a:ln>
              <a:noFill/>
            </a:ln>
            <a:scene3d>
              <a:camera prst="orthographicFront"/>
              <a:lightRig rig="threePt" dir="t"/>
            </a:scene3d>
            <a:sp3d>
              <a:bevelB/>
            </a:sp3d>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sz="2400"/>
            </a:p>
          </p:txBody>
        </p:sp>
        <p:sp>
          <p:nvSpPr>
            <p:cNvPr id="23" name="Rectangle 11"/>
            <p:cNvSpPr>
              <a:spLocks noChangeArrowheads="1"/>
            </p:cNvSpPr>
            <p:nvPr/>
          </p:nvSpPr>
          <p:spPr bwMode="auto">
            <a:xfrm rot="16200000">
              <a:off x="601767" y="1894950"/>
              <a:ext cx="2595843" cy="246085"/>
            </a:xfrm>
            <a:prstGeom prst="rect">
              <a:avLst/>
            </a:prstGeom>
            <a:grpFill/>
            <a:ln>
              <a:noFill/>
            </a:ln>
            <a:scene3d>
              <a:camera prst="orthographicFront"/>
              <a:lightRig rig="threePt" dir="t"/>
            </a:scene3d>
            <a:sp3d>
              <a:bevelB/>
            </a:sp3d>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sz="2400"/>
            </a:p>
          </p:txBody>
        </p:sp>
        <p:sp>
          <p:nvSpPr>
            <p:cNvPr id="24" name="Rectangle 12"/>
            <p:cNvSpPr>
              <a:spLocks noChangeArrowheads="1"/>
            </p:cNvSpPr>
            <p:nvPr/>
          </p:nvSpPr>
          <p:spPr bwMode="auto">
            <a:xfrm rot="16200000">
              <a:off x="827930" y="1524465"/>
              <a:ext cx="3333588" cy="249322"/>
            </a:xfrm>
            <a:prstGeom prst="rect">
              <a:avLst/>
            </a:prstGeom>
            <a:grpFill/>
            <a:ln>
              <a:noFill/>
            </a:ln>
            <a:scene3d>
              <a:camera prst="orthographicFront"/>
              <a:lightRig rig="threePt" dir="t"/>
            </a:scene3d>
            <a:sp3d>
              <a:bevelB/>
            </a:sp3d>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fontAlgn="auto" hangingPunct="1">
                <a:spcBef>
                  <a:spcPts val="0"/>
                </a:spcBef>
                <a:spcAft>
                  <a:spcPts val="0"/>
                </a:spcAft>
                <a:defRPr/>
              </a:pPr>
              <a:endParaRPr lang="zh-CN" altLang="en-US" sz="2400"/>
            </a:p>
          </p:txBody>
        </p:sp>
      </p:grpSp>
      <p:cxnSp>
        <p:nvCxnSpPr>
          <p:cNvPr id="3" name="直接箭头连接符 2"/>
          <p:cNvCxnSpPr/>
          <p:nvPr/>
        </p:nvCxnSpPr>
        <p:spPr>
          <a:xfrm>
            <a:off x="7000827" y="5247862"/>
            <a:ext cx="3995530" cy="1987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flipV="1">
            <a:off x="7220122" y="1222513"/>
            <a:ext cx="0" cy="421750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7" name="矩形 8"/>
          <p:cNvSpPr>
            <a:spLocks noChangeArrowheads="1"/>
          </p:cNvSpPr>
          <p:nvPr/>
        </p:nvSpPr>
        <p:spPr bwMode="auto">
          <a:xfrm>
            <a:off x="1243702" y="2011819"/>
            <a:ext cx="499003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r>
              <a:rPr lang="en-US" altLang="zh-CN"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ante </a:t>
            </a:r>
            <a:r>
              <a:rPr lang="en-US" altLang="zh-CN" sz="1600" dirty="0" err="1">
                <a:solidFill>
                  <a:schemeClr val="bg2"/>
                </a:solidFill>
                <a:ea typeface="微软雅黑" panose="020B0503020204020204" pitchFamily="34" charset="-122"/>
                <a:sym typeface="Calibri" panose="020F0502020204030204" pitchFamily="34" charset="0"/>
              </a:rPr>
              <a:t>ipsum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primis</a:t>
            </a:r>
            <a:r>
              <a:rPr lang="en-US" altLang="zh-CN" sz="1600" dirty="0">
                <a:solidFill>
                  <a:schemeClr val="bg2"/>
                </a:solidFill>
                <a:ea typeface="微软雅黑" panose="020B0503020204020204" pitchFamily="34" charset="-122"/>
                <a:sym typeface="Calibri" panose="020F0502020204030204" pitchFamily="34" charset="0"/>
              </a:rPr>
              <a:t> in </a:t>
            </a:r>
            <a:r>
              <a:rPr lang="en-US" altLang="zh-CN" sz="1600" dirty="0" err="1">
                <a:solidFill>
                  <a:schemeClr val="bg2"/>
                </a:solidFill>
                <a:ea typeface="微软雅黑" panose="020B0503020204020204" pitchFamily="34" charset="-122"/>
                <a:sym typeface="Calibri" panose="020F0502020204030204" pitchFamily="34" charset="0"/>
              </a:rPr>
              <a:t>faucibus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orci</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luctus</a:t>
            </a:r>
            <a:r>
              <a:rPr lang="en-US" altLang="zh-CN" sz="1600" dirty="0">
                <a:solidFill>
                  <a:schemeClr val="bg2"/>
                </a:solidFill>
                <a:ea typeface="微软雅黑" panose="020B0503020204020204" pitchFamily="34" charset="-122"/>
                <a:sym typeface="Calibri" panose="020F0502020204030204" pitchFamily="34" charset="0"/>
              </a:rPr>
              <a:t> et </a:t>
            </a:r>
            <a:r>
              <a:rPr lang="en-US" altLang="zh-CN" sz="1600" dirty="0" err="1">
                <a:solidFill>
                  <a:schemeClr val="bg2"/>
                </a:solidFill>
                <a:ea typeface="微软雅黑" panose="020B0503020204020204" pitchFamily="34" charset="-122"/>
                <a:sym typeface="Calibri" panose="020F0502020204030204" pitchFamily="34" charset="0"/>
              </a:rPr>
              <a:t>ultrices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posuere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cubilia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Curae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Donec</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neque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auctor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aliquam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ullamcorper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ligula. </a:t>
            </a:r>
            <a:r>
              <a:rPr lang="en-US" altLang="zh-CN" sz="1600" dirty="0" err="1">
                <a:solidFill>
                  <a:schemeClr val="bg2"/>
                </a:solidFill>
                <a:ea typeface="微软雅黑" panose="020B0503020204020204" pitchFamily="34" charset="-122"/>
                <a:sym typeface="Calibri" panose="020F0502020204030204" pitchFamily="34" charset="0"/>
              </a:rPr>
              <a:t>Nulla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quis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lorem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libero</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malesuada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feugiat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ac </a:t>
            </a:r>
            <a:r>
              <a:rPr lang="en-US" altLang="zh-CN" sz="1600" dirty="0" err="1">
                <a:solidFill>
                  <a:schemeClr val="bg2"/>
                </a:solidFill>
                <a:ea typeface="微软雅黑" panose="020B0503020204020204" pitchFamily="34" charset="-122"/>
                <a:sym typeface="Calibri" panose="020F0502020204030204" pitchFamily="34" charset="0"/>
              </a:rPr>
              <a:t>diam</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quam </a:t>
            </a:r>
            <a:r>
              <a:rPr lang="en-US" altLang="zh-CN" sz="1600" dirty="0" err="1">
                <a:solidFill>
                  <a:schemeClr val="bg2"/>
                </a:solidFill>
                <a:ea typeface="微软雅黑" panose="020B0503020204020204" pitchFamily="34" charset="-122"/>
                <a:sym typeface="Calibri" panose="020F0502020204030204" pitchFamily="34" charset="0"/>
              </a:rPr>
              <a:t>vehicula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elementum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sed</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dui. </a:t>
            </a:r>
            <a:r>
              <a:rPr lang="en-US" altLang="zh-CN" sz="1600" dirty="0" err="1">
                <a:solidFill>
                  <a:schemeClr val="bg2"/>
                </a:solidFill>
                <a:ea typeface="微软雅黑" panose="020B0503020204020204" pitchFamily="34" charset="-122"/>
                <a:sym typeface="Calibri" panose="020F0502020204030204" pitchFamily="34" charset="0"/>
              </a:rPr>
              <a:t>Quisque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nisi</a:t>
            </a:r>
          </a:p>
          <a:p>
            <a:endPar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Tree>
    <p:extLst>
      <p:ext uri="{BB962C8B-B14F-4D97-AF65-F5344CB8AC3E}">
        <p14:creationId xmlns:p14="http://schemas.microsoft.com/office/powerpoint/2010/main" val="17091076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2" presetClass="entr" presetSubtype="4"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ipe(down)">
                                      <p:cBhvr>
                                        <p:cTn id="1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sp>
        <p:nvSpPr>
          <p:cNvPr id="30" name="矩形 3"/>
          <p:cNvSpPr>
            <a:spLocks noChangeArrowheads="1"/>
          </p:cNvSpPr>
          <p:nvPr/>
        </p:nvSpPr>
        <p:spPr bwMode="auto">
          <a:xfrm>
            <a:off x="8269278" y="317064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58" name="文本框 768"/>
          <p:cNvSpPr txBox="1">
            <a:spLocks noChangeArrowheads="1"/>
          </p:cNvSpPr>
          <p:nvPr/>
        </p:nvSpPr>
        <p:spPr bwMode="auto">
          <a:xfrm>
            <a:off x="8269279" y="3540530"/>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59" name="矩形 3"/>
          <p:cNvSpPr>
            <a:spLocks noChangeArrowheads="1"/>
          </p:cNvSpPr>
          <p:nvPr/>
        </p:nvSpPr>
        <p:spPr bwMode="auto">
          <a:xfrm>
            <a:off x="834885" y="1650658"/>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0" name="矩形 3"/>
          <p:cNvSpPr>
            <a:spLocks noChangeArrowheads="1"/>
          </p:cNvSpPr>
          <p:nvPr/>
        </p:nvSpPr>
        <p:spPr bwMode="auto">
          <a:xfrm>
            <a:off x="834885" y="4771484"/>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1" name="文本框 768"/>
          <p:cNvSpPr txBox="1">
            <a:spLocks noChangeArrowheads="1"/>
          </p:cNvSpPr>
          <p:nvPr/>
        </p:nvSpPr>
        <p:spPr bwMode="auto">
          <a:xfrm>
            <a:off x="834885" y="1944298"/>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62" name="文本框 768"/>
          <p:cNvSpPr txBox="1">
            <a:spLocks noChangeArrowheads="1"/>
          </p:cNvSpPr>
          <p:nvPr/>
        </p:nvSpPr>
        <p:spPr bwMode="auto">
          <a:xfrm>
            <a:off x="834885" y="5049460"/>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grpSp>
        <p:nvGrpSpPr>
          <p:cNvPr id="18" name="组合 17"/>
          <p:cNvGrpSpPr/>
          <p:nvPr/>
        </p:nvGrpSpPr>
        <p:grpSpPr>
          <a:xfrm>
            <a:off x="4122738" y="1374775"/>
            <a:ext cx="4095750" cy="4762500"/>
            <a:chOff x="4122738" y="1374775"/>
            <a:chExt cx="4095750" cy="4762500"/>
          </a:xfrm>
        </p:grpSpPr>
        <p:sp>
          <p:nvSpPr>
            <p:cNvPr id="20" name="六边形 19"/>
            <p:cNvSpPr/>
            <p:nvPr/>
          </p:nvSpPr>
          <p:spPr>
            <a:xfrm rot="16200000">
              <a:off x="4027488" y="1470025"/>
              <a:ext cx="1714500" cy="1524000"/>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dirty="0"/>
            </a:p>
          </p:txBody>
        </p:sp>
        <p:sp>
          <p:nvSpPr>
            <p:cNvPr id="21" name="六边形 20"/>
            <p:cNvSpPr/>
            <p:nvPr/>
          </p:nvSpPr>
          <p:spPr>
            <a:xfrm rot="16200000">
              <a:off x="5741988" y="1470025"/>
              <a:ext cx="1714500" cy="152400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2" name="六边形 21"/>
            <p:cNvSpPr/>
            <p:nvPr/>
          </p:nvSpPr>
          <p:spPr>
            <a:xfrm rot="16200000">
              <a:off x="6599238" y="2994025"/>
              <a:ext cx="1714500" cy="1524000"/>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3" name="六边形 22"/>
            <p:cNvSpPr/>
            <p:nvPr/>
          </p:nvSpPr>
          <p:spPr>
            <a:xfrm rot="16200000">
              <a:off x="4884738" y="2994025"/>
              <a:ext cx="1714500" cy="152400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4" name="六边形 23"/>
            <p:cNvSpPr/>
            <p:nvPr/>
          </p:nvSpPr>
          <p:spPr>
            <a:xfrm rot="16200000">
              <a:off x="4027488" y="4518025"/>
              <a:ext cx="1714500" cy="1524000"/>
            </a:xfrm>
            <a:prstGeom prst="hexagon">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5" name="六边形 24"/>
            <p:cNvSpPr/>
            <p:nvPr/>
          </p:nvSpPr>
          <p:spPr>
            <a:xfrm rot="16200000">
              <a:off x="5741988" y="4518025"/>
              <a:ext cx="1714500" cy="1524000"/>
            </a:xfrm>
            <a:prstGeom prst="hexagon">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400"/>
            </a:p>
          </p:txBody>
        </p:sp>
        <p:sp>
          <p:nvSpPr>
            <p:cNvPr id="27" name="TextBox 26"/>
            <p:cNvSpPr txBox="1"/>
            <p:nvPr/>
          </p:nvSpPr>
          <p:spPr>
            <a:xfrm>
              <a:off x="4503738" y="1851025"/>
              <a:ext cx="952500" cy="749300"/>
            </a:xfrm>
            <a:prstGeom prst="rect">
              <a:avLst/>
            </a:prstGeom>
            <a:noFill/>
          </p:spPr>
          <p:txBody>
            <a:bodyPr>
              <a:spAutoFit/>
            </a:bodyPr>
            <a:lstStyle/>
            <a:p>
              <a:pPr eaLnBrk="1" fontAlgn="auto" hangingPunct="1">
                <a:spcBef>
                  <a:spcPts val="0"/>
                </a:spcBef>
                <a:spcAft>
                  <a:spcPts val="0"/>
                </a:spcAft>
                <a:defRPr/>
              </a:pPr>
              <a:r>
                <a:rPr lang="en-US" altLang="zh-CN" sz="4267" b="1" dirty="0">
                  <a:solidFill>
                    <a:schemeClr val="bg1"/>
                  </a:solidFill>
                  <a:latin typeface="+mn-lt"/>
                  <a:ea typeface="+mn-ea"/>
                </a:rPr>
                <a:t>01</a:t>
              </a:r>
              <a:endParaRPr lang="zh-CN" altLang="en-US" sz="4267" b="1" dirty="0">
                <a:solidFill>
                  <a:schemeClr val="bg1"/>
                </a:solidFill>
                <a:latin typeface="+mn-lt"/>
                <a:ea typeface="+mn-ea"/>
              </a:endParaRPr>
            </a:p>
          </p:txBody>
        </p:sp>
        <p:sp>
          <p:nvSpPr>
            <p:cNvPr id="28" name="TextBox 27"/>
            <p:cNvSpPr txBox="1"/>
            <p:nvPr/>
          </p:nvSpPr>
          <p:spPr>
            <a:xfrm>
              <a:off x="7075488" y="3375025"/>
              <a:ext cx="952500" cy="749300"/>
            </a:xfrm>
            <a:prstGeom prst="rect">
              <a:avLst/>
            </a:prstGeom>
            <a:noFill/>
          </p:spPr>
          <p:txBody>
            <a:bodyPr>
              <a:spAutoFit/>
            </a:bodyPr>
            <a:lstStyle/>
            <a:p>
              <a:pPr eaLnBrk="1" fontAlgn="auto" hangingPunct="1">
                <a:spcBef>
                  <a:spcPts val="0"/>
                </a:spcBef>
                <a:spcAft>
                  <a:spcPts val="0"/>
                </a:spcAft>
                <a:defRPr/>
              </a:pPr>
              <a:r>
                <a:rPr lang="en-US" altLang="zh-CN" sz="4267" b="1" dirty="0">
                  <a:solidFill>
                    <a:schemeClr val="bg1"/>
                  </a:solidFill>
                  <a:latin typeface="+mn-lt"/>
                  <a:ea typeface="+mn-ea"/>
                </a:rPr>
                <a:t>02</a:t>
              </a:r>
              <a:endParaRPr lang="zh-CN" altLang="en-US" sz="4267" b="1" dirty="0">
                <a:solidFill>
                  <a:schemeClr val="bg1"/>
                </a:solidFill>
                <a:latin typeface="+mn-lt"/>
                <a:ea typeface="+mn-ea"/>
              </a:endParaRPr>
            </a:p>
          </p:txBody>
        </p:sp>
        <p:sp>
          <p:nvSpPr>
            <p:cNvPr id="29" name="TextBox 28"/>
            <p:cNvSpPr txBox="1"/>
            <p:nvPr/>
          </p:nvSpPr>
          <p:spPr>
            <a:xfrm>
              <a:off x="4503738" y="4899025"/>
              <a:ext cx="952500" cy="749300"/>
            </a:xfrm>
            <a:prstGeom prst="rect">
              <a:avLst/>
            </a:prstGeom>
            <a:noFill/>
          </p:spPr>
          <p:txBody>
            <a:bodyPr>
              <a:spAutoFit/>
            </a:bodyPr>
            <a:lstStyle/>
            <a:p>
              <a:pPr eaLnBrk="1" fontAlgn="auto" hangingPunct="1">
                <a:spcBef>
                  <a:spcPts val="0"/>
                </a:spcBef>
                <a:spcAft>
                  <a:spcPts val="0"/>
                </a:spcAft>
                <a:defRPr/>
              </a:pPr>
              <a:r>
                <a:rPr lang="en-US" altLang="zh-CN" sz="4267" b="1" dirty="0">
                  <a:solidFill>
                    <a:schemeClr val="bg1"/>
                  </a:solidFill>
                  <a:latin typeface="+mn-lt"/>
                  <a:ea typeface="+mn-ea"/>
                </a:rPr>
                <a:t>03</a:t>
              </a:r>
              <a:endParaRPr lang="zh-CN" altLang="en-US" sz="4267" b="1" dirty="0">
                <a:solidFill>
                  <a:schemeClr val="bg1"/>
                </a:solidFill>
                <a:latin typeface="+mn-lt"/>
                <a:ea typeface="+mn-ea"/>
              </a:endParaRPr>
            </a:p>
          </p:txBody>
        </p:sp>
      </p:grpSp>
    </p:spTree>
    <p:extLst>
      <p:ext uri="{BB962C8B-B14F-4D97-AF65-F5344CB8AC3E}">
        <p14:creationId xmlns:p14="http://schemas.microsoft.com/office/powerpoint/2010/main" val="17091076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ppt_x"/>
                                          </p:val>
                                        </p:tav>
                                        <p:tav tm="100000">
                                          <p:val>
                                            <p:strVal val="#ppt_x"/>
                                          </p:val>
                                        </p:tav>
                                      </p:tavLst>
                                    </p:anim>
                                    <p:anim calcmode="lin" valueType="num">
                                      <p:cBhvr additive="base">
                                        <p:cTn id="17" dur="500" fill="hold"/>
                                        <p:tgtEl>
                                          <p:spTgt spid="5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fill="hold"/>
                                        <p:tgtEl>
                                          <p:spTgt spid="61"/>
                                        </p:tgtEl>
                                        <p:attrNameLst>
                                          <p:attrName>ppt_x</p:attrName>
                                        </p:attrNameLst>
                                      </p:cBhvr>
                                      <p:tavLst>
                                        <p:tav tm="0">
                                          <p:val>
                                            <p:strVal val="#ppt_x"/>
                                          </p:val>
                                        </p:tav>
                                        <p:tav tm="100000">
                                          <p:val>
                                            <p:strVal val="#ppt_x"/>
                                          </p:val>
                                        </p:tav>
                                      </p:tavLst>
                                    </p:anim>
                                    <p:anim calcmode="lin" valueType="num">
                                      <p:cBhvr additive="base">
                                        <p:cTn id="22" dur="500" fill="hold"/>
                                        <p:tgtEl>
                                          <p:spTgt spid="6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45"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000"/>
                                        <p:tgtEl>
                                          <p:spTgt spid="18"/>
                                        </p:tgtEl>
                                      </p:cBhvr>
                                    </p:animEffect>
                                    <p:anim calcmode="lin" valueType="num">
                                      <p:cBhvr>
                                        <p:cTn id="32" dur="2000" fill="hold"/>
                                        <p:tgtEl>
                                          <p:spTgt spid="18"/>
                                        </p:tgtEl>
                                        <p:attrNameLst>
                                          <p:attrName>ppt_w</p:attrName>
                                        </p:attrNameLst>
                                      </p:cBhvr>
                                      <p:tavLst>
                                        <p:tav tm="0" fmla="#ppt_w*sin(2.5*pi*$)">
                                          <p:val>
                                            <p:fltVal val="0"/>
                                          </p:val>
                                        </p:tav>
                                        <p:tav tm="100000">
                                          <p:val>
                                            <p:fltVal val="1"/>
                                          </p:val>
                                        </p:tav>
                                      </p:tavLst>
                                    </p:anim>
                                    <p:anim calcmode="lin" valueType="num">
                                      <p:cBhvr>
                                        <p:cTn id="33" dur="2000" fill="hold"/>
                                        <p:tgtEl>
                                          <p:spTgt spid="1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58" grpId="0" autoUpdateAnimBg="0"/>
      <p:bldP spid="61" grpId="0" autoUpdateAnimBg="0"/>
      <p:bldP spid="62"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sp>
        <p:nvSpPr>
          <p:cNvPr id="59" name="矩形 3"/>
          <p:cNvSpPr>
            <a:spLocks noChangeArrowheads="1"/>
          </p:cNvSpPr>
          <p:nvPr/>
        </p:nvSpPr>
        <p:spPr bwMode="auto">
          <a:xfrm>
            <a:off x="1015689" y="149843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2" name="圆角矩形 1"/>
          <p:cNvSpPr/>
          <p:nvPr/>
        </p:nvSpPr>
        <p:spPr bwMode="auto">
          <a:xfrm>
            <a:off x="6399041" y="2243924"/>
            <a:ext cx="4522304" cy="2992837"/>
          </a:xfrm>
          <a:prstGeom prst="roundRect">
            <a:avLst/>
          </a:prstGeom>
          <a:blipFill>
            <a:blip r:embed="rId3"/>
            <a:stretch>
              <a:fillRect/>
            </a:stretch>
          </a:blipFill>
          <a:ln w="60325">
            <a:solidFill>
              <a:schemeClr val="bg1"/>
            </a:solidFill>
          </a:ln>
          <a:extLst/>
        </p:spPr>
        <p:txBody>
          <a:bodyPr rtlCol="0" anchor="ctr"/>
          <a:lstStyle/>
          <a:p>
            <a:pPr algn="ctr" eaLnBrk="1" hangingPunct="1">
              <a:lnSpc>
                <a:spcPct val="100000"/>
              </a:lnSpc>
              <a:spcBef>
                <a:spcPct val="0"/>
              </a:spcBef>
              <a:buFont typeface="Arial" panose="020B0604020202020204" pitchFamily="34" charset="0"/>
              <a:buNone/>
            </a:pPr>
            <a:endParaRPr lang="zh-CN" altLang="en-US" sz="1800" dirty="0">
              <a:solidFill>
                <a:srgbClr val="FFFFFF"/>
              </a:solidFill>
              <a:latin typeface="宋体" panose="02010600030101010101" pitchFamily="2" charset="-122"/>
              <a:sym typeface="宋体" panose="02010600030101010101" pitchFamily="2" charset="-122"/>
            </a:endParaRPr>
          </a:p>
        </p:txBody>
      </p:sp>
      <p:sp>
        <p:nvSpPr>
          <p:cNvPr id="26" name="矩形 8"/>
          <p:cNvSpPr>
            <a:spLocks noChangeArrowheads="1"/>
          </p:cNvSpPr>
          <p:nvPr/>
        </p:nvSpPr>
        <p:spPr bwMode="auto">
          <a:xfrm>
            <a:off x="957223" y="2245084"/>
            <a:ext cx="499003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r>
              <a:rPr lang="en-US" altLang="zh-CN"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ante </a:t>
            </a:r>
            <a:r>
              <a:rPr lang="en-US" altLang="zh-CN" sz="1600" dirty="0" err="1">
                <a:solidFill>
                  <a:schemeClr val="bg2"/>
                </a:solidFill>
                <a:ea typeface="微软雅黑" panose="020B0503020204020204" pitchFamily="34" charset="-122"/>
                <a:sym typeface="Calibri" panose="020F0502020204030204" pitchFamily="34" charset="0"/>
              </a:rPr>
              <a:t>ipsum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primis</a:t>
            </a:r>
            <a:r>
              <a:rPr lang="en-US" altLang="zh-CN" sz="1600" dirty="0">
                <a:solidFill>
                  <a:schemeClr val="bg2"/>
                </a:solidFill>
                <a:ea typeface="微软雅黑" panose="020B0503020204020204" pitchFamily="34" charset="-122"/>
                <a:sym typeface="Calibri" panose="020F0502020204030204" pitchFamily="34" charset="0"/>
              </a:rPr>
              <a:t> in </a:t>
            </a:r>
            <a:r>
              <a:rPr lang="en-US" altLang="zh-CN" sz="1600" dirty="0" err="1">
                <a:solidFill>
                  <a:schemeClr val="bg2"/>
                </a:solidFill>
                <a:ea typeface="微软雅黑" panose="020B0503020204020204" pitchFamily="34" charset="-122"/>
                <a:sym typeface="Calibri" panose="020F0502020204030204" pitchFamily="34" charset="0"/>
              </a:rPr>
              <a:t>faucibus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orci</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luctus</a:t>
            </a:r>
            <a:r>
              <a:rPr lang="en-US" altLang="zh-CN" sz="1600" dirty="0">
                <a:solidFill>
                  <a:schemeClr val="bg2"/>
                </a:solidFill>
                <a:ea typeface="微软雅黑" panose="020B0503020204020204" pitchFamily="34" charset="-122"/>
                <a:sym typeface="Calibri" panose="020F0502020204030204" pitchFamily="34" charset="0"/>
              </a:rPr>
              <a:t> et </a:t>
            </a:r>
            <a:r>
              <a:rPr lang="en-US" altLang="zh-CN" sz="1600" dirty="0" err="1">
                <a:solidFill>
                  <a:schemeClr val="bg2"/>
                </a:solidFill>
                <a:ea typeface="微软雅黑" panose="020B0503020204020204" pitchFamily="34" charset="-122"/>
                <a:sym typeface="Calibri" panose="020F0502020204030204" pitchFamily="34" charset="0"/>
              </a:rPr>
              <a:t>ultrices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posuere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cubilia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Curae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Donec</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neque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auctor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aliquam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ullamcorper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ligula. </a:t>
            </a:r>
            <a:r>
              <a:rPr lang="en-US" altLang="zh-CN" sz="1600" dirty="0" err="1">
                <a:solidFill>
                  <a:schemeClr val="bg2"/>
                </a:solidFill>
                <a:ea typeface="微软雅黑" panose="020B0503020204020204" pitchFamily="34" charset="-122"/>
                <a:sym typeface="Calibri" panose="020F0502020204030204" pitchFamily="34" charset="0"/>
              </a:rPr>
              <a:t>Nulla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quis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lorem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libero</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malesuada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feugiat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ac </a:t>
            </a:r>
            <a:r>
              <a:rPr lang="en-US" altLang="zh-CN" sz="1600" dirty="0" err="1">
                <a:solidFill>
                  <a:schemeClr val="bg2"/>
                </a:solidFill>
                <a:ea typeface="微软雅黑" panose="020B0503020204020204" pitchFamily="34" charset="-122"/>
                <a:sym typeface="Calibri" panose="020F0502020204030204" pitchFamily="34" charset="0"/>
              </a:rPr>
              <a:t>diam</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quam </a:t>
            </a:r>
            <a:r>
              <a:rPr lang="en-US" altLang="zh-CN" sz="1600" dirty="0" err="1">
                <a:solidFill>
                  <a:schemeClr val="bg2"/>
                </a:solidFill>
                <a:ea typeface="微软雅黑" panose="020B0503020204020204" pitchFamily="34" charset="-122"/>
                <a:sym typeface="Calibri" panose="020F0502020204030204" pitchFamily="34" charset="0"/>
              </a:rPr>
              <a:t>vehicula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elementum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sed</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dui. </a:t>
            </a:r>
            <a:r>
              <a:rPr lang="en-US" altLang="zh-CN" sz="1600" dirty="0" err="1">
                <a:solidFill>
                  <a:schemeClr val="bg2"/>
                </a:solidFill>
                <a:ea typeface="微软雅黑" panose="020B0503020204020204" pitchFamily="34" charset="-122"/>
                <a:sym typeface="Calibri" panose="020F0502020204030204" pitchFamily="34" charset="0"/>
              </a:rPr>
              <a:t>Quisque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nisi</a:t>
            </a:r>
          </a:p>
          <a:p>
            <a:endPar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1" name="半闭框 198"/>
          <p:cNvSpPr>
            <a:spLocks noChangeArrowheads="1"/>
          </p:cNvSpPr>
          <p:nvPr/>
        </p:nvSpPr>
        <p:spPr bwMode="auto">
          <a:xfrm>
            <a:off x="6245225" y="2125801"/>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a:t>c</a:t>
            </a:r>
            <a:endParaRPr lang="zh-CN" altLang="en-US"/>
          </a:p>
        </p:txBody>
      </p:sp>
      <p:sp>
        <p:nvSpPr>
          <p:cNvPr id="32" name="半闭框 198"/>
          <p:cNvSpPr>
            <a:spLocks noChangeArrowheads="1"/>
          </p:cNvSpPr>
          <p:nvPr/>
        </p:nvSpPr>
        <p:spPr bwMode="auto">
          <a:xfrm rot="10800000">
            <a:off x="9673522" y="3990875"/>
            <a:ext cx="1390650" cy="1390650"/>
          </a:xfrm>
          <a:custGeom>
            <a:avLst/>
            <a:gdLst>
              <a:gd name="T0" fmla="*/ 0 w 1390650"/>
              <a:gd name="T1" fmla="*/ 0 h 1390650"/>
              <a:gd name="T2" fmla="*/ 1390650 w 1390650"/>
              <a:gd name="T3" fmla="*/ 0 h 1390650"/>
              <a:gd name="T4" fmla="*/ 1333119 w 1390650"/>
              <a:gd name="T5" fmla="*/ 57531 h 1390650"/>
              <a:gd name="T6" fmla="*/ 50689 w 1390650"/>
              <a:gd name="T7" fmla="*/ 57531 h 1390650"/>
              <a:gd name="T8" fmla="*/ 50689 w 1390650"/>
              <a:gd name="T9" fmla="*/ 1339961 h 1390650"/>
              <a:gd name="T10" fmla="*/ 0 w 1390650"/>
              <a:gd name="T11" fmla="*/ 1390650 h 1390650"/>
              <a:gd name="T12" fmla="*/ 0 w 1390650"/>
              <a:gd name="T13" fmla="*/ 0 h 1390650"/>
              <a:gd name="T14" fmla="*/ 0 60000 65536"/>
              <a:gd name="T15" fmla="*/ 0 60000 65536"/>
              <a:gd name="T16" fmla="*/ 0 60000 65536"/>
              <a:gd name="T17" fmla="*/ 0 60000 65536"/>
              <a:gd name="T18" fmla="*/ 0 60000 65536"/>
              <a:gd name="T19" fmla="*/ 0 60000 65536"/>
              <a:gd name="T20" fmla="*/ 0 60000 65536"/>
              <a:gd name="T21" fmla="*/ 0 w 1390650"/>
              <a:gd name="T22" fmla="*/ 0 h 1390650"/>
              <a:gd name="T23" fmla="*/ 1390650 w 1390650"/>
              <a:gd name="T24" fmla="*/ 1390650 h 13906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90650" h="1390650">
                <a:moveTo>
                  <a:pt x="0" y="0"/>
                </a:moveTo>
                <a:lnTo>
                  <a:pt x="1390650" y="0"/>
                </a:lnTo>
                <a:lnTo>
                  <a:pt x="1333119" y="57531"/>
                </a:lnTo>
                <a:lnTo>
                  <a:pt x="50689" y="57531"/>
                </a:lnTo>
                <a:lnTo>
                  <a:pt x="50689" y="1339961"/>
                </a:lnTo>
                <a:lnTo>
                  <a:pt x="0" y="1390650"/>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a:t>c</a:t>
            </a:r>
            <a:endParaRPr lang="zh-CN" altLang="en-US" dirty="0"/>
          </a:p>
        </p:txBody>
      </p:sp>
    </p:spTree>
    <p:extLst>
      <p:ext uri="{BB962C8B-B14F-4D97-AF65-F5344CB8AC3E}">
        <p14:creationId xmlns:p14="http://schemas.microsoft.com/office/powerpoint/2010/main" val="1772971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任意多边形 25"/>
          <p:cNvSpPr>
            <a:spLocks noChangeArrowheads="1"/>
          </p:cNvSpPr>
          <p:nvPr/>
        </p:nvSpPr>
        <p:spPr bwMode="auto">
          <a:xfrm rot="1800000">
            <a:off x="1201950" y="-222295"/>
            <a:ext cx="124813" cy="2291869"/>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8" name="任意多边形 27"/>
          <p:cNvSpPr>
            <a:spLocks noChangeArrowheads="1"/>
          </p:cNvSpPr>
          <p:nvPr/>
        </p:nvSpPr>
        <p:spPr bwMode="auto">
          <a:xfrm rot="1800000">
            <a:off x="958668" y="-299695"/>
            <a:ext cx="91415" cy="4493892"/>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41" name="矩形 14"/>
          <p:cNvSpPr>
            <a:spLocks noChangeArrowheads="1"/>
          </p:cNvSpPr>
          <p:nvPr/>
        </p:nvSpPr>
        <p:spPr bwMode="auto">
          <a:xfrm rot="1800000" flipH="1">
            <a:off x="10848875" y="1660129"/>
            <a:ext cx="83598" cy="5643543"/>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42" name="任意多边形 36"/>
          <p:cNvSpPr>
            <a:spLocks noChangeArrowheads="1"/>
          </p:cNvSpPr>
          <p:nvPr/>
        </p:nvSpPr>
        <p:spPr bwMode="auto">
          <a:xfrm rot="1800000">
            <a:off x="11508214" y="2439135"/>
            <a:ext cx="132863" cy="2751075"/>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2" name="TextBox 1"/>
          <p:cNvSpPr txBox="1"/>
          <p:nvPr/>
        </p:nvSpPr>
        <p:spPr>
          <a:xfrm>
            <a:off x="2412345" y="2473612"/>
            <a:ext cx="8269356" cy="1569660"/>
          </a:xfrm>
          <a:prstGeom prst="rect">
            <a:avLst/>
          </a:prstGeom>
          <a:noFill/>
        </p:spPr>
        <p:txBody>
          <a:bodyPr wrap="square" rtlCol="0">
            <a:spAutoFit/>
          </a:bodyPr>
          <a:lstStyle/>
          <a:p>
            <a:r>
              <a:rPr lang="en-US" altLang="zh-CN" sz="9600" dirty="0">
                <a:solidFill>
                  <a:schemeClr val="bg1"/>
                </a:solidFill>
                <a:latin typeface="Arial" pitchFamily="34" charset="0"/>
                <a:ea typeface="Adobe 黑体 Std R" pitchFamily="34" charset="-122"/>
                <a:cs typeface="Arial" pitchFamily="34" charset="0"/>
              </a:rPr>
              <a:t>Thank  you</a:t>
            </a:r>
            <a:endParaRPr lang="zh-CN" altLang="en-US" sz="9600" dirty="0">
              <a:solidFill>
                <a:schemeClr val="bg1"/>
              </a:solidFill>
              <a:latin typeface="Arial" pitchFamily="34" charset="0"/>
              <a:ea typeface="Adobe 黑体 Std R" pitchFamily="34" charset="-122"/>
              <a:cs typeface="Arial" pitchFamily="34" charset="0"/>
            </a:endParaRPr>
          </a:p>
        </p:txBody>
      </p:sp>
      <p:sp>
        <p:nvSpPr>
          <p:cNvPr id="18" name="文本框 768"/>
          <p:cNvSpPr txBox="1">
            <a:spLocks noChangeArrowheads="1"/>
          </p:cNvSpPr>
          <p:nvPr/>
        </p:nvSpPr>
        <p:spPr bwMode="auto">
          <a:xfrm>
            <a:off x="3183317" y="6331810"/>
            <a:ext cx="6508750" cy="377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Tree>
    <p:extLst>
      <p:ext uri="{BB962C8B-B14F-4D97-AF65-F5344CB8AC3E}">
        <p14:creationId xmlns:p14="http://schemas.microsoft.com/office/powerpoint/2010/main" val="14253851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42"/>
                                        </p:tgtEl>
                                        <p:attrNameLst>
                                          <p:attrName>style.visibility</p:attrName>
                                        </p:attrNameLst>
                                      </p:cBhvr>
                                      <p:to>
                                        <p:strVal val="visible"/>
                                      </p:to>
                                    </p:set>
                                    <p:anim calcmode="lin" valueType="num">
                                      <p:cBhvr additive="base">
                                        <p:cTn id="7" dur="500" fill="hold"/>
                                        <p:tgtEl>
                                          <p:spTgt spid="142"/>
                                        </p:tgtEl>
                                        <p:attrNameLst>
                                          <p:attrName>ppt_x</p:attrName>
                                        </p:attrNameLst>
                                      </p:cBhvr>
                                      <p:tavLst>
                                        <p:tav tm="0">
                                          <p:val>
                                            <p:strVal val="1+#ppt_w/2"/>
                                          </p:val>
                                        </p:tav>
                                        <p:tav tm="100000">
                                          <p:val>
                                            <p:strVal val="#ppt_x"/>
                                          </p:val>
                                        </p:tav>
                                      </p:tavLst>
                                    </p:anim>
                                    <p:anim calcmode="lin" valueType="num">
                                      <p:cBhvr additive="base">
                                        <p:cTn id="8" dur="500" fill="hold"/>
                                        <p:tgtEl>
                                          <p:spTgt spid="142"/>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41"/>
                                        </p:tgtEl>
                                        <p:attrNameLst>
                                          <p:attrName>style.visibility</p:attrName>
                                        </p:attrNameLst>
                                      </p:cBhvr>
                                      <p:to>
                                        <p:strVal val="visible"/>
                                      </p:to>
                                    </p:set>
                                    <p:anim calcmode="lin" valueType="num">
                                      <p:cBhvr additive="base">
                                        <p:cTn id="11" dur="500" fill="hold"/>
                                        <p:tgtEl>
                                          <p:spTgt spid="141"/>
                                        </p:tgtEl>
                                        <p:attrNameLst>
                                          <p:attrName>ppt_x</p:attrName>
                                        </p:attrNameLst>
                                      </p:cBhvr>
                                      <p:tavLst>
                                        <p:tav tm="0">
                                          <p:val>
                                            <p:strVal val="1+#ppt_w/2"/>
                                          </p:val>
                                        </p:tav>
                                        <p:tav tm="100000">
                                          <p:val>
                                            <p:strVal val="#ppt_x"/>
                                          </p:val>
                                        </p:tav>
                                      </p:tavLst>
                                    </p:anim>
                                    <p:anim calcmode="lin" valueType="num">
                                      <p:cBhvr additive="base">
                                        <p:cTn id="12" dur="500" fill="hold"/>
                                        <p:tgtEl>
                                          <p:spTgt spid="14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37"/>
                                        </p:tgtEl>
                                        <p:attrNameLst>
                                          <p:attrName>style.visibility</p:attrName>
                                        </p:attrNameLst>
                                      </p:cBhvr>
                                      <p:to>
                                        <p:strVal val="visible"/>
                                      </p:to>
                                    </p:set>
                                    <p:anim calcmode="lin" valueType="num">
                                      <p:cBhvr additive="base">
                                        <p:cTn id="15" dur="500" fill="hold"/>
                                        <p:tgtEl>
                                          <p:spTgt spid="137"/>
                                        </p:tgtEl>
                                        <p:attrNameLst>
                                          <p:attrName>ppt_x</p:attrName>
                                        </p:attrNameLst>
                                      </p:cBhvr>
                                      <p:tavLst>
                                        <p:tav tm="0">
                                          <p:val>
                                            <p:strVal val="#ppt_x"/>
                                          </p:val>
                                        </p:tav>
                                        <p:tav tm="100000">
                                          <p:val>
                                            <p:strVal val="#ppt_x"/>
                                          </p:val>
                                        </p:tav>
                                      </p:tavLst>
                                    </p:anim>
                                    <p:anim calcmode="lin" valueType="num">
                                      <p:cBhvr additive="base">
                                        <p:cTn id="16" dur="500" fill="hold"/>
                                        <p:tgtEl>
                                          <p:spTgt spid="13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8"/>
                                        </p:tgtEl>
                                        <p:attrNameLst>
                                          <p:attrName>style.visibility</p:attrName>
                                        </p:attrNameLst>
                                      </p:cBhvr>
                                      <p:to>
                                        <p:strVal val="visible"/>
                                      </p:to>
                                    </p:set>
                                    <p:anim calcmode="lin" valueType="num">
                                      <p:cBhvr additive="base">
                                        <p:cTn id="19" dur="500" fill="hold"/>
                                        <p:tgtEl>
                                          <p:spTgt spid="138"/>
                                        </p:tgtEl>
                                        <p:attrNameLst>
                                          <p:attrName>ppt_x</p:attrName>
                                        </p:attrNameLst>
                                      </p:cBhvr>
                                      <p:tavLst>
                                        <p:tav tm="0">
                                          <p:val>
                                            <p:strVal val="#ppt_x"/>
                                          </p:val>
                                        </p:tav>
                                        <p:tav tm="100000">
                                          <p:val>
                                            <p:strVal val="#ppt_x"/>
                                          </p:val>
                                        </p:tav>
                                      </p:tavLst>
                                    </p:anim>
                                    <p:anim calcmode="lin" valueType="num">
                                      <p:cBhvr additive="base">
                                        <p:cTn id="20" dur="500" fill="hold"/>
                                        <p:tgtEl>
                                          <p:spTgt spid="138"/>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2" presetClass="entr" presetSubtype="4"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additive="base">
                                        <p:cTn id="24" dur="500" fill="hold"/>
                                        <p:tgtEl>
                                          <p:spTgt spid="18"/>
                                        </p:tgtEl>
                                        <p:attrNameLst>
                                          <p:attrName>ppt_x</p:attrName>
                                        </p:attrNameLst>
                                      </p:cBhvr>
                                      <p:tavLst>
                                        <p:tav tm="0">
                                          <p:val>
                                            <p:strVal val="#ppt_x"/>
                                          </p:val>
                                        </p:tav>
                                        <p:tav tm="100000">
                                          <p:val>
                                            <p:strVal val="#ppt_x"/>
                                          </p:val>
                                        </p:tav>
                                      </p:tavLst>
                                    </p:anim>
                                    <p:anim calcmode="lin" valueType="num">
                                      <p:cBhvr additive="base">
                                        <p:cTn id="2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41" grpId="0" animBg="1"/>
      <p:bldP spid="142" grpId="0" animBg="1"/>
      <p:bldP spid="18"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solidFill>
                  <a:srgbClr val="FF0000"/>
                </a:solidFill>
              </a:rPr>
              <a:t>而墨</a:t>
            </a:r>
          </a:p>
          <a:p>
            <a:r>
              <a:rPr lang="en-US" altLang="zh-CN" dirty="0">
                <a:solidFill>
                  <a:srgbClr val="FF0000"/>
                </a:solidFill>
                <a:hlinkClick r:id="rId2"/>
              </a:rPr>
              <a:t>http://</a:t>
            </a:r>
            <a:r>
              <a:rPr lang="en-US" altLang="zh-CN" dirty="0" smtClean="0">
                <a:solidFill>
                  <a:srgbClr val="FF0000"/>
                </a:solidFill>
                <a:hlinkClick r:id="rId2"/>
              </a:rPr>
              <a:t>www.yanj.cn/store-10367.html</a:t>
            </a:r>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endParaRPr lang="en-US" altLang="zh-CN" dirty="0">
              <a:solidFill>
                <a:srgbClr val="FF0000"/>
              </a:solidFill>
            </a:endParaRPr>
          </a:p>
          <a:p>
            <a:endParaRPr lang="en-US" altLang="zh-CN" dirty="0" smtClean="0">
              <a:solidFill>
                <a:srgbClr val="FF0000"/>
              </a:solidFill>
            </a:endParaRPr>
          </a:p>
          <a:p>
            <a:r>
              <a:rPr lang="en-US" altLang="zh-CN" dirty="0" smtClean="0">
                <a:solidFill>
                  <a:srgbClr val="FF0000"/>
                </a:solidFill>
              </a:rPr>
              <a:t>51PPT</a:t>
            </a:r>
            <a:r>
              <a:rPr lang="zh-CN" altLang="en-US" dirty="0" smtClean="0">
                <a:solidFill>
                  <a:srgbClr val="FF0000"/>
                </a:solidFill>
              </a:rPr>
              <a:t>模板网  </a:t>
            </a:r>
            <a:r>
              <a:rPr lang="en-US" altLang="zh-CN" dirty="0" smtClean="0">
                <a:solidFill>
                  <a:srgbClr val="FF0000"/>
                </a:solidFill>
                <a:hlinkClick r:id="rId3"/>
              </a:rPr>
              <a:t>www.51pptmoban.com</a:t>
            </a:r>
            <a:r>
              <a:rPr lang="en-US" altLang="zh-CN" dirty="0" smtClean="0">
                <a:solidFill>
                  <a:srgbClr val="FF0000"/>
                </a:solidFill>
              </a:rPr>
              <a:t>   </a:t>
            </a:r>
            <a:r>
              <a:rPr lang="zh-CN" altLang="en-US" dirty="0" smtClean="0">
                <a:solidFill>
                  <a:srgbClr val="FF0000"/>
                </a:solidFill>
              </a:rPr>
              <a:t>授权发布</a:t>
            </a:r>
            <a:endParaRPr lang="zh-CN" altLang="en-US" dirty="0">
              <a:solidFill>
                <a:srgbClr val="FF0000"/>
              </a:solidFill>
            </a:endParaRPr>
          </a:p>
        </p:txBody>
      </p:sp>
    </p:spTree>
    <p:extLst>
      <p:ext uri="{BB962C8B-B14F-4D97-AF65-F5344CB8AC3E}">
        <p14:creationId xmlns:p14="http://schemas.microsoft.com/office/powerpoint/2010/main" val="77444049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74830" y="644972"/>
            <a:ext cx="184731" cy="1323439"/>
          </a:xfrm>
          <a:prstGeom prst="rect">
            <a:avLst/>
          </a:prstGeom>
        </p:spPr>
        <p:txBody>
          <a:bodyPr wrap="none">
            <a:spAutoFit/>
          </a:bodyPr>
          <a:lstStyle/>
          <a:p>
            <a:endParaRPr lang="en-US" altLang="zh-CN" sz="8000" dirty="0"/>
          </a:p>
        </p:txBody>
      </p:sp>
      <p:sp>
        <p:nvSpPr>
          <p:cNvPr id="20" name="文本框 5"/>
          <p:cNvSpPr txBox="1">
            <a:spLocks noChangeArrowheads="1"/>
          </p:cNvSpPr>
          <p:nvPr/>
        </p:nvSpPr>
        <p:spPr bwMode="auto">
          <a:xfrm>
            <a:off x="4846926" y="2387605"/>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21" name="文本框 5"/>
          <p:cNvSpPr txBox="1">
            <a:spLocks noChangeArrowheads="1"/>
          </p:cNvSpPr>
          <p:nvPr/>
        </p:nvSpPr>
        <p:spPr bwMode="auto">
          <a:xfrm>
            <a:off x="6009804" y="3301581"/>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22" name="文本框 5"/>
          <p:cNvSpPr txBox="1">
            <a:spLocks noChangeArrowheads="1"/>
          </p:cNvSpPr>
          <p:nvPr/>
        </p:nvSpPr>
        <p:spPr bwMode="auto">
          <a:xfrm>
            <a:off x="6108116" y="5271406"/>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23" name="文本框 5"/>
          <p:cNvSpPr txBox="1">
            <a:spLocks noChangeArrowheads="1"/>
          </p:cNvSpPr>
          <p:nvPr/>
        </p:nvSpPr>
        <p:spPr bwMode="auto">
          <a:xfrm>
            <a:off x="6108116" y="4258353"/>
            <a:ext cx="54181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800" b="1" dirty="0">
                <a:solidFill>
                  <a:schemeClr val="bg1"/>
                </a:solidFill>
                <a:latin typeface="Adobe Arabic" pitchFamily="18" charset="-78"/>
                <a:cs typeface="Adobe Arabic" pitchFamily="18" charset="-78"/>
              </a:rPr>
              <a:t>ADD YOUR TITLE</a:t>
            </a:r>
            <a:endParaRPr lang="zh-CN" altLang="en-US" sz="2800" b="1" dirty="0">
              <a:solidFill>
                <a:schemeClr val="bg1"/>
              </a:solidFill>
              <a:latin typeface="Adobe Arabic" pitchFamily="18" charset="-78"/>
              <a:cs typeface="Adobe Arabic" pitchFamily="18" charset="-78"/>
            </a:endParaRPr>
          </a:p>
        </p:txBody>
      </p:sp>
      <p:sp>
        <p:nvSpPr>
          <p:cNvPr id="18" name="文本框 1"/>
          <p:cNvSpPr txBox="1">
            <a:spLocks noChangeArrowheads="1"/>
          </p:cNvSpPr>
          <p:nvPr/>
        </p:nvSpPr>
        <p:spPr bwMode="auto">
          <a:xfrm>
            <a:off x="3886193" y="89996"/>
            <a:ext cx="4443845"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9600" b="1" kern="0" noProof="0" dirty="0">
                <a:solidFill>
                  <a:srgbClr val="FFFFFF"/>
                </a:solidFill>
                <a:latin typeface="Adobe Gurmukhi" pitchFamily="50" charset="0"/>
                <a:cs typeface="Adobe Gurmukhi" pitchFamily="50" charset="0"/>
              </a:rPr>
              <a:t>C</a:t>
            </a:r>
            <a:r>
              <a:rPr kumimoji="0" lang="en-US" altLang="zh-CN" sz="9600" b="1" i="0" u="none" strike="noStrike" kern="0" cap="none" spc="0" normalizeH="0" baseline="0" noProof="0" dirty="0">
                <a:ln>
                  <a:noFill/>
                </a:ln>
                <a:solidFill>
                  <a:srgbClr val="FFFFFF"/>
                </a:solidFill>
                <a:effectLst/>
                <a:uLnTx/>
                <a:uFillTx/>
                <a:latin typeface="Adobe Gurmukhi" pitchFamily="50" charset="0"/>
                <a:cs typeface="Adobe Gurmukhi" pitchFamily="50" charset="0"/>
              </a:rPr>
              <a:t>ontents</a:t>
            </a:r>
            <a:endParaRPr kumimoji="0" lang="zh-CN" altLang="en-US" sz="9600" b="1" i="0" u="none" strike="noStrike" kern="0" cap="none" spc="0" normalizeH="0" baseline="0" noProof="0" dirty="0">
              <a:ln>
                <a:noFill/>
              </a:ln>
              <a:solidFill>
                <a:srgbClr val="FFFFFF"/>
              </a:solidFill>
              <a:effectLst/>
              <a:uLnTx/>
              <a:uFillTx/>
              <a:latin typeface="Adobe Gurmukhi" pitchFamily="50" charset="0"/>
              <a:cs typeface="Adobe Gurmukhi" pitchFamily="50" charset="0"/>
            </a:endParaRPr>
          </a:p>
        </p:txBody>
      </p:sp>
      <p:sp>
        <p:nvSpPr>
          <p:cNvPr id="6" name="燕尾形 5"/>
          <p:cNvSpPr/>
          <p:nvPr/>
        </p:nvSpPr>
        <p:spPr bwMode="auto">
          <a:xfrm>
            <a:off x="208348" y="42514"/>
            <a:ext cx="4502426" cy="6858000"/>
          </a:xfrm>
          <a:prstGeom prst="chevron">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rtlCol="0" anchor="ctr"/>
          <a:lstStyle/>
          <a:p>
            <a:pPr algn="ctr" eaLnBrk="1" hangingPunct="1">
              <a:lnSpc>
                <a:spcPct val="100000"/>
              </a:lnSpc>
              <a:spcBef>
                <a:spcPct val="0"/>
              </a:spcBef>
              <a:buFont typeface="Arial" panose="020B0604020202020204" pitchFamily="34" charset="0"/>
              <a:buNone/>
            </a:pPr>
            <a:endParaRPr lang="zh-CN" altLang="en-US" sz="1800" dirty="0">
              <a:solidFill>
                <a:srgbClr val="FFFFFF"/>
              </a:solidFill>
              <a:latin typeface="宋体" panose="02010600030101010101" pitchFamily="2" charset="-122"/>
              <a:sym typeface="宋体" panose="02010600030101010101" pitchFamily="2" charset="-122"/>
            </a:endParaRPr>
          </a:p>
        </p:txBody>
      </p:sp>
    </p:spTree>
    <p:extLst>
      <p:ext uri="{BB962C8B-B14F-4D97-AF65-F5344CB8AC3E}">
        <p14:creationId xmlns:p14="http://schemas.microsoft.com/office/powerpoint/2010/main" val="103023102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250" fill="hold"/>
                                        <p:tgtEl>
                                          <p:spTgt spid="18"/>
                                        </p:tgtEl>
                                        <p:attrNameLst>
                                          <p:attrName>ppt_x</p:attrName>
                                        </p:attrNameLst>
                                      </p:cBhvr>
                                      <p:tavLst>
                                        <p:tav tm="0">
                                          <p:val>
                                            <p:strVal val="1+#ppt_w/2"/>
                                          </p:val>
                                        </p:tav>
                                        <p:tav tm="100000">
                                          <p:val>
                                            <p:strVal val="#ppt_x"/>
                                          </p:val>
                                        </p:tav>
                                      </p:tavLst>
                                    </p:anim>
                                    <p:anim calcmode="lin" valueType="num">
                                      <p:cBhvr additive="base">
                                        <p:cTn id="8" dur="25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250" fill="hold"/>
                                        <p:tgtEl>
                                          <p:spTgt spid="20"/>
                                        </p:tgtEl>
                                        <p:attrNameLst>
                                          <p:attrName>ppt_x</p:attrName>
                                        </p:attrNameLst>
                                      </p:cBhvr>
                                      <p:tavLst>
                                        <p:tav tm="0">
                                          <p:val>
                                            <p:strVal val="1+#ppt_w/2"/>
                                          </p:val>
                                        </p:tav>
                                        <p:tav tm="100000">
                                          <p:val>
                                            <p:strVal val="#ppt_x"/>
                                          </p:val>
                                        </p:tav>
                                      </p:tavLst>
                                    </p:anim>
                                    <p:anim calcmode="lin" valueType="num">
                                      <p:cBhvr additive="base">
                                        <p:cTn id="13" dur="250" fill="hold"/>
                                        <p:tgtEl>
                                          <p:spTgt spid="20"/>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2" presetClass="entr" presetSubtype="2"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additive="base">
                                        <p:cTn id="17" dur="250" fill="hold"/>
                                        <p:tgtEl>
                                          <p:spTgt spid="21"/>
                                        </p:tgtEl>
                                        <p:attrNameLst>
                                          <p:attrName>ppt_x</p:attrName>
                                        </p:attrNameLst>
                                      </p:cBhvr>
                                      <p:tavLst>
                                        <p:tav tm="0">
                                          <p:val>
                                            <p:strVal val="1+#ppt_w/2"/>
                                          </p:val>
                                        </p:tav>
                                        <p:tav tm="100000">
                                          <p:val>
                                            <p:strVal val="#ppt_x"/>
                                          </p:val>
                                        </p:tav>
                                      </p:tavLst>
                                    </p:anim>
                                    <p:anim calcmode="lin" valueType="num">
                                      <p:cBhvr additive="base">
                                        <p:cTn id="18" dur="250" fill="hold"/>
                                        <p:tgtEl>
                                          <p:spTgt spid="21"/>
                                        </p:tgtEl>
                                        <p:attrNameLst>
                                          <p:attrName>ppt_y</p:attrName>
                                        </p:attrNameLst>
                                      </p:cBhvr>
                                      <p:tavLst>
                                        <p:tav tm="0">
                                          <p:val>
                                            <p:strVal val="#ppt_y"/>
                                          </p:val>
                                        </p:tav>
                                        <p:tav tm="100000">
                                          <p:val>
                                            <p:strVal val="#ppt_y"/>
                                          </p:val>
                                        </p:tav>
                                      </p:tavLst>
                                    </p:anim>
                                  </p:childTnLst>
                                </p:cTn>
                              </p:par>
                            </p:childTnLst>
                          </p:cTn>
                        </p:par>
                        <p:par>
                          <p:cTn id="19" fill="hold">
                            <p:stCondLst>
                              <p:cond delay="750"/>
                            </p:stCondLst>
                            <p:childTnLst>
                              <p:par>
                                <p:cTn id="20" presetID="2" presetClass="entr" presetSubtype="2"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250" fill="hold"/>
                                        <p:tgtEl>
                                          <p:spTgt spid="22"/>
                                        </p:tgtEl>
                                        <p:attrNameLst>
                                          <p:attrName>ppt_x</p:attrName>
                                        </p:attrNameLst>
                                      </p:cBhvr>
                                      <p:tavLst>
                                        <p:tav tm="0">
                                          <p:val>
                                            <p:strVal val="1+#ppt_w/2"/>
                                          </p:val>
                                        </p:tav>
                                        <p:tav tm="100000">
                                          <p:val>
                                            <p:strVal val="#ppt_x"/>
                                          </p:val>
                                        </p:tav>
                                      </p:tavLst>
                                    </p:anim>
                                    <p:anim calcmode="lin" valueType="num">
                                      <p:cBhvr additive="base">
                                        <p:cTn id="23" dur="250" fill="hold"/>
                                        <p:tgtEl>
                                          <p:spTgt spid="22"/>
                                        </p:tgtEl>
                                        <p:attrNameLst>
                                          <p:attrName>ppt_y</p:attrName>
                                        </p:attrNameLst>
                                      </p:cBhvr>
                                      <p:tavLst>
                                        <p:tav tm="0">
                                          <p:val>
                                            <p:strVal val="#ppt_y"/>
                                          </p:val>
                                        </p:tav>
                                        <p:tav tm="100000">
                                          <p:val>
                                            <p:strVal val="#ppt_y"/>
                                          </p:val>
                                        </p:tav>
                                      </p:tavLst>
                                    </p:anim>
                                  </p:childTnLst>
                                </p:cTn>
                              </p:par>
                            </p:childTnLst>
                          </p:cTn>
                        </p:par>
                        <p:par>
                          <p:cTn id="24" fill="hold">
                            <p:stCondLst>
                              <p:cond delay="1000"/>
                            </p:stCondLst>
                            <p:childTnLst>
                              <p:par>
                                <p:cTn id="25" presetID="2" presetClass="entr" presetSubtype="2"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250" fill="hold"/>
                                        <p:tgtEl>
                                          <p:spTgt spid="23"/>
                                        </p:tgtEl>
                                        <p:attrNameLst>
                                          <p:attrName>ppt_x</p:attrName>
                                        </p:attrNameLst>
                                      </p:cBhvr>
                                      <p:tavLst>
                                        <p:tav tm="0">
                                          <p:val>
                                            <p:strVal val="1+#ppt_w/2"/>
                                          </p:val>
                                        </p:tav>
                                        <p:tav tm="100000">
                                          <p:val>
                                            <p:strVal val="#ppt_x"/>
                                          </p:val>
                                        </p:tav>
                                      </p:tavLst>
                                    </p:anim>
                                    <p:anim calcmode="lin" valueType="num">
                                      <p:cBhvr additive="base">
                                        <p:cTn id="28" dur="25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utoUpdateAnimBg="0"/>
      <p:bldP spid="21" grpId="0" autoUpdateAnimBg="0"/>
      <p:bldP spid="22" grpId="0" autoUpdateAnimBg="0"/>
      <p:bldP spid="23" grpId="0" autoUpdateAnimBg="0"/>
      <p:bldP spid="1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9"/>
          <p:cNvSpPr>
            <a:spLocks noChangeArrowheads="1"/>
          </p:cNvSpPr>
          <p:nvPr/>
        </p:nvSpPr>
        <p:spPr bwMode="auto">
          <a:xfrm>
            <a:off x="4549678" y="2459038"/>
            <a:ext cx="4992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en-US" altLang="zh-CN" sz="3200" b="1" dirty="0">
                <a:solidFill>
                  <a:srgbClr val="000000"/>
                </a:solidFill>
                <a:latin typeface="微软雅黑" panose="020B0503020204020204" pitchFamily="34" charset="-122"/>
                <a:ea typeface="微软雅黑" panose="020B0503020204020204" pitchFamily="34" charset="-122"/>
              </a:rPr>
              <a:t>  </a:t>
            </a:r>
            <a:r>
              <a:rPr lang="en-US" altLang="zh-CN" sz="4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Your  Title  Here</a:t>
            </a:r>
            <a:endParaRPr lang="en-US" altLang="zh-CN" sz="36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9" name="等腰三角形 26"/>
          <p:cNvSpPr>
            <a:spLocks noChangeArrowheads="1"/>
          </p:cNvSpPr>
          <p:nvPr/>
        </p:nvSpPr>
        <p:spPr bwMode="auto">
          <a:xfrm flipV="1">
            <a:off x="1060171" y="1257030"/>
            <a:ext cx="4495804" cy="3523692"/>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28"/>
          <p:cNvSpPr>
            <a:spLocks noChangeArrowheads="1"/>
          </p:cNvSpPr>
          <p:nvPr/>
        </p:nvSpPr>
        <p:spPr bwMode="auto">
          <a:xfrm flipV="1">
            <a:off x="1327944" y="1003852"/>
            <a:ext cx="4039186" cy="3044273"/>
          </a:xfrm>
          <a:prstGeom prst="triangle">
            <a:avLst>
              <a:gd name="adj" fmla="val 50000"/>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文本框 29"/>
          <p:cNvSpPr>
            <a:spLocks noChangeArrowheads="1"/>
          </p:cNvSpPr>
          <p:nvPr/>
        </p:nvSpPr>
        <p:spPr bwMode="auto">
          <a:xfrm>
            <a:off x="2732157" y="1606020"/>
            <a:ext cx="111428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3000" dirty="0">
                <a:solidFill>
                  <a:srgbClr val="0059B3"/>
                </a:solidFill>
                <a:latin typeface="Adobe 黑体 Std R" pitchFamily="34" charset="-122"/>
                <a:ea typeface="Adobe 黑体 Std R" pitchFamily="34" charset="-122"/>
                <a:sym typeface="Impact" panose="020B0806030902050204" pitchFamily="34" charset="0"/>
              </a:rPr>
              <a:t>1</a:t>
            </a:r>
            <a:endParaRPr lang="zh-CN" altLang="en-US" sz="13000" dirty="0">
              <a:solidFill>
                <a:srgbClr val="0059B3"/>
              </a:solidFill>
              <a:latin typeface="Adobe 黑体 Std R" pitchFamily="34" charset="-122"/>
              <a:ea typeface="Adobe 黑体 Std R" pitchFamily="34" charset="-122"/>
              <a:sym typeface="Impact" panose="020B0806030902050204" pitchFamily="34" charset="0"/>
            </a:endParaRPr>
          </a:p>
        </p:txBody>
      </p:sp>
      <p:sp>
        <p:nvSpPr>
          <p:cNvPr id="12" name="任意多边形 25"/>
          <p:cNvSpPr>
            <a:spLocks noChangeArrowheads="1"/>
          </p:cNvSpPr>
          <p:nvPr/>
        </p:nvSpPr>
        <p:spPr bwMode="auto">
          <a:xfrm rot="1800000">
            <a:off x="1144060" y="-238742"/>
            <a:ext cx="121323" cy="2524363"/>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 name="任意多边形 27"/>
          <p:cNvSpPr>
            <a:spLocks noChangeArrowheads="1"/>
          </p:cNvSpPr>
          <p:nvPr/>
        </p:nvSpPr>
        <p:spPr bwMode="auto">
          <a:xfrm rot="1800000" flipH="1">
            <a:off x="963116" y="-322998"/>
            <a:ext cx="82519" cy="4192629"/>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矩形 14"/>
          <p:cNvSpPr>
            <a:spLocks noChangeArrowheads="1"/>
          </p:cNvSpPr>
          <p:nvPr/>
        </p:nvSpPr>
        <p:spPr bwMode="auto">
          <a:xfrm rot="1800000">
            <a:off x="10858522"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 name="矩形 8"/>
          <p:cNvSpPr>
            <a:spLocks noChangeArrowheads="1"/>
          </p:cNvSpPr>
          <p:nvPr/>
        </p:nvSpPr>
        <p:spPr bwMode="auto">
          <a:xfrm>
            <a:off x="4929218" y="3193479"/>
            <a:ext cx="6562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Tree>
    <p:extLst>
      <p:ext uri="{BB962C8B-B14F-4D97-AF65-F5344CB8AC3E}">
        <p14:creationId xmlns:p14="http://schemas.microsoft.com/office/powerpoint/2010/main" val="23182188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animBg="1"/>
      <p:bldP spid="13" grpId="0" animBg="1"/>
      <p:bldP spid="16"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2"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 name="矩形 8"/>
          <p:cNvSpPr>
            <a:spLocks noChangeArrowheads="1"/>
          </p:cNvSpPr>
          <p:nvPr/>
        </p:nvSpPr>
        <p:spPr bwMode="auto">
          <a:xfrm>
            <a:off x="5518081" y="2166609"/>
            <a:ext cx="4990034"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r>
              <a:rPr lang="en-US" altLang="zh-CN"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ante </a:t>
            </a:r>
            <a:r>
              <a:rPr lang="en-US" altLang="zh-CN" sz="1600" dirty="0" err="1">
                <a:solidFill>
                  <a:schemeClr val="bg2"/>
                </a:solidFill>
                <a:ea typeface="微软雅黑" panose="020B0503020204020204" pitchFamily="34" charset="-122"/>
                <a:sym typeface="Calibri" panose="020F0502020204030204" pitchFamily="34" charset="0"/>
              </a:rPr>
              <a:t>ipsum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primis</a:t>
            </a:r>
            <a:r>
              <a:rPr lang="en-US" altLang="zh-CN" sz="1600" dirty="0">
                <a:solidFill>
                  <a:schemeClr val="bg2"/>
                </a:solidFill>
                <a:ea typeface="微软雅黑" panose="020B0503020204020204" pitchFamily="34" charset="-122"/>
                <a:sym typeface="Calibri" panose="020F0502020204030204" pitchFamily="34" charset="0"/>
              </a:rPr>
              <a:t> in </a:t>
            </a:r>
            <a:r>
              <a:rPr lang="en-US" altLang="zh-CN" sz="1600" dirty="0" err="1">
                <a:solidFill>
                  <a:schemeClr val="bg2"/>
                </a:solidFill>
                <a:ea typeface="微软雅黑" panose="020B0503020204020204" pitchFamily="34" charset="-122"/>
                <a:sym typeface="Calibri" panose="020F0502020204030204" pitchFamily="34" charset="0"/>
              </a:rPr>
              <a:t>faucibus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orci</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luctus</a:t>
            </a:r>
            <a:r>
              <a:rPr lang="en-US" altLang="zh-CN" sz="1600" dirty="0">
                <a:solidFill>
                  <a:schemeClr val="bg2"/>
                </a:solidFill>
                <a:ea typeface="微软雅黑" panose="020B0503020204020204" pitchFamily="34" charset="-122"/>
                <a:sym typeface="Calibri" panose="020F0502020204030204" pitchFamily="34" charset="0"/>
              </a:rPr>
              <a:t> et </a:t>
            </a:r>
            <a:r>
              <a:rPr lang="en-US" altLang="zh-CN" sz="1600" dirty="0" err="1">
                <a:solidFill>
                  <a:schemeClr val="bg2"/>
                </a:solidFill>
                <a:ea typeface="微软雅黑" panose="020B0503020204020204" pitchFamily="34" charset="-122"/>
                <a:sym typeface="Calibri" panose="020F0502020204030204" pitchFamily="34" charset="0"/>
              </a:rPr>
              <a:t>ultrices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posuere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cubilia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Curae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Donec</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neque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auctor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aliquam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ullamcorper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ligula. </a:t>
            </a:r>
            <a:r>
              <a:rPr lang="en-US" altLang="zh-CN" sz="1600" dirty="0" err="1">
                <a:solidFill>
                  <a:schemeClr val="bg2"/>
                </a:solidFill>
                <a:ea typeface="微软雅黑" panose="020B0503020204020204" pitchFamily="34" charset="-122"/>
                <a:sym typeface="Calibri" panose="020F0502020204030204" pitchFamily="34" charset="0"/>
              </a:rPr>
              <a:t>Nulla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quis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lorem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libero</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malesuada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feugiat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ac </a:t>
            </a:r>
            <a:r>
              <a:rPr lang="en-US" altLang="zh-CN" sz="1600" dirty="0" err="1">
                <a:solidFill>
                  <a:schemeClr val="bg2"/>
                </a:solidFill>
                <a:ea typeface="微软雅黑" panose="020B0503020204020204" pitchFamily="34" charset="-122"/>
                <a:sym typeface="Calibri" panose="020F0502020204030204" pitchFamily="34" charset="0"/>
              </a:rPr>
              <a:t>diam</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quam </a:t>
            </a:r>
            <a:r>
              <a:rPr lang="en-US" altLang="zh-CN" sz="1600" dirty="0" err="1">
                <a:solidFill>
                  <a:schemeClr val="bg2"/>
                </a:solidFill>
                <a:ea typeface="微软雅黑" panose="020B0503020204020204" pitchFamily="34" charset="-122"/>
                <a:sym typeface="Calibri" panose="020F0502020204030204" pitchFamily="34" charset="0"/>
              </a:rPr>
              <a:t>vehicula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elementum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sed</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dui. </a:t>
            </a:r>
            <a:r>
              <a:rPr lang="en-US" altLang="zh-CN" sz="1600" dirty="0" err="1">
                <a:solidFill>
                  <a:schemeClr val="bg2"/>
                </a:solidFill>
                <a:ea typeface="微软雅黑" panose="020B0503020204020204" pitchFamily="34" charset="-122"/>
                <a:sym typeface="Calibri" panose="020F0502020204030204" pitchFamily="34" charset="0"/>
              </a:rPr>
              <a:t>Quisque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nisi</a:t>
            </a:r>
          </a:p>
          <a:p>
            <a:endPar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grpSp>
        <p:nvGrpSpPr>
          <p:cNvPr id="6" name="组合 5"/>
          <p:cNvGrpSpPr/>
          <p:nvPr/>
        </p:nvGrpSpPr>
        <p:grpSpPr>
          <a:xfrm>
            <a:off x="548998" y="944217"/>
            <a:ext cx="4889570" cy="4889570"/>
            <a:chOff x="548998" y="944217"/>
            <a:chExt cx="4889570" cy="4889570"/>
          </a:xfrm>
          <a:blipFill>
            <a:blip r:embed="rId3"/>
            <a:stretch>
              <a:fillRect/>
            </a:stretch>
          </a:blipFill>
          <a:scene3d>
            <a:camera prst="orthographicFront">
              <a:rot lat="0" lon="0" rev="0"/>
            </a:camera>
            <a:lightRig rig="threePt" dir="t"/>
          </a:scene3d>
        </p:grpSpPr>
        <p:grpSp>
          <p:nvGrpSpPr>
            <p:cNvPr id="20" name="组合 19"/>
            <p:cNvGrpSpPr/>
            <p:nvPr/>
          </p:nvGrpSpPr>
          <p:grpSpPr>
            <a:xfrm>
              <a:off x="1771390" y="944217"/>
              <a:ext cx="2444785" cy="2444785"/>
              <a:chOff x="2399868" y="0"/>
              <a:chExt cx="2444785" cy="2444785"/>
            </a:xfrm>
            <a:grpFill/>
          </p:grpSpPr>
          <p:sp>
            <p:nvSpPr>
              <p:cNvPr id="30" name="等腰三角形 29"/>
              <p:cNvSpPr/>
              <p:nvPr/>
            </p:nvSpPr>
            <p:spPr>
              <a:xfrm>
                <a:off x="2399868" y="0"/>
                <a:ext cx="2444785" cy="2444785"/>
              </a:xfrm>
              <a:prstGeom prst="triangle">
                <a:avLst/>
              </a:prstGeom>
              <a:grpFill/>
              <a:ln w="317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1" name="等腰三角形 4"/>
              <p:cNvSpPr/>
              <p:nvPr/>
            </p:nvSpPr>
            <p:spPr>
              <a:xfrm>
                <a:off x="3011064" y="1222393"/>
                <a:ext cx="1222393" cy="1222392"/>
              </a:xfrm>
              <a:prstGeom prst="rect">
                <a:avLst/>
              </a:prstGeom>
              <a:grpFill/>
              <a:ln w="31750"/>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zh-CN" altLang="en-US" sz="3300" kern="1200"/>
              </a:p>
            </p:txBody>
          </p:sp>
        </p:grpSp>
        <p:grpSp>
          <p:nvGrpSpPr>
            <p:cNvPr id="21" name="组合 20"/>
            <p:cNvGrpSpPr/>
            <p:nvPr/>
          </p:nvGrpSpPr>
          <p:grpSpPr>
            <a:xfrm>
              <a:off x="548998" y="3389002"/>
              <a:ext cx="2444785" cy="2444785"/>
              <a:chOff x="1177476" y="2444785"/>
              <a:chExt cx="2444785" cy="2444785"/>
            </a:xfrm>
            <a:grpFill/>
          </p:grpSpPr>
          <p:sp>
            <p:nvSpPr>
              <p:cNvPr id="28" name="等腰三角形 27"/>
              <p:cNvSpPr/>
              <p:nvPr/>
            </p:nvSpPr>
            <p:spPr>
              <a:xfrm>
                <a:off x="1177476" y="2444785"/>
                <a:ext cx="2444785" cy="2444785"/>
              </a:xfrm>
              <a:prstGeom prst="triangle">
                <a:avLst/>
              </a:prstGeom>
              <a:grpFill/>
              <a:ln w="317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 name="等腰三角形 6"/>
              <p:cNvSpPr/>
              <p:nvPr/>
            </p:nvSpPr>
            <p:spPr>
              <a:xfrm>
                <a:off x="1788672" y="3667178"/>
                <a:ext cx="1222393" cy="1222392"/>
              </a:xfrm>
              <a:prstGeom prst="rect">
                <a:avLst/>
              </a:prstGeom>
              <a:grpFill/>
              <a:ln w="31750"/>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zh-CN" altLang="en-US" sz="3300" kern="1200"/>
              </a:p>
            </p:txBody>
          </p:sp>
        </p:grpSp>
        <p:grpSp>
          <p:nvGrpSpPr>
            <p:cNvPr id="22" name="组合 21"/>
            <p:cNvGrpSpPr/>
            <p:nvPr/>
          </p:nvGrpSpPr>
          <p:grpSpPr>
            <a:xfrm>
              <a:off x="1771390" y="3389002"/>
              <a:ext cx="2444785" cy="2444785"/>
              <a:chOff x="2399868" y="2444785"/>
              <a:chExt cx="2444785" cy="2444785"/>
            </a:xfrm>
            <a:grpFill/>
          </p:grpSpPr>
          <p:sp>
            <p:nvSpPr>
              <p:cNvPr id="26" name="等腰三角形 25"/>
              <p:cNvSpPr/>
              <p:nvPr/>
            </p:nvSpPr>
            <p:spPr>
              <a:xfrm rot="10800000">
                <a:off x="2399868" y="2444785"/>
                <a:ext cx="2444785" cy="2444785"/>
              </a:xfrm>
              <a:prstGeom prst="triangle">
                <a:avLst/>
              </a:prstGeom>
              <a:grpFill/>
              <a:ln w="317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等腰三角形 8"/>
              <p:cNvSpPr/>
              <p:nvPr/>
            </p:nvSpPr>
            <p:spPr>
              <a:xfrm>
                <a:off x="3011065" y="2686590"/>
                <a:ext cx="1222393" cy="1222392"/>
              </a:xfrm>
              <a:prstGeom prst="rect">
                <a:avLst/>
              </a:prstGeom>
              <a:grpFill/>
              <a:ln w="31750"/>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zh-CN" altLang="en-US" sz="3300" kern="1200"/>
              </a:p>
            </p:txBody>
          </p:sp>
        </p:grpSp>
        <p:grpSp>
          <p:nvGrpSpPr>
            <p:cNvPr id="23" name="组合 22"/>
            <p:cNvGrpSpPr/>
            <p:nvPr/>
          </p:nvGrpSpPr>
          <p:grpSpPr>
            <a:xfrm>
              <a:off x="2993783" y="3389002"/>
              <a:ext cx="2444785" cy="2444785"/>
              <a:chOff x="3622261" y="2444785"/>
              <a:chExt cx="2444785" cy="2444785"/>
            </a:xfrm>
            <a:grpFill/>
          </p:grpSpPr>
          <p:sp>
            <p:nvSpPr>
              <p:cNvPr id="24" name="等腰三角形 23"/>
              <p:cNvSpPr/>
              <p:nvPr/>
            </p:nvSpPr>
            <p:spPr>
              <a:xfrm>
                <a:off x="3622261" y="2444785"/>
                <a:ext cx="2444785" cy="2444785"/>
              </a:xfrm>
              <a:prstGeom prst="triangle">
                <a:avLst/>
              </a:prstGeom>
              <a:grpFill/>
              <a:ln w="317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等腰三角形 10"/>
              <p:cNvSpPr/>
              <p:nvPr/>
            </p:nvSpPr>
            <p:spPr>
              <a:xfrm>
                <a:off x="4233457" y="3667178"/>
                <a:ext cx="1222393" cy="1222392"/>
              </a:xfrm>
              <a:prstGeom prst="rect">
                <a:avLst/>
              </a:prstGeom>
              <a:grpFill/>
              <a:ln w="31750"/>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endParaRPr lang="zh-CN" altLang="en-US" sz="3300" kern="1200"/>
              </a:p>
            </p:txBody>
          </p:sp>
        </p:grpSp>
      </p:grpSp>
      <p:sp>
        <p:nvSpPr>
          <p:cNvPr id="32" name="矩形 3"/>
          <p:cNvSpPr>
            <a:spLocks noChangeArrowheads="1"/>
          </p:cNvSpPr>
          <p:nvPr/>
        </p:nvSpPr>
        <p:spPr bwMode="auto">
          <a:xfrm>
            <a:off x="5613538" y="1639335"/>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113767755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grpSp>
        <p:nvGrpSpPr>
          <p:cNvPr id="3" name="组合 2"/>
          <p:cNvGrpSpPr/>
          <p:nvPr/>
        </p:nvGrpSpPr>
        <p:grpSpPr>
          <a:xfrm>
            <a:off x="2050955" y="1905381"/>
            <a:ext cx="8090089" cy="3047237"/>
            <a:chOff x="2050955" y="1905381"/>
            <a:chExt cx="8090089" cy="3047237"/>
          </a:xfrm>
          <a:solidFill>
            <a:schemeClr val="bg2">
              <a:alpha val="41000"/>
            </a:schemeClr>
          </a:solidFill>
        </p:grpSpPr>
        <p:sp>
          <p:nvSpPr>
            <p:cNvPr id="33" name="圆角矩形 32"/>
            <p:cNvSpPr/>
            <p:nvPr/>
          </p:nvSpPr>
          <p:spPr>
            <a:xfrm>
              <a:off x="2050955" y="1905381"/>
              <a:ext cx="1904523" cy="1904523"/>
            </a:xfrm>
            <a:prstGeom prst="roundRect">
              <a:avLst>
                <a:gd name="adj" fmla="val 10000"/>
              </a:avLst>
            </a:prstGeom>
            <a:grp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4" name="组合 33"/>
            <p:cNvGrpSpPr/>
            <p:nvPr/>
          </p:nvGrpSpPr>
          <p:grpSpPr>
            <a:xfrm>
              <a:off x="2360994" y="3048095"/>
              <a:ext cx="1904523" cy="1904523"/>
              <a:chOff x="343906" y="2328428"/>
              <a:chExt cx="1904523" cy="1904523"/>
            </a:xfrm>
            <a:grpFill/>
          </p:grpSpPr>
          <p:sp>
            <p:nvSpPr>
              <p:cNvPr id="49" name="圆角矩形 48"/>
              <p:cNvSpPr/>
              <p:nvPr/>
            </p:nvSpPr>
            <p:spPr>
              <a:xfrm>
                <a:off x="343906" y="2328428"/>
                <a:ext cx="1904523" cy="1904523"/>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50" name="圆角矩形 5"/>
              <p:cNvSpPr/>
              <p:nvPr/>
            </p:nvSpPr>
            <p:spPr>
              <a:xfrm>
                <a:off x="399688" y="2384210"/>
                <a:ext cx="1792959" cy="179295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lvl="0" defTabSz="1466850">
                  <a:lnSpc>
                    <a:spcPct val="90000"/>
                  </a:lnSpc>
                  <a:spcAft>
                    <a:spcPct val="35000"/>
                  </a:spcAft>
                </a:pPr>
                <a:r>
                  <a:rPr lang="en-US" altLang="zh-CN" sz="2000" dirty="0"/>
                  <a:t>Add up anything what you like or what you need</a:t>
                </a:r>
              </a:p>
              <a:p>
                <a:pPr lvl="0" algn="l" defTabSz="1466850">
                  <a:lnSpc>
                    <a:spcPct val="90000"/>
                  </a:lnSpc>
                  <a:spcBef>
                    <a:spcPct val="0"/>
                  </a:spcBef>
                  <a:spcAft>
                    <a:spcPct val="35000"/>
                  </a:spcAft>
                </a:pPr>
                <a:endParaRPr lang="zh-CN" altLang="en-US" sz="3300" kern="1200" dirty="0"/>
              </a:p>
              <a:p>
                <a:pPr marL="228600" lvl="1" indent="-228600" algn="l" defTabSz="1155700">
                  <a:lnSpc>
                    <a:spcPct val="90000"/>
                  </a:lnSpc>
                  <a:spcBef>
                    <a:spcPct val="0"/>
                  </a:spcBef>
                  <a:spcAft>
                    <a:spcPct val="15000"/>
                  </a:spcAft>
                  <a:buChar char="••"/>
                </a:pPr>
                <a:endParaRPr lang="zh-CN" altLang="en-US" sz="2600" b="1" kern="1200" dirty="0"/>
              </a:p>
              <a:p>
                <a:pPr marL="228600" lvl="1" indent="-228600" algn="l" defTabSz="1155700">
                  <a:lnSpc>
                    <a:spcPct val="90000"/>
                  </a:lnSpc>
                  <a:spcBef>
                    <a:spcPct val="0"/>
                  </a:spcBef>
                  <a:spcAft>
                    <a:spcPct val="15000"/>
                  </a:spcAft>
                  <a:buChar char="••"/>
                </a:pPr>
                <a:endParaRPr lang="zh-CN" altLang="en-US" sz="2600" kern="1200" dirty="0"/>
              </a:p>
            </p:txBody>
          </p:sp>
        </p:grpSp>
        <p:sp>
          <p:nvSpPr>
            <p:cNvPr id="47" name="右箭头 46"/>
            <p:cNvSpPr/>
            <p:nvPr/>
          </p:nvSpPr>
          <p:spPr>
            <a:xfrm>
              <a:off x="4311893" y="2628828"/>
              <a:ext cx="356414" cy="457630"/>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6" name="圆角矩形 35"/>
            <p:cNvSpPr/>
            <p:nvPr/>
          </p:nvSpPr>
          <p:spPr>
            <a:xfrm>
              <a:off x="4973806" y="1905381"/>
              <a:ext cx="1904523" cy="1904523"/>
            </a:xfrm>
            <a:prstGeom prst="roundRect">
              <a:avLst>
                <a:gd name="adj" fmla="val 10000"/>
              </a:avLst>
            </a:prstGeom>
            <a:grp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37" name="组合 36"/>
            <p:cNvGrpSpPr/>
            <p:nvPr/>
          </p:nvGrpSpPr>
          <p:grpSpPr>
            <a:xfrm>
              <a:off x="5283845" y="3048095"/>
              <a:ext cx="1904523" cy="1904523"/>
              <a:chOff x="3266757" y="2328428"/>
              <a:chExt cx="1904523" cy="1904523"/>
            </a:xfrm>
            <a:grpFill/>
          </p:grpSpPr>
          <p:sp>
            <p:nvSpPr>
              <p:cNvPr id="45" name="圆角矩形 44"/>
              <p:cNvSpPr/>
              <p:nvPr/>
            </p:nvSpPr>
            <p:spPr>
              <a:xfrm>
                <a:off x="3266757" y="2328428"/>
                <a:ext cx="1904523" cy="1904523"/>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圆角矩形 10"/>
              <p:cNvSpPr/>
              <p:nvPr/>
            </p:nvSpPr>
            <p:spPr>
              <a:xfrm>
                <a:off x="3322539" y="2384210"/>
                <a:ext cx="1792959" cy="179295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lvl="0" defTabSz="1466850">
                  <a:lnSpc>
                    <a:spcPct val="90000"/>
                  </a:lnSpc>
                  <a:spcAft>
                    <a:spcPct val="35000"/>
                  </a:spcAft>
                </a:pPr>
                <a:r>
                  <a:rPr lang="en-US" altLang="zh-CN" sz="2000" dirty="0"/>
                  <a:t>Add up anything what you like or what you need</a:t>
                </a:r>
              </a:p>
              <a:p>
                <a:pPr lvl="0" algn="l" defTabSz="1466850">
                  <a:lnSpc>
                    <a:spcPct val="90000"/>
                  </a:lnSpc>
                  <a:spcBef>
                    <a:spcPct val="0"/>
                  </a:spcBef>
                  <a:spcAft>
                    <a:spcPct val="35000"/>
                  </a:spcAft>
                </a:pPr>
                <a:endParaRPr lang="zh-CN" altLang="en-US" sz="3300" kern="1200" dirty="0"/>
              </a:p>
              <a:p>
                <a:pPr marL="228600" lvl="1" indent="-228600" algn="l" defTabSz="1155700">
                  <a:lnSpc>
                    <a:spcPct val="90000"/>
                  </a:lnSpc>
                  <a:spcBef>
                    <a:spcPct val="0"/>
                  </a:spcBef>
                  <a:spcAft>
                    <a:spcPct val="15000"/>
                  </a:spcAft>
                  <a:buChar char="••"/>
                </a:pPr>
                <a:endParaRPr lang="zh-CN" altLang="en-US" sz="2600" kern="1200" dirty="0"/>
              </a:p>
              <a:p>
                <a:pPr marL="228600" lvl="1" indent="-228600" algn="l" defTabSz="1155700">
                  <a:lnSpc>
                    <a:spcPct val="90000"/>
                  </a:lnSpc>
                  <a:spcBef>
                    <a:spcPct val="0"/>
                  </a:spcBef>
                  <a:spcAft>
                    <a:spcPct val="15000"/>
                  </a:spcAft>
                  <a:buChar char="••"/>
                </a:pPr>
                <a:endParaRPr lang="zh-CN" altLang="en-US" sz="2600" kern="1200" dirty="0"/>
              </a:p>
            </p:txBody>
          </p:sp>
        </p:grpSp>
        <p:sp>
          <p:nvSpPr>
            <p:cNvPr id="43" name="右箭头 42"/>
            <p:cNvSpPr/>
            <p:nvPr/>
          </p:nvSpPr>
          <p:spPr>
            <a:xfrm>
              <a:off x="7245183" y="2628828"/>
              <a:ext cx="366853" cy="457630"/>
            </a:xfrm>
            <a:prstGeom prst="rightArrow">
              <a:avLst>
                <a:gd name="adj1" fmla="val 60000"/>
                <a:gd name="adj2" fmla="val 50000"/>
              </a:avLst>
            </a:prstGeom>
            <a:grp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39" name="圆角矩形 38"/>
            <p:cNvSpPr/>
            <p:nvPr/>
          </p:nvSpPr>
          <p:spPr>
            <a:xfrm>
              <a:off x="7926482" y="1905381"/>
              <a:ext cx="1904523" cy="1904523"/>
            </a:xfrm>
            <a:prstGeom prst="roundRect">
              <a:avLst>
                <a:gd name="adj" fmla="val 10000"/>
              </a:avLst>
            </a:prstGeom>
            <a:grpFill/>
          </p:spPr>
          <p:style>
            <a:lnRef idx="2">
              <a:schemeClr val="lt1">
                <a:hueOff val="0"/>
                <a:satOff val="0"/>
                <a:lumOff val="0"/>
                <a:alphaOff val="0"/>
              </a:schemeClr>
            </a:lnRef>
            <a:fillRef idx="1">
              <a:schemeClr val="accent1">
                <a:tint val="50000"/>
                <a:hueOff val="0"/>
                <a:satOff val="0"/>
                <a:lumOff val="0"/>
                <a:alphaOff val="0"/>
              </a:schemeClr>
            </a:fillRef>
            <a:effectRef idx="0">
              <a:schemeClr val="accent1">
                <a:tint val="50000"/>
                <a:hueOff val="0"/>
                <a:satOff val="0"/>
                <a:lumOff val="0"/>
                <a:alphaOff val="0"/>
              </a:schemeClr>
            </a:effectRef>
            <a:fontRef idx="minor">
              <a:schemeClr val="lt1">
                <a:hueOff val="0"/>
                <a:satOff val="0"/>
                <a:lumOff val="0"/>
                <a:alphaOff val="0"/>
              </a:schemeClr>
            </a:fontRef>
          </p:style>
        </p:sp>
        <p:grpSp>
          <p:nvGrpSpPr>
            <p:cNvPr id="40" name="组合 39"/>
            <p:cNvGrpSpPr/>
            <p:nvPr/>
          </p:nvGrpSpPr>
          <p:grpSpPr>
            <a:xfrm>
              <a:off x="8236521" y="3048095"/>
              <a:ext cx="1904523" cy="1904523"/>
              <a:chOff x="6219433" y="2328428"/>
              <a:chExt cx="1904523" cy="1904523"/>
            </a:xfrm>
            <a:grpFill/>
          </p:grpSpPr>
          <p:sp>
            <p:nvSpPr>
              <p:cNvPr id="41" name="圆角矩形 40"/>
              <p:cNvSpPr/>
              <p:nvPr/>
            </p:nvSpPr>
            <p:spPr>
              <a:xfrm>
                <a:off x="6219433" y="2328428"/>
                <a:ext cx="1904523" cy="1904523"/>
              </a:xfrm>
              <a:prstGeom prst="roundRect">
                <a:avLst>
                  <a:gd name="adj" fmla="val 10000"/>
                </a:avLst>
              </a:prstGeom>
              <a:grp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2" name="圆角矩形 15"/>
              <p:cNvSpPr/>
              <p:nvPr/>
            </p:nvSpPr>
            <p:spPr>
              <a:xfrm>
                <a:off x="6275215" y="2384210"/>
                <a:ext cx="1792959" cy="1792959"/>
              </a:xfrm>
              <a:prstGeom prst="rect">
                <a:avLst/>
              </a:prstGeom>
              <a:noFill/>
            </p:spPr>
            <p:style>
              <a:lnRef idx="0">
                <a:scrgbClr r="0" g="0" b="0"/>
              </a:lnRef>
              <a:fillRef idx="0">
                <a:scrgbClr r="0" g="0" b="0"/>
              </a:fillRef>
              <a:effectRef idx="0">
                <a:scrgbClr r="0" g="0" b="0"/>
              </a:effectRef>
              <a:fontRef idx="minor">
                <a:schemeClr val="lt1"/>
              </a:fontRef>
            </p:style>
            <p:txBody>
              <a:bodyPr spcFirstLastPara="0" vert="horz" wrap="square" lIns="125730" tIns="125730" rIns="125730" bIns="125730" numCol="1" spcCol="1270" anchor="t" anchorCtr="0">
                <a:noAutofit/>
              </a:bodyPr>
              <a:lstStyle/>
              <a:p>
                <a:pPr lvl="0" defTabSz="1466850">
                  <a:lnSpc>
                    <a:spcPct val="90000"/>
                  </a:lnSpc>
                  <a:spcAft>
                    <a:spcPct val="35000"/>
                  </a:spcAft>
                </a:pPr>
                <a:r>
                  <a:rPr lang="en-US" altLang="zh-CN" sz="2000" dirty="0"/>
                  <a:t>Add up anything what you like or what you need</a:t>
                </a:r>
              </a:p>
              <a:p>
                <a:pPr lvl="0" algn="l" defTabSz="1466850">
                  <a:lnSpc>
                    <a:spcPct val="90000"/>
                  </a:lnSpc>
                  <a:spcBef>
                    <a:spcPct val="0"/>
                  </a:spcBef>
                  <a:spcAft>
                    <a:spcPct val="35000"/>
                  </a:spcAft>
                </a:pPr>
                <a:endParaRPr lang="zh-CN" altLang="en-US" sz="2000" kern="1200" dirty="0"/>
              </a:p>
              <a:p>
                <a:pPr marL="228600" lvl="1" indent="-228600" algn="l" defTabSz="1155700">
                  <a:lnSpc>
                    <a:spcPct val="90000"/>
                  </a:lnSpc>
                  <a:spcBef>
                    <a:spcPct val="0"/>
                  </a:spcBef>
                  <a:spcAft>
                    <a:spcPct val="15000"/>
                  </a:spcAft>
                  <a:buChar char="••"/>
                </a:pPr>
                <a:endParaRPr lang="zh-CN" altLang="en-US" sz="2600" kern="1200" dirty="0"/>
              </a:p>
              <a:p>
                <a:pPr marL="228600" lvl="1" indent="-228600" algn="l" defTabSz="1155700">
                  <a:lnSpc>
                    <a:spcPct val="90000"/>
                  </a:lnSpc>
                  <a:spcBef>
                    <a:spcPct val="0"/>
                  </a:spcBef>
                  <a:spcAft>
                    <a:spcPct val="15000"/>
                  </a:spcAft>
                  <a:buChar char="••"/>
                </a:pPr>
                <a:endParaRPr lang="zh-CN" altLang="en-US" sz="2600" kern="1200" dirty="0"/>
              </a:p>
            </p:txBody>
          </p:sp>
        </p:grpSp>
      </p:grpSp>
      <p:sp>
        <p:nvSpPr>
          <p:cNvPr id="51" name="文本框 60"/>
          <p:cNvSpPr txBox="1">
            <a:spLocks noChangeArrowheads="1"/>
          </p:cNvSpPr>
          <p:nvPr/>
        </p:nvSpPr>
        <p:spPr bwMode="auto">
          <a:xfrm>
            <a:off x="2416776" y="2135758"/>
            <a:ext cx="925174" cy="8316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chemeClr val="bg1"/>
                </a:solidFill>
                <a:latin typeface="华文细黑" pitchFamily="2" charset="-122"/>
                <a:ea typeface="华文细黑" pitchFamily="2" charset="-122"/>
              </a:rPr>
              <a:t>01</a:t>
            </a:r>
            <a:endParaRPr lang="zh-CN" altLang="en-US" sz="4800" dirty="0">
              <a:solidFill>
                <a:schemeClr val="bg1"/>
              </a:solidFill>
              <a:latin typeface="华文细黑" pitchFamily="2" charset="-122"/>
              <a:ea typeface="华文细黑" pitchFamily="2" charset="-122"/>
            </a:endParaRPr>
          </a:p>
        </p:txBody>
      </p:sp>
      <p:sp>
        <p:nvSpPr>
          <p:cNvPr id="52" name="文本框 60"/>
          <p:cNvSpPr txBox="1">
            <a:spLocks noChangeArrowheads="1"/>
          </p:cNvSpPr>
          <p:nvPr/>
        </p:nvSpPr>
        <p:spPr bwMode="auto">
          <a:xfrm>
            <a:off x="5463480" y="2135758"/>
            <a:ext cx="925174" cy="8316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chemeClr val="bg1"/>
                </a:solidFill>
                <a:latin typeface="华文细黑" pitchFamily="2" charset="-122"/>
                <a:ea typeface="华文细黑" pitchFamily="2" charset="-122"/>
              </a:rPr>
              <a:t>0</a:t>
            </a:r>
            <a:r>
              <a:rPr lang="en-US" altLang="zh-CN" sz="4800" dirty="0">
                <a:solidFill>
                  <a:schemeClr val="bg1"/>
                </a:solidFill>
                <a:latin typeface="华文细黑" pitchFamily="2" charset="-122"/>
                <a:ea typeface="华文细黑" pitchFamily="2" charset="-122"/>
              </a:rPr>
              <a:t>2</a:t>
            </a:r>
            <a:endParaRPr lang="zh-CN" altLang="en-US" sz="4800" dirty="0">
              <a:solidFill>
                <a:schemeClr val="bg1"/>
              </a:solidFill>
              <a:latin typeface="华文细黑" pitchFamily="2" charset="-122"/>
              <a:ea typeface="华文细黑" pitchFamily="2" charset="-122"/>
            </a:endParaRPr>
          </a:p>
        </p:txBody>
      </p:sp>
      <p:sp>
        <p:nvSpPr>
          <p:cNvPr id="53" name="文本框 60"/>
          <p:cNvSpPr txBox="1">
            <a:spLocks noChangeArrowheads="1"/>
          </p:cNvSpPr>
          <p:nvPr/>
        </p:nvSpPr>
        <p:spPr bwMode="auto">
          <a:xfrm>
            <a:off x="8416156" y="2135758"/>
            <a:ext cx="925174" cy="83169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vl2pPr marL="742950" indent="-285750"/>
            <a:lvl3pPr/>
            <a:lvl4pPr/>
            <a:lvl5pPr/>
            <a:lvl6pPr/>
            <a:lvl7pPr/>
            <a:lvl8pPr/>
            <a:lvl9pPr/>
          </a:lstStyle>
          <a:p>
            <a:pPr algn="ctr" eaLnBrk="1" hangingPunct="1"/>
            <a:r>
              <a:rPr lang="en-US" sz="4800" dirty="0">
                <a:solidFill>
                  <a:schemeClr val="bg1"/>
                </a:solidFill>
                <a:latin typeface="华文细黑" pitchFamily="2" charset="-122"/>
                <a:ea typeface="华文细黑" pitchFamily="2" charset="-122"/>
              </a:rPr>
              <a:t>0</a:t>
            </a:r>
            <a:r>
              <a:rPr lang="en-US" altLang="zh-CN" sz="4800" dirty="0">
                <a:solidFill>
                  <a:schemeClr val="bg1"/>
                </a:solidFill>
                <a:latin typeface="华文细黑" pitchFamily="2" charset="-122"/>
                <a:ea typeface="华文细黑" pitchFamily="2" charset="-122"/>
              </a:rPr>
              <a:t>3</a:t>
            </a:r>
            <a:endParaRPr lang="zh-CN" altLang="en-US" sz="4800" dirty="0">
              <a:solidFill>
                <a:schemeClr val="bg1"/>
              </a:solidFill>
              <a:latin typeface="华文细黑" pitchFamily="2" charset="-122"/>
              <a:ea typeface="华文细黑" pitchFamily="2" charset="-122"/>
            </a:endParaRPr>
          </a:p>
        </p:txBody>
      </p:sp>
    </p:spTree>
    <p:extLst>
      <p:ext uri="{BB962C8B-B14F-4D97-AF65-F5344CB8AC3E}">
        <p14:creationId xmlns:p14="http://schemas.microsoft.com/office/powerpoint/2010/main" val="32374238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9"/>
          <p:cNvSpPr>
            <a:spLocks noChangeArrowheads="1"/>
          </p:cNvSpPr>
          <p:nvPr/>
        </p:nvSpPr>
        <p:spPr bwMode="auto">
          <a:xfrm>
            <a:off x="4549678" y="2459038"/>
            <a:ext cx="4992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en-US" altLang="zh-CN" sz="3200" b="1" dirty="0">
                <a:solidFill>
                  <a:srgbClr val="000000"/>
                </a:solidFill>
                <a:latin typeface="微软雅黑" panose="020B0503020204020204" pitchFamily="34" charset="-122"/>
                <a:ea typeface="微软雅黑" panose="020B0503020204020204" pitchFamily="34" charset="-122"/>
              </a:rPr>
              <a:t>  </a:t>
            </a:r>
            <a:r>
              <a:rPr lang="en-US" altLang="zh-CN" sz="4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Your  Title  Here</a:t>
            </a:r>
            <a:endParaRPr lang="en-US" altLang="zh-CN" sz="36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9" name="等腰三角形 26"/>
          <p:cNvSpPr>
            <a:spLocks noChangeArrowheads="1"/>
          </p:cNvSpPr>
          <p:nvPr/>
        </p:nvSpPr>
        <p:spPr bwMode="auto">
          <a:xfrm flipV="1">
            <a:off x="1060171" y="1257030"/>
            <a:ext cx="4495804" cy="3523692"/>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28"/>
          <p:cNvSpPr>
            <a:spLocks noChangeArrowheads="1"/>
          </p:cNvSpPr>
          <p:nvPr/>
        </p:nvSpPr>
        <p:spPr bwMode="auto">
          <a:xfrm flipV="1">
            <a:off x="1327944" y="1003852"/>
            <a:ext cx="4039186" cy="3044273"/>
          </a:xfrm>
          <a:prstGeom prst="triangle">
            <a:avLst>
              <a:gd name="adj" fmla="val 50000"/>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文本框 29"/>
          <p:cNvSpPr>
            <a:spLocks noChangeArrowheads="1"/>
          </p:cNvSpPr>
          <p:nvPr/>
        </p:nvSpPr>
        <p:spPr bwMode="auto">
          <a:xfrm>
            <a:off x="2732157" y="1606020"/>
            <a:ext cx="111428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3000" dirty="0">
                <a:solidFill>
                  <a:srgbClr val="0059B3"/>
                </a:solidFill>
                <a:latin typeface="Adobe 黑体 Std R" pitchFamily="34" charset="-122"/>
                <a:ea typeface="Adobe 黑体 Std R" pitchFamily="34" charset="-122"/>
                <a:sym typeface="Impact" panose="020B0806030902050204" pitchFamily="34" charset="0"/>
              </a:rPr>
              <a:t>2</a:t>
            </a:r>
            <a:endParaRPr lang="zh-CN" altLang="en-US" sz="13000" dirty="0">
              <a:solidFill>
                <a:srgbClr val="0059B3"/>
              </a:solidFill>
              <a:latin typeface="Adobe 黑体 Std R" pitchFamily="34" charset="-122"/>
              <a:ea typeface="Adobe 黑体 Std R" pitchFamily="34" charset="-122"/>
              <a:sym typeface="Impact" panose="020B0806030902050204" pitchFamily="34" charset="0"/>
            </a:endParaRPr>
          </a:p>
        </p:txBody>
      </p:sp>
      <p:sp>
        <p:nvSpPr>
          <p:cNvPr id="12" name="任意多边形 25"/>
          <p:cNvSpPr>
            <a:spLocks noChangeArrowheads="1"/>
          </p:cNvSpPr>
          <p:nvPr/>
        </p:nvSpPr>
        <p:spPr bwMode="auto">
          <a:xfrm rot="1800000">
            <a:off x="1144060" y="-238742"/>
            <a:ext cx="121323" cy="2524363"/>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 name="任意多边形 27"/>
          <p:cNvSpPr>
            <a:spLocks noChangeArrowheads="1"/>
          </p:cNvSpPr>
          <p:nvPr/>
        </p:nvSpPr>
        <p:spPr bwMode="auto">
          <a:xfrm rot="1800000" flipH="1">
            <a:off x="963116" y="-322998"/>
            <a:ext cx="82519" cy="4192629"/>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矩形 14"/>
          <p:cNvSpPr>
            <a:spLocks noChangeArrowheads="1"/>
          </p:cNvSpPr>
          <p:nvPr/>
        </p:nvSpPr>
        <p:spPr bwMode="auto">
          <a:xfrm rot="1800000">
            <a:off x="10858522"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 name="矩形 8"/>
          <p:cNvSpPr>
            <a:spLocks noChangeArrowheads="1"/>
          </p:cNvSpPr>
          <p:nvPr/>
        </p:nvSpPr>
        <p:spPr bwMode="auto">
          <a:xfrm>
            <a:off x="4929218" y="3193479"/>
            <a:ext cx="6562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Tree>
    <p:extLst>
      <p:ext uri="{BB962C8B-B14F-4D97-AF65-F5344CB8AC3E}">
        <p14:creationId xmlns:p14="http://schemas.microsoft.com/office/powerpoint/2010/main" val="17694317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animBg="1"/>
      <p:bldP spid="13" grpId="0" animBg="1"/>
      <p:bldP spid="16" grpId="0" animBg="1"/>
      <p:bldP spid="1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grpSp>
        <p:nvGrpSpPr>
          <p:cNvPr id="25" name="组合 78"/>
          <p:cNvGrpSpPr>
            <a:grpSpLocks/>
          </p:cNvGrpSpPr>
          <p:nvPr/>
        </p:nvGrpSpPr>
        <p:grpSpPr bwMode="auto">
          <a:xfrm>
            <a:off x="-33338" y="2089011"/>
            <a:ext cx="12208669" cy="2971661"/>
            <a:chOff x="-16669" y="0"/>
            <a:chExt cx="12208670" cy="2971765"/>
          </a:xfrm>
        </p:grpSpPr>
        <p:sp>
          <p:nvSpPr>
            <p:cNvPr id="26" name="矩形 21"/>
            <p:cNvSpPr>
              <a:spLocks noChangeArrowheads="1"/>
            </p:cNvSpPr>
            <p:nvPr/>
          </p:nvSpPr>
          <p:spPr bwMode="auto">
            <a:xfrm>
              <a:off x="-16669" y="22087"/>
              <a:ext cx="12192001" cy="2949678"/>
            </a:xfrm>
            <a:prstGeom prst="rect">
              <a:avLst/>
            </a:prstGeom>
            <a:solidFill>
              <a:schemeClr val="bg1">
                <a:alpha val="14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cxnSp>
          <p:nvCxnSpPr>
            <p:cNvPr id="27" name="直接连接符 30"/>
            <p:cNvCxnSpPr>
              <a:cxnSpLocks noChangeShapeType="1"/>
            </p:cNvCxnSpPr>
            <p:nvPr/>
          </p:nvCxnSpPr>
          <p:spPr bwMode="auto">
            <a:xfrm>
              <a:off x="0" y="0"/>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cxnSp>
          <p:nvCxnSpPr>
            <p:cNvPr id="28" name="直接连接符 31"/>
            <p:cNvCxnSpPr>
              <a:cxnSpLocks noChangeShapeType="1"/>
            </p:cNvCxnSpPr>
            <p:nvPr/>
          </p:nvCxnSpPr>
          <p:spPr bwMode="auto">
            <a:xfrm>
              <a:off x="0" y="2949678"/>
              <a:ext cx="12192001" cy="0"/>
            </a:xfrm>
            <a:prstGeom prst="line">
              <a:avLst/>
            </a:prstGeom>
            <a:noFill/>
            <a:ln w="6350" cmpd="sng">
              <a:solidFill>
                <a:schemeClr val="bg1">
                  <a:alpha val="50000"/>
                </a:schemeClr>
              </a:solidFill>
              <a:round/>
              <a:headEnd/>
              <a:tailEnd/>
            </a:ln>
            <a:extLst>
              <a:ext uri="{909E8E84-426E-40DD-AFC4-6F175D3DCCD1}">
                <a14:hiddenFill xmlns:a14="http://schemas.microsoft.com/office/drawing/2010/main">
                  <a:noFill/>
                </a14:hiddenFill>
              </a:ext>
            </a:extLst>
          </p:spPr>
        </p:cxnSp>
      </p:grpSp>
      <p:sp>
        <p:nvSpPr>
          <p:cNvPr id="29" name="矩形 8"/>
          <p:cNvSpPr>
            <a:spLocks noChangeArrowheads="1"/>
          </p:cNvSpPr>
          <p:nvPr/>
        </p:nvSpPr>
        <p:spPr bwMode="auto">
          <a:xfrm>
            <a:off x="399911" y="2409636"/>
            <a:ext cx="746674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r>
              <a:rPr lang="en-US" altLang="zh-CN" sz="1600" dirty="0">
                <a:solidFill>
                  <a:schemeClr val="bg2"/>
                </a:solidFill>
                <a:latin typeface="Calibri" panose="020F0502020204030204" pitchFamily="34" charset="0"/>
                <a:ea typeface="微软雅黑" panose="020B0503020204020204" pitchFamily="34" charset="-122"/>
                <a:sym typeface="Calibri" panose="020F0502020204030204" pitchFamily="34" charset="0"/>
              </a:rPr>
              <a:t>.</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ante </a:t>
            </a:r>
            <a:r>
              <a:rPr lang="en-US" altLang="zh-CN" sz="1600" dirty="0" err="1">
                <a:solidFill>
                  <a:schemeClr val="bg2"/>
                </a:solidFill>
                <a:ea typeface="微软雅黑" panose="020B0503020204020204" pitchFamily="34" charset="-122"/>
                <a:sym typeface="Calibri" panose="020F0502020204030204" pitchFamily="34" charset="0"/>
              </a:rPr>
              <a:t>ipsum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primis</a:t>
            </a:r>
            <a:r>
              <a:rPr lang="en-US" altLang="zh-CN" sz="1600" dirty="0">
                <a:solidFill>
                  <a:schemeClr val="bg2"/>
                </a:solidFill>
                <a:ea typeface="微软雅黑" panose="020B0503020204020204" pitchFamily="34" charset="-122"/>
                <a:sym typeface="Calibri" panose="020F0502020204030204" pitchFamily="34" charset="0"/>
              </a:rPr>
              <a:t> in </a:t>
            </a:r>
            <a:r>
              <a:rPr lang="en-US" altLang="zh-CN" sz="1600" dirty="0" err="1">
                <a:solidFill>
                  <a:schemeClr val="bg2"/>
                </a:solidFill>
                <a:ea typeface="微软雅黑" panose="020B0503020204020204" pitchFamily="34" charset="-122"/>
                <a:sym typeface="Calibri" panose="020F0502020204030204" pitchFamily="34" charset="0"/>
              </a:rPr>
              <a:t>faucibus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orci</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luctus</a:t>
            </a:r>
            <a:r>
              <a:rPr lang="en-US" altLang="zh-CN" sz="1600" dirty="0">
                <a:solidFill>
                  <a:schemeClr val="bg2"/>
                </a:solidFill>
                <a:ea typeface="微软雅黑" panose="020B0503020204020204" pitchFamily="34" charset="-122"/>
                <a:sym typeface="Calibri" panose="020F0502020204030204" pitchFamily="34" charset="0"/>
              </a:rPr>
              <a:t> et </a:t>
            </a:r>
            <a:r>
              <a:rPr lang="en-US" altLang="zh-CN" sz="1600" dirty="0" err="1">
                <a:solidFill>
                  <a:schemeClr val="bg2"/>
                </a:solidFill>
                <a:ea typeface="微软雅黑" panose="020B0503020204020204" pitchFamily="34" charset="-122"/>
                <a:sym typeface="Calibri" panose="020F0502020204030204" pitchFamily="34" charset="0"/>
              </a:rPr>
              <a:t>ultrices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posuere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cubilia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Curae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Donec</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neque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auctor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aliquam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ullamcorper</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ligula. </a:t>
            </a:r>
            <a:r>
              <a:rPr lang="en-US" altLang="zh-CN" sz="1600" dirty="0" err="1">
                <a:solidFill>
                  <a:schemeClr val="bg2"/>
                </a:solidFill>
                <a:ea typeface="微软雅黑" panose="020B0503020204020204" pitchFamily="34" charset="-122"/>
                <a:sym typeface="Calibri" panose="020F0502020204030204" pitchFamily="34" charset="0"/>
              </a:rPr>
              <a:t>Nulla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quis</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lorem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ut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libero</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malesuada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feugiat</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Vestibulum</a:t>
            </a:r>
            <a:r>
              <a:rPr lang="en-US" altLang="zh-CN" sz="1600" dirty="0">
                <a:solidFill>
                  <a:schemeClr val="bg2"/>
                </a:solidFill>
                <a:ea typeface="微软雅黑" panose="020B0503020204020204" pitchFamily="34" charset="-122"/>
                <a:sym typeface="Calibri" panose="020F0502020204030204" pitchFamily="34" charset="0"/>
              </a:rPr>
              <a:t> ac </a:t>
            </a:r>
            <a:r>
              <a:rPr lang="en-US" altLang="zh-CN" sz="1600" dirty="0" err="1">
                <a:solidFill>
                  <a:schemeClr val="bg2"/>
                </a:solidFill>
                <a:ea typeface="微软雅黑" panose="020B0503020204020204" pitchFamily="34" charset="-122"/>
                <a:sym typeface="Calibri" panose="020F0502020204030204" pitchFamily="34" charset="0"/>
              </a:rPr>
              <a:t>diam</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quam </a:t>
            </a:r>
            <a:r>
              <a:rPr lang="en-US" altLang="zh-CN" sz="1600" dirty="0" err="1">
                <a:solidFill>
                  <a:schemeClr val="bg2"/>
                </a:solidFill>
                <a:ea typeface="微软雅黑" panose="020B0503020204020204" pitchFamily="34" charset="-122"/>
                <a:sym typeface="Calibri" panose="020F0502020204030204" pitchFamily="34" charset="0"/>
              </a:rPr>
              <a:t>vehicula</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elementum</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sed</a:t>
            </a:r>
            <a:r>
              <a:rPr lang="en-US" altLang="zh-CN" sz="1600" dirty="0">
                <a:solidFill>
                  <a:schemeClr val="bg2"/>
                </a:solidFill>
                <a:ea typeface="微软雅黑" panose="020B0503020204020204" pitchFamily="34" charset="-122"/>
                <a:sym typeface="Calibri" panose="020F0502020204030204" pitchFamily="34" charset="0"/>
              </a:rPr>
              <a:t> sit </a:t>
            </a:r>
            <a:r>
              <a:rPr lang="en-US" altLang="zh-CN" sz="1600" dirty="0" err="1">
                <a:solidFill>
                  <a:schemeClr val="bg2"/>
                </a:solidFill>
                <a:ea typeface="微软雅黑" panose="020B0503020204020204" pitchFamily="34" charset="-122"/>
                <a:sym typeface="Calibri" panose="020F0502020204030204" pitchFamily="34" charset="0"/>
              </a:rPr>
              <a:t>amet</a:t>
            </a:r>
            <a:r>
              <a:rPr lang="en-US" altLang="zh-CN" sz="1600" dirty="0">
                <a:solidFill>
                  <a:schemeClr val="bg2"/>
                </a:solidFill>
                <a:ea typeface="微软雅黑" panose="020B0503020204020204" pitchFamily="34" charset="-122"/>
                <a:sym typeface="Calibri" panose="020F0502020204030204" pitchFamily="34" charset="0"/>
              </a:rPr>
              <a:t> dui. </a:t>
            </a:r>
            <a:r>
              <a:rPr lang="en-US" altLang="zh-CN" sz="1600" dirty="0" err="1">
                <a:solidFill>
                  <a:schemeClr val="bg2"/>
                </a:solidFill>
                <a:ea typeface="微软雅黑" panose="020B0503020204020204" pitchFamily="34" charset="-122"/>
                <a:sym typeface="Calibri" panose="020F0502020204030204" pitchFamily="34" charset="0"/>
              </a:rPr>
              <a:t>Quisque</a:t>
            </a:r>
            <a:r>
              <a:rPr lang="en-US" altLang="zh-CN" sz="1600" dirty="0">
                <a:solidFill>
                  <a:schemeClr val="bg2"/>
                </a:solidFill>
                <a:ea typeface="微软雅黑" panose="020B0503020204020204" pitchFamily="34" charset="-122"/>
                <a:sym typeface="Calibri" panose="020F0502020204030204" pitchFamily="34" charset="0"/>
              </a:rPr>
              <a:t> </a:t>
            </a:r>
            <a:r>
              <a:rPr lang="en-US" altLang="zh-CN" sz="1600" dirty="0" err="1">
                <a:solidFill>
                  <a:schemeClr val="bg2"/>
                </a:solidFill>
                <a:ea typeface="微软雅黑" panose="020B0503020204020204" pitchFamily="34" charset="-122"/>
                <a:sym typeface="Calibri" panose="020F0502020204030204" pitchFamily="34" charset="0"/>
              </a:rPr>
              <a:t>velit</a:t>
            </a:r>
            <a:r>
              <a:rPr lang="en-US" altLang="zh-CN" sz="1600" dirty="0">
                <a:solidFill>
                  <a:schemeClr val="bg2"/>
                </a:solidFill>
                <a:ea typeface="微软雅黑" panose="020B0503020204020204" pitchFamily="34" charset="-122"/>
                <a:sym typeface="Calibri" panose="020F0502020204030204" pitchFamily="34" charset="0"/>
              </a:rPr>
              <a:t> nisi</a:t>
            </a:r>
          </a:p>
          <a:p>
            <a:endParaRPr lang="zh-CN" altLang="en-US" sz="1600" dirty="0">
              <a:solidFill>
                <a:schemeClr val="bg2"/>
              </a:solidFill>
              <a:latin typeface="Calibri" panose="020F0502020204030204" pitchFamily="34" charset="0"/>
              <a:ea typeface="微软雅黑" panose="020B0503020204020204" pitchFamily="34" charset="-122"/>
              <a:sym typeface="Calibri" panose="020F0502020204030204" pitchFamily="34" charset="0"/>
            </a:endParaRPr>
          </a:p>
        </p:txBody>
      </p:sp>
      <p:sp>
        <p:nvSpPr>
          <p:cNvPr id="30" name="矩形 3"/>
          <p:cNvSpPr>
            <a:spLocks noChangeArrowheads="1"/>
          </p:cNvSpPr>
          <p:nvPr/>
        </p:nvSpPr>
        <p:spPr bwMode="auto">
          <a:xfrm>
            <a:off x="524703" y="1680609"/>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5502535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4"/>
          <p:cNvSpPr>
            <a:spLocks noChangeArrowheads="1"/>
          </p:cNvSpPr>
          <p:nvPr/>
        </p:nvSpPr>
        <p:spPr bwMode="auto">
          <a:xfrm rot="1800000">
            <a:off x="10858524"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grpSp>
        <p:nvGrpSpPr>
          <p:cNvPr id="14" name="组合 7"/>
          <p:cNvGrpSpPr/>
          <p:nvPr/>
        </p:nvGrpSpPr>
        <p:grpSpPr bwMode="auto">
          <a:xfrm>
            <a:off x="399911" y="18727"/>
            <a:ext cx="2969454" cy="925490"/>
            <a:chOff x="251519" y="1"/>
            <a:chExt cx="2418994" cy="699542"/>
          </a:xfrm>
        </p:grpSpPr>
        <p:sp>
          <p:nvSpPr>
            <p:cNvPr id="15" name="五边形 14"/>
            <p:cNvSpPr/>
            <p:nvPr/>
          </p:nvSpPr>
          <p:spPr>
            <a:xfrm rot="5400000">
              <a:off x="149362" y="102158"/>
              <a:ext cx="699542" cy="495227"/>
            </a:xfrm>
            <a:prstGeom prst="homePlate">
              <a:avLst/>
            </a:prstGeom>
            <a:solidFill>
              <a:schemeClr val="accent5">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TextBox 129"/>
            <p:cNvSpPr txBox="1">
              <a:spLocks noChangeArrowheads="1"/>
            </p:cNvSpPr>
            <p:nvPr/>
          </p:nvSpPr>
          <p:spPr bwMode="auto">
            <a:xfrm>
              <a:off x="753148" y="98163"/>
              <a:ext cx="1917365" cy="53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000" b="1" dirty="0">
                  <a:solidFill>
                    <a:schemeClr val="bg1"/>
                  </a:solidFill>
                  <a:latin typeface="微软雅黑" panose="020B0503020204020204" pitchFamily="34" charset="-122"/>
                  <a:ea typeface="微软雅黑" panose="020B0503020204020204" pitchFamily="34" charset="-122"/>
                </a:rPr>
                <a:t>Your  Title  Here</a:t>
              </a:r>
            </a:p>
          </p:txBody>
        </p:sp>
      </p:grpSp>
      <p:sp>
        <p:nvSpPr>
          <p:cNvPr id="30" name="矩形 3"/>
          <p:cNvSpPr>
            <a:spLocks noChangeArrowheads="1"/>
          </p:cNvSpPr>
          <p:nvPr/>
        </p:nvSpPr>
        <p:spPr bwMode="auto">
          <a:xfrm>
            <a:off x="7772400" y="1647233"/>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grpSp>
        <p:nvGrpSpPr>
          <p:cNvPr id="18" name="组合 12361"/>
          <p:cNvGrpSpPr/>
          <p:nvPr/>
        </p:nvGrpSpPr>
        <p:grpSpPr bwMode="auto">
          <a:xfrm>
            <a:off x="655759" y="1078087"/>
            <a:ext cx="6186487" cy="4967288"/>
            <a:chOff x="0" y="0"/>
            <a:chExt cx="8296283" cy="6661154"/>
          </a:xfrm>
        </p:grpSpPr>
        <p:sp>
          <p:nvSpPr>
            <p:cNvPr id="20" name="Freeform 5"/>
            <p:cNvSpPr/>
            <p:nvPr/>
          </p:nvSpPr>
          <p:spPr bwMode="auto">
            <a:xfrm>
              <a:off x="7051682" y="5153028"/>
              <a:ext cx="296863" cy="663575"/>
            </a:xfrm>
            <a:custGeom>
              <a:avLst/>
              <a:gdLst>
                <a:gd name="T0" fmla="*/ 233892 w 132"/>
                <a:gd name="T1" fmla="*/ 15746 h 295"/>
                <a:gd name="T2" fmla="*/ 85461 w 132"/>
                <a:gd name="T3" fmla="*/ 159708 h 295"/>
                <a:gd name="T4" fmla="*/ 0 w 132"/>
                <a:gd name="T5" fmla="*/ 422888 h 295"/>
                <a:gd name="T6" fmla="*/ 60722 w 132"/>
                <a:gd name="T7" fmla="*/ 542107 h 295"/>
                <a:gd name="T8" fmla="*/ 112448 w 132"/>
                <a:gd name="T9" fmla="*/ 647829 h 295"/>
                <a:gd name="T10" fmla="*/ 177668 w 132"/>
                <a:gd name="T11" fmla="*/ 555603 h 295"/>
                <a:gd name="T12" fmla="*/ 238390 w 132"/>
                <a:gd name="T13" fmla="*/ 400394 h 295"/>
                <a:gd name="T14" fmla="*/ 227145 w 132"/>
                <a:gd name="T15" fmla="*/ 215943 h 295"/>
                <a:gd name="T16" fmla="*/ 233892 w 132"/>
                <a:gd name="T17" fmla="*/ 15746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2" h="295">
                  <a:moveTo>
                    <a:pt x="104" y="7"/>
                  </a:moveTo>
                  <a:cubicBezTo>
                    <a:pt x="84" y="0"/>
                    <a:pt x="38" y="24"/>
                    <a:pt x="38" y="71"/>
                  </a:cubicBezTo>
                  <a:cubicBezTo>
                    <a:pt x="38" y="118"/>
                    <a:pt x="0" y="145"/>
                    <a:pt x="0" y="188"/>
                  </a:cubicBezTo>
                  <a:cubicBezTo>
                    <a:pt x="0" y="230"/>
                    <a:pt x="18" y="231"/>
                    <a:pt x="27" y="241"/>
                  </a:cubicBezTo>
                  <a:cubicBezTo>
                    <a:pt x="36" y="250"/>
                    <a:pt x="29" y="280"/>
                    <a:pt x="50" y="288"/>
                  </a:cubicBezTo>
                  <a:cubicBezTo>
                    <a:pt x="71" y="295"/>
                    <a:pt x="69" y="273"/>
                    <a:pt x="79" y="247"/>
                  </a:cubicBezTo>
                  <a:cubicBezTo>
                    <a:pt x="89" y="221"/>
                    <a:pt x="106" y="202"/>
                    <a:pt x="106" y="178"/>
                  </a:cubicBezTo>
                  <a:cubicBezTo>
                    <a:pt x="106" y="153"/>
                    <a:pt x="113" y="108"/>
                    <a:pt x="101" y="96"/>
                  </a:cubicBezTo>
                  <a:cubicBezTo>
                    <a:pt x="89" y="84"/>
                    <a:pt x="132" y="17"/>
                    <a:pt x="104" y="7"/>
                  </a:cubicBezTo>
                  <a:close/>
                </a:path>
              </a:pathLst>
            </a:custGeom>
            <a:noFill/>
            <a:ln w="9525" cap="flat"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6"/>
            <p:cNvSpPr/>
            <p:nvPr/>
          </p:nvSpPr>
          <p:spPr bwMode="auto">
            <a:xfrm>
              <a:off x="5105405" y="6261104"/>
              <a:ext cx="436563" cy="400050"/>
            </a:xfrm>
            <a:custGeom>
              <a:avLst/>
              <a:gdLst>
                <a:gd name="T0" fmla="*/ 335298 w 194"/>
                <a:gd name="T1" fmla="*/ 20227 h 178"/>
                <a:gd name="T2" fmla="*/ 414060 w 194"/>
                <a:gd name="T3" fmla="*/ 116869 h 178"/>
                <a:gd name="T4" fmla="*/ 346550 w 194"/>
                <a:gd name="T5" fmla="*/ 289924 h 178"/>
                <a:gd name="T6" fmla="*/ 276790 w 194"/>
                <a:gd name="T7" fmla="*/ 377575 h 178"/>
                <a:gd name="T8" fmla="*/ 105765 w 194"/>
                <a:gd name="T9" fmla="*/ 346111 h 178"/>
                <a:gd name="T10" fmla="*/ 45006 w 194"/>
                <a:gd name="T11" fmla="*/ 206767 h 178"/>
                <a:gd name="T12" fmla="*/ 177776 w 194"/>
                <a:gd name="T13" fmla="*/ 74167 h 178"/>
                <a:gd name="T14" fmla="*/ 335298 w 194"/>
                <a:gd name="T15" fmla="*/ 20227 h 17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4" h="178">
                  <a:moveTo>
                    <a:pt x="149" y="9"/>
                  </a:moveTo>
                  <a:cubicBezTo>
                    <a:pt x="158" y="0"/>
                    <a:pt x="194" y="25"/>
                    <a:pt x="184" y="52"/>
                  </a:cubicBezTo>
                  <a:cubicBezTo>
                    <a:pt x="175" y="80"/>
                    <a:pt x="166" y="117"/>
                    <a:pt x="154" y="129"/>
                  </a:cubicBezTo>
                  <a:cubicBezTo>
                    <a:pt x="141" y="142"/>
                    <a:pt x="132" y="158"/>
                    <a:pt x="123" y="168"/>
                  </a:cubicBezTo>
                  <a:cubicBezTo>
                    <a:pt x="113" y="178"/>
                    <a:pt x="63" y="169"/>
                    <a:pt x="47" y="154"/>
                  </a:cubicBezTo>
                  <a:cubicBezTo>
                    <a:pt x="32" y="139"/>
                    <a:pt x="0" y="125"/>
                    <a:pt x="20" y="92"/>
                  </a:cubicBezTo>
                  <a:cubicBezTo>
                    <a:pt x="20" y="92"/>
                    <a:pt x="53" y="28"/>
                    <a:pt x="79" y="33"/>
                  </a:cubicBezTo>
                  <a:cubicBezTo>
                    <a:pt x="104" y="39"/>
                    <a:pt x="136" y="22"/>
                    <a:pt x="149" y="9"/>
                  </a:cubicBezTo>
                  <a:close/>
                </a:path>
              </a:pathLst>
            </a:custGeom>
            <a:noFill/>
            <a:ln w="9525" cap="flat"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8"/>
            <p:cNvSpPr>
              <a:spLocks noEditPoints="1"/>
            </p:cNvSpPr>
            <p:nvPr/>
          </p:nvSpPr>
          <p:spPr bwMode="auto">
            <a:xfrm>
              <a:off x="3190878" y="4719640"/>
              <a:ext cx="1489076" cy="1449388"/>
            </a:xfrm>
            <a:custGeom>
              <a:avLst/>
              <a:gdLst>
                <a:gd name="T0" fmla="*/ 536786 w 663"/>
                <a:gd name="T1" fmla="*/ 1426917 h 645"/>
                <a:gd name="T2" fmla="*/ 393044 w 663"/>
                <a:gd name="T3" fmla="*/ 1303326 h 645"/>
                <a:gd name="T4" fmla="*/ 323419 w 663"/>
                <a:gd name="T5" fmla="*/ 1278607 h 645"/>
                <a:gd name="T6" fmla="*/ 341387 w 663"/>
                <a:gd name="T7" fmla="*/ 1112321 h 645"/>
                <a:gd name="T8" fmla="*/ 208875 w 663"/>
                <a:gd name="T9" fmla="*/ 1004460 h 645"/>
                <a:gd name="T10" fmla="*/ 105560 w 663"/>
                <a:gd name="T11" fmla="*/ 921316 h 645"/>
                <a:gd name="T12" fmla="*/ 85347 w 663"/>
                <a:gd name="T13" fmla="*/ 678628 h 645"/>
                <a:gd name="T14" fmla="*/ 159464 w 663"/>
                <a:gd name="T15" fmla="*/ 280889 h 645"/>
                <a:gd name="T16" fmla="*/ 125774 w 663"/>
                <a:gd name="T17" fmla="*/ 231453 h 645"/>
                <a:gd name="T18" fmla="*/ 323419 w 663"/>
                <a:gd name="T19" fmla="*/ 26965 h 645"/>
                <a:gd name="T20" fmla="*/ 384060 w 663"/>
                <a:gd name="T21" fmla="*/ 184263 h 645"/>
                <a:gd name="T22" fmla="*/ 509834 w 663"/>
                <a:gd name="T23" fmla="*/ 105614 h 645"/>
                <a:gd name="T24" fmla="*/ 512080 w 663"/>
                <a:gd name="T25" fmla="*/ 240441 h 645"/>
                <a:gd name="T26" fmla="*/ 714217 w 663"/>
                <a:gd name="T27" fmla="*/ 417963 h 645"/>
                <a:gd name="T28" fmla="*/ 844484 w 663"/>
                <a:gd name="T29" fmla="*/ 570767 h 645"/>
                <a:gd name="T30" fmla="*/ 1096032 w 663"/>
                <a:gd name="T31" fmla="*/ 119097 h 645"/>
                <a:gd name="T32" fmla="*/ 1230790 w 663"/>
                <a:gd name="T33" fmla="*/ 208982 h 645"/>
                <a:gd name="T34" fmla="*/ 1304907 w 663"/>
                <a:gd name="T35" fmla="*/ 166286 h 645"/>
                <a:gd name="T36" fmla="*/ 1349826 w 663"/>
                <a:gd name="T37" fmla="*/ 285383 h 645"/>
                <a:gd name="T38" fmla="*/ 1334104 w 663"/>
                <a:gd name="T39" fmla="*/ 310102 h 645"/>
                <a:gd name="T40" fmla="*/ 1071326 w 663"/>
                <a:gd name="T41" fmla="*/ 370774 h 645"/>
                <a:gd name="T42" fmla="*/ 1120737 w 663"/>
                <a:gd name="T43" fmla="*/ 462905 h 645"/>
                <a:gd name="T44" fmla="*/ 1242020 w 663"/>
                <a:gd name="T45" fmla="*/ 550543 h 645"/>
                <a:gd name="T46" fmla="*/ 1194854 w 663"/>
                <a:gd name="T47" fmla="*/ 658404 h 645"/>
                <a:gd name="T48" fmla="*/ 1208330 w 663"/>
                <a:gd name="T49" fmla="*/ 759524 h 645"/>
                <a:gd name="T50" fmla="*/ 1358810 w 663"/>
                <a:gd name="T51" fmla="*/ 770760 h 645"/>
                <a:gd name="T52" fmla="*/ 1489076 w 663"/>
                <a:gd name="T53" fmla="*/ 952776 h 645"/>
                <a:gd name="T54" fmla="*/ 1403729 w 663"/>
                <a:gd name="T55" fmla="*/ 1107827 h 645"/>
                <a:gd name="T56" fmla="*/ 1255495 w 663"/>
                <a:gd name="T57" fmla="*/ 1130298 h 645"/>
                <a:gd name="T58" fmla="*/ 736677 w 663"/>
                <a:gd name="T59" fmla="*/ 1258383 h 645"/>
                <a:gd name="T60" fmla="*/ 741169 w 663"/>
                <a:gd name="T61" fmla="*/ 1447141 h 645"/>
                <a:gd name="T62" fmla="*/ 727693 w 663"/>
                <a:gd name="T63" fmla="*/ 1440400 h 645"/>
                <a:gd name="T64" fmla="*/ 723201 w 663"/>
                <a:gd name="T65" fmla="*/ 1276360 h 645"/>
                <a:gd name="T66" fmla="*/ 954536 w 663"/>
                <a:gd name="T67" fmla="*/ 1179734 h 645"/>
                <a:gd name="T68" fmla="*/ 1354318 w 663"/>
                <a:gd name="T69" fmla="*/ 1071873 h 645"/>
                <a:gd name="T70" fmla="*/ 1468862 w 663"/>
                <a:gd name="T71" fmla="*/ 993224 h 645"/>
                <a:gd name="T72" fmla="*/ 1358810 w 663"/>
                <a:gd name="T73" fmla="*/ 779748 h 645"/>
                <a:gd name="T74" fmla="*/ 1212822 w 663"/>
                <a:gd name="T75" fmla="*/ 788737 h 645"/>
                <a:gd name="T76" fmla="*/ 1206084 w 663"/>
                <a:gd name="T77" fmla="*/ 719076 h 645"/>
                <a:gd name="T78" fmla="*/ 1179133 w 663"/>
                <a:gd name="T79" fmla="*/ 602226 h 645"/>
                <a:gd name="T80" fmla="*/ 1206084 w 663"/>
                <a:gd name="T81" fmla="*/ 487624 h 645"/>
                <a:gd name="T82" fmla="*/ 1120737 w 663"/>
                <a:gd name="T83" fmla="*/ 471894 h 645"/>
                <a:gd name="T84" fmla="*/ 1228544 w 663"/>
                <a:gd name="T85" fmla="*/ 303360 h 645"/>
                <a:gd name="T86" fmla="*/ 1345334 w 663"/>
                <a:gd name="T87" fmla="*/ 296619 h 645"/>
                <a:gd name="T88" fmla="*/ 1304907 w 663"/>
                <a:gd name="T89" fmla="*/ 175275 h 645"/>
                <a:gd name="T90" fmla="*/ 1226298 w 663"/>
                <a:gd name="T91" fmla="*/ 215723 h 645"/>
                <a:gd name="T92" fmla="*/ 1102770 w 663"/>
                <a:gd name="T93" fmla="*/ 125838 h 645"/>
                <a:gd name="T94" fmla="*/ 968012 w 663"/>
                <a:gd name="T95" fmla="*/ 496612 h 645"/>
                <a:gd name="T96" fmla="*/ 833254 w 663"/>
                <a:gd name="T97" fmla="*/ 584249 h 645"/>
                <a:gd name="T98" fmla="*/ 588443 w 663"/>
                <a:gd name="T99" fmla="*/ 283136 h 645"/>
                <a:gd name="T100" fmla="*/ 494113 w 663"/>
                <a:gd name="T101" fmla="*/ 222464 h 645"/>
                <a:gd name="T102" fmla="*/ 440209 w 663"/>
                <a:gd name="T103" fmla="*/ 148309 h 645"/>
                <a:gd name="T104" fmla="*/ 339141 w 663"/>
                <a:gd name="T105" fmla="*/ 114603 h 645"/>
                <a:gd name="T106" fmla="*/ 274008 w 663"/>
                <a:gd name="T107" fmla="*/ 38201 h 645"/>
                <a:gd name="T108" fmla="*/ 166202 w 663"/>
                <a:gd name="T109" fmla="*/ 274148 h 645"/>
                <a:gd name="T110" fmla="*/ 49411 w 663"/>
                <a:gd name="T111" fmla="*/ 716829 h 645"/>
                <a:gd name="T112" fmla="*/ 105560 w 663"/>
                <a:gd name="T113" fmla="*/ 912328 h 645"/>
                <a:gd name="T114" fmla="*/ 217859 w 663"/>
                <a:gd name="T115" fmla="*/ 1002212 h 645"/>
                <a:gd name="T116" fmla="*/ 341387 w 663"/>
                <a:gd name="T117" fmla="*/ 1103333 h 645"/>
                <a:gd name="T118" fmla="*/ 332403 w 663"/>
                <a:gd name="T119" fmla="*/ 1278607 h 645"/>
                <a:gd name="T120" fmla="*/ 393044 w 663"/>
                <a:gd name="T121" fmla="*/ 1294337 h 645"/>
                <a:gd name="T122" fmla="*/ 536786 w 663"/>
                <a:gd name="T123" fmla="*/ 1417928 h 645"/>
                <a:gd name="T124" fmla="*/ 685020 w 663"/>
                <a:gd name="T125" fmla="*/ 1404446 h 645"/>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663" h="645">
                  <a:moveTo>
                    <a:pt x="301" y="627"/>
                  </a:moveTo>
                  <a:cubicBezTo>
                    <a:pt x="296" y="618"/>
                    <a:pt x="291" y="610"/>
                    <a:pt x="287" y="611"/>
                  </a:cubicBezTo>
                  <a:cubicBezTo>
                    <a:pt x="287" y="611"/>
                    <a:pt x="287" y="611"/>
                    <a:pt x="287" y="611"/>
                  </a:cubicBezTo>
                  <a:cubicBezTo>
                    <a:pt x="283" y="611"/>
                    <a:pt x="275" y="616"/>
                    <a:pt x="266" y="623"/>
                  </a:cubicBezTo>
                  <a:cubicBezTo>
                    <a:pt x="266" y="623"/>
                    <a:pt x="266" y="623"/>
                    <a:pt x="266" y="623"/>
                  </a:cubicBezTo>
                  <a:cubicBezTo>
                    <a:pt x="258" y="629"/>
                    <a:pt x="248" y="635"/>
                    <a:pt x="239" y="635"/>
                  </a:cubicBezTo>
                  <a:cubicBezTo>
                    <a:pt x="239" y="635"/>
                    <a:pt x="239" y="635"/>
                    <a:pt x="239" y="635"/>
                  </a:cubicBezTo>
                  <a:cubicBezTo>
                    <a:pt x="235" y="635"/>
                    <a:pt x="230" y="634"/>
                    <a:pt x="227" y="630"/>
                  </a:cubicBezTo>
                  <a:cubicBezTo>
                    <a:pt x="227" y="630"/>
                    <a:pt x="227" y="630"/>
                    <a:pt x="227" y="630"/>
                  </a:cubicBezTo>
                  <a:cubicBezTo>
                    <a:pt x="210" y="613"/>
                    <a:pt x="181" y="584"/>
                    <a:pt x="177" y="580"/>
                  </a:cubicBezTo>
                  <a:cubicBezTo>
                    <a:pt x="177" y="580"/>
                    <a:pt x="177" y="580"/>
                    <a:pt x="177" y="580"/>
                  </a:cubicBezTo>
                  <a:cubicBezTo>
                    <a:pt x="177" y="580"/>
                    <a:pt x="176" y="580"/>
                    <a:pt x="175" y="580"/>
                  </a:cubicBezTo>
                  <a:cubicBezTo>
                    <a:pt x="175" y="580"/>
                    <a:pt x="175" y="580"/>
                    <a:pt x="175" y="580"/>
                  </a:cubicBezTo>
                  <a:cubicBezTo>
                    <a:pt x="172" y="580"/>
                    <a:pt x="166" y="581"/>
                    <a:pt x="161" y="581"/>
                  </a:cubicBezTo>
                  <a:cubicBezTo>
                    <a:pt x="161" y="581"/>
                    <a:pt x="161" y="581"/>
                    <a:pt x="161" y="581"/>
                  </a:cubicBezTo>
                  <a:cubicBezTo>
                    <a:pt x="156" y="581"/>
                    <a:pt x="151" y="580"/>
                    <a:pt x="147" y="576"/>
                  </a:cubicBezTo>
                  <a:cubicBezTo>
                    <a:pt x="147" y="576"/>
                    <a:pt x="147" y="576"/>
                    <a:pt x="147" y="576"/>
                  </a:cubicBezTo>
                  <a:cubicBezTo>
                    <a:pt x="145" y="574"/>
                    <a:pt x="144" y="571"/>
                    <a:pt x="144" y="569"/>
                  </a:cubicBezTo>
                  <a:cubicBezTo>
                    <a:pt x="144" y="569"/>
                    <a:pt x="144" y="569"/>
                    <a:pt x="144" y="569"/>
                  </a:cubicBezTo>
                  <a:cubicBezTo>
                    <a:pt x="144" y="552"/>
                    <a:pt x="165" y="517"/>
                    <a:pt x="165" y="503"/>
                  </a:cubicBezTo>
                  <a:cubicBezTo>
                    <a:pt x="165" y="503"/>
                    <a:pt x="165" y="503"/>
                    <a:pt x="165" y="503"/>
                  </a:cubicBezTo>
                  <a:cubicBezTo>
                    <a:pt x="165" y="501"/>
                    <a:pt x="165" y="499"/>
                    <a:pt x="164" y="499"/>
                  </a:cubicBezTo>
                  <a:cubicBezTo>
                    <a:pt x="164" y="499"/>
                    <a:pt x="164" y="499"/>
                    <a:pt x="164" y="499"/>
                  </a:cubicBezTo>
                  <a:cubicBezTo>
                    <a:pt x="161" y="496"/>
                    <a:pt x="158" y="495"/>
                    <a:pt x="152" y="495"/>
                  </a:cubicBezTo>
                  <a:cubicBezTo>
                    <a:pt x="152" y="495"/>
                    <a:pt x="152" y="495"/>
                    <a:pt x="152" y="495"/>
                  </a:cubicBezTo>
                  <a:cubicBezTo>
                    <a:pt x="148" y="495"/>
                    <a:pt x="143" y="496"/>
                    <a:pt x="137" y="496"/>
                  </a:cubicBezTo>
                  <a:cubicBezTo>
                    <a:pt x="137" y="496"/>
                    <a:pt x="137" y="496"/>
                    <a:pt x="137" y="496"/>
                  </a:cubicBezTo>
                  <a:cubicBezTo>
                    <a:pt x="127" y="496"/>
                    <a:pt x="116" y="494"/>
                    <a:pt x="107" y="484"/>
                  </a:cubicBezTo>
                  <a:cubicBezTo>
                    <a:pt x="107" y="484"/>
                    <a:pt x="107" y="484"/>
                    <a:pt x="107" y="484"/>
                  </a:cubicBezTo>
                  <a:cubicBezTo>
                    <a:pt x="96" y="473"/>
                    <a:pt x="94" y="460"/>
                    <a:pt x="93" y="447"/>
                  </a:cubicBezTo>
                  <a:cubicBezTo>
                    <a:pt x="93" y="447"/>
                    <a:pt x="93" y="447"/>
                    <a:pt x="93" y="447"/>
                  </a:cubicBezTo>
                  <a:cubicBezTo>
                    <a:pt x="91" y="434"/>
                    <a:pt x="90" y="422"/>
                    <a:pt x="82" y="414"/>
                  </a:cubicBezTo>
                  <a:cubicBezTo>
                    <a:pt x="82" y="414"/>
                    <a:pt x="82" y="414"/>
                    <a:pt x="82" y="414"/>
                  </a:cubicBezTo>
                  <a:cubicBezTo>
                    <a:pt x="78" y="410"/>
                    <a:pt x="73" y="409"/>
                    <a:pt x="67" y="409"/>
                  </a:cubicBezTo>
                  <a:cubicBezTo>
                    <a:pt x="67" y="409"/>
                    <a:pt x="67" y="409"/>
                    <a:pt x="67" y="409"/>
                  </a:cubicBezTo>
                  <a:cubicBezTo>
                    <a:pt x="61" y="409"/>
                    <a:pt x="54" y="410"/>
                    <a:pt x="47" y="410"/>
                  </a:cubicBezTo>
                  <a:cubicBezTo>
                    <a:pt x="47" y="410"/>
                    <a:pt x="47" y="410"/>
                    <a:pt x="47" y="410"/>
                  </a:cubicBezTo>
                  <a:cubicBezTo>
                    <a:pt x="32" y="410"/>
                    <a:pt x="16" y="406"/>
                    <a:pt x="5" y="381"/>
                  </a:cubicBezTo>
                  <a:cubicBezTo>
                    <a:pt x="5" y="381"/>
                    <a:pt x="5" y="381"/>
                    <a:pt x="5" y="381"/>
                  </a:cubicBezTo>
                  <a:cubicBezTo>
                    <a:pt x="1" y="372"/>
                    <a:pt x="0" y="365"/>
                    <a:pt x="0" y="358"/>
                  </a:cubicBezTo>
                  <a:cubicBezTo>
                    <a:pt x="0" y="358"/>
                    <a:pt x="0" y="358"/>
                    <a:pt x="0" y="358"/>
                  </a:cubicBezTo>
                  <a:cubicBezTo>
                    <a:pt x="0" y="321"/>
                    <a:pt x="38" y="302"/>
                    <a:pt x="38" y="302"/>
                  </a:cubicBezTo>
                  <a:cubicBezTo>
                    <a:pt x="38" y="302"/>
                    <a:pt x="38" y="302"/>
                    <a:pt x="38" y="302"/>
                  </a:cubicBezTo>
                  <a:cubicBezTo>
                    <a:pt x="38" y="302"/>
                    <a:pt x="52" y="294"/>
                    <a:pt x="65" y="281"/>
                  </a:cubicBezTo>
                  <a:cubicBezTo>
                    <a:pt x="65" y="281"/>
                    <a:pt x="65" y="281"/>
                    <a:pt x="65" y="281"/>
                  </a:cubicBezTo>
                  <a:cubicBezTo>
                    <a:pt x="79" y="268"/>
                    <a:pt x="92" y="251"/>
                    <a:pt x="92" y="234"/>
                  </a:cubicBezTo>
                  <a:cubicBezTo>
                    <a:pt x="92" y="234"/>
                    <a:pt x="92" y="234"/>
                    <a:pt x="92" y="234"/>
                  </a:cubicBezTo>
                  <a:cubicBezTo>
                    <a:pt x="92" y="198"/>
                    <a:pt x="89" y="143"/>
                    <a:pt x="71" y="125"/>
                  </a:cubicBezTo>
                  <a:cubicBezTo>
                    <a:pt x="71" y="125"/>
                    <a:pt x="71" y="125"/>
                    <a:pt x="71" y="125"/>
                  </a:cubicBezTo>
                  <a:cubicBezTo>
                    <a:pt x="65" y="120"/>
                    <a:pt x="60" y="113"/>
                    <a:pt x="55" y="106"/>
                  </a:cubicBezTo>
                  <a:cubicBezTo>
                    <a:pt x="55" y="106"/>
                    <a:pt x="55" y="106"/>
                    <a:pt x="55" y="106"/>
                  </a:cubicBezTo>
                  <a:cubicBezTo>
                    <a:pt x="55" y="106"/>
                    <a:pt x="55" y="105"/>
                    <a:pt x="55" y="105"/>
                  </a:cubicBezTo>
                  <a:cubicBezTo>
                    <a:pt x="55" y="105"/>
                    <a:pt x="55" y="105"/>
                    <a:pt x="55" y="105"/>
                  </a:cubicBezTo>
                  <a:cubicBezTo>
                    <a:pt x="55" y="104"/>
                    <a:pt x="55" y="104"/>
                    <a:pt x="56" y="103"/>
                  </a:cubicBezTo>
                  <a:cubicBezTo>
                    <a:pt x="56" y="103"/>
                    <a:pt x="56" y="103"/>
                    <a:pt x="56" y="103"/>
                  </a:cubicBezTo>
                  <a:cubicBezTo>
                    <a:pt x="81" y="90"/>
                    <a:pt x="103" y="39"/>
                    <a:pt x="118" y="14"/>
                  </a:cubicBezTo>
                  <a:cubicBezTo>
                    <a:pt x="118" y="14"/>
                    <a:pt x="118" y="14"/>
                    <a:pt x="118" y="14"/>
                  </a:cubicBezTo>
                  <a:cubicBezTo>
                    <a:pt x="123" y="6"/>
                    <a:pt x="127" y="0"/>
                    <a:pt x="133" y="0"/>
                  </a:cubicBezTo>
                  <a:cubicBezTo>
                    <a:pt x="133" y="0"/>
                    <a:pt x="133" y="0"/>
                    <a:pt x="133" y="0"/>
                  </a:cubicBezTo>
                  <a:cubicBezTo>
                    <a:pt x="138" y="0"/>
                    <a:pt x="141" y="5"/>
                    <a:pt x="144" y="12"/>
                  </a:cubicBezTo>
                  <a:cubicBezTo>
                    <a:pt x="144" y="12"/>
                    <a:pt x="144" y="12"/>
                    <a:pt x="144" y="12"/>
                  </a:cubicBezTo>
                  <a:cubicBezTo>
                    <a:pt x="147" y="19"/>
                    <a:pt x="149" y="27"/>
                    <a:pt x="152" y="37"/>
                  </a:cubicBezTo>
                  <a:cubicBezTo>
                    <a:pt x="152" y="37"/>
                    <a:pt x="152" y="37"/>
                    <a:pt x="152" y="37"/>
                  </a:cubicBezTo>
                  <a:cubicBezTo>
                    <a:pt x="156" y="55"/>
                    <a:pt x="161" y="75"/>
                    <a:pt x="167" y="81"/>
                  </a:cubicBezTo>
                  <a:cubicBezTo>
                    <a:pt x="167" y="81"/>
                    <a:pt x="167" y="81"/>
                    <a:pt x="167" y="81"/>
                  </a:cubicBezTo>
                  <a:cubicBezTo>
                    <a:pt x="168" y="82"/>
                    <a:pt x="169" y="82"/>
                    <a:pt x="171" y="82"/>
                  </a:cubicBezTo>
                  <a:cubicBezTo>
                    <a:pt x="171" y="82"/>
                    <a:pt x="171" y="82"/>
                    <a:pt x="171" y="82"/>
                  </a:cubicBezTo>
                  <a:cubicBezTo>
                    <a:pt x="176" y="83"/>
                    <a:pt x="185" y="73"/>
                    <a:pt x="193" y="64"/>
                  </a:cubicBezTo>
                  <a:cubicBezTo>
                    <a:pt x="193" y="64"/>
                    <a:pt x="193" y="64"/>
                    <a:pt x="193" y="64"/>
                  </a:cubicBezTo>
                  <a:cubicBezTo>
                    <a:pt x="202" y="54"/>
                    <a:pt x="210" y="44"/>
                    <a:pt x="219" y="43"/>
                  </a:cubicBezTo>
                  <a:cubicBezTo>
                    <a:pt x="219" y="43"/>
                    <a:pt x="219" y="43"/>
                    <a:pt x="219" y="43"/>
                  </a:cubicBezTo>
                  <a:cubicBezTo>
                    <a:pt x="223" y="43"/>
                    <a:pt x="225" y="45"/>
                    <a:pt x="227" y="47"/>
                  </a:cubicBezTo>
                  <a:cubicBezTo>
                    <a:pt x="227" y="47"/>
                    <a:pt x="227" y="47"/>
                    <a:pt x="227" y="47"/>
                  </a:cubicBezTo>
                  <a:cubicBezTo>
                    <a:pt x="229" y="50"/>
                    <a:pt x="229" y="53"/>
                    <a:pt x="229" y="57"/>
                  </a:cubicBezTo>
                  <a:cubicBezTo>
                    <a:pt x="229" y="57"/>
                    <a:pt x="229" y="57"/>
                    <a:pt x="229" y="57"/>
                  </a:cubicBezTo>
                  <a:cubicBezTo>
                    <a:pt x="229" y="69"/>
                    <a:pt x="223" y="86"/>
                    <a:pt x="224" y="99"/>
                  </a:cubicBezTo>
                  <a:cubicBezTo>
                    <a:pt x="224" y="99"/>
                    <a:pt x="224" y="99"/>
                    <a:pt x="224" y="99"/>
                  </a:cubicBezTo>
                  <a:cubicBezTo>
                    <a:pt x="224" y="103"/>
                    <a:pt x="225" y="105"/>
                    <a:pt x="228" y="107"/>
                  </a:cubicBezTo>
                  <a:cubicBezTo>
                    <a:pt x="228" y="107"/>
                    <a:pt x="228" y="107"/>
                    <a:pt x="228" y="107"/>
                  </a:cubicBezTo>
                  <a:cubicBezTo>
                    <a:pt x="231" y="109"/>
                    <a:pt x="236" y="110"/>
                    <a:pt x="241" y="111"/>
                  </a:cubicBezTo>
                  <a:cubicBezTo>
                    <a:pt x="241" y="111"/>
                    <a:pt x="241" y="111"/>
                    <a:pt x="241" y="111"/>
                  </a:cubicBezTo>
                  <a:cubicBezTo>
                    <a:pt x="251" y="112"/>
                    <a:pt x="262" y="114"/>
                    <a:pt x="265" y="125"/>
                  </a:cubicBezTo>
                  <a:cubicBezTo>
                    <a:pt x="265" y="125"/>
                    <a:pt x="265" y="125"/>
                    <a:pt x="265" y="125"/>
                  </a:cubicBezTo>
                  <a:cubicBezTo>
                    <a:pt x="270" y="143"/>
                    <a:pt x="301" y="169"/>
                    <a:pt x="318" y="186"/>
                  </a:cubicBezTo>
                  <a:cubicBezTo>
                    <a:pt x="318" y="186"/>
                    <a:pt x="318" y="186"/>
                    <a:pt x="318" y="186"/>
                  </a:cubicBezTo>
                  <a:cubicBezTo>
                    <a:pt x="326" y="194"/>
                    <a:pt x="335" y="212"/>
                    <a:pt x="345" y="228"/>
                  </a:cubicBezTo>
                  <a:cubicBezTo>
                    <a:pt x="345" y="228"/>
                    <a:pt x="345" y="228"/>
                    <a:pt x="345" y="228"/>
                  </a:cubicBezTo>
                  <a:cubicBezTo>
                    <a:pt x="354" y="243"/>
                    <a:pt x="364" y="257"/>
                    <a:pt x="371" y="256"/>
                  </a:cubicBezTo>
                  <a:cubicBezTo>
                    <a:pt x="371" y="256"/>
                    <a:pt x="371" y="256"/>
                    <a:pt x="371" y="256"/>
                  </a:cubicBezTo>
                  <a:cubicBezTo>
                    <a:pt x="373" y="256"/>
                    <a:pt x="375" y="256"/>
                    <a:pt x="376" y="254"/>
                  </a:cubicBezTo>
                  <a:cubicBezTo>
                    <a:pt x="376" y="254"/>
                    <a:pt x="376" y="254"/>
                    <a:pt x="376" y="254"/>
                  </a:cubicBezTo>
                  <a:cubicBezTo>
                    <a:pt x="393" y="237"/>
                    <a:pt x="421" y="222"/>
                    <a:pt x="428" y="218"/>
                  </a:cubicBezTo>
                  <a:cubicBezTo>
                    <a:pt x="428" y="218"/>
                    <a:pt x="428" y="218"/>
                    <a:pt x="428" y="218"/>
                  </a:cubicBezTo>
                  <a:cubicBezTo>
                    <a:pt x="427" y="213"/>
                    <a:pt x="427" y="208"/>
                    <a:pt x="427" y="203"/>
                  </a:cubicBezTo>
                  <a:cubicBezTo>
                    <a:pt x="427" y="203"/>
                    <a:pt x="427" y="203"/>
                    <a:pt x="427" y="203"/>
                  </a:cubicBezTo>
                  <a:cubicBezTo>
                    <a:pt x="427" y="147"/>
                    <a:pt x="468" y="73"/>
                    <a:pt x="488" y="53"/>
                  </a:cubicBezTo>
                  <a:cubicBezTo>
                    <a:pt x="488" y="53"/>
                    <a:pt x="488" y="53"/>
                    <a:pt x="488" y="53"/>
                  </a:cubicBezTo>
                  <a:cubicBezTo>
                    <a:pt x="493" y="48"/>
                    <a:pt x="497" y="46"/>
                    <a:pt x="502" y="46"/>
                  </a:cubicBezTo>
                  <a:cubicBezTo>
                    <a:pt x="502" y="46"/>
                    <a:pt x="502" y="46"/>
                    <a:pt x="502" y="46"/>
                  </a:cubicBezTo>
                  <a:cubicBezTo>
                    <a:pt x="511" y="46"/>
                    <a:pt x="519" y="55"/>
                    <a:pt x="526" y="65"/>
                  </a:cubicBezTo>
                  <a:cubicBezTo>
                    <a:pt x="526" y="65"/>
                    <a:pt x="526" y="65"/>
                    <a:pt x="526" y="65"/>
                  </a:cubicBezTo>
                  <a:cubicBezTo>
                    <a:pt x="534" y="74"/>
                    <a:pt x="541" y="86"/>
                    <a:pt x="548" y="93"/>
                  </a:cubicBezTo>
                  <a:cubicBezTo>
                    <a:pt x="548" y="93"/>
                    <a:pt x="548" y="93"/>
                    <a:pt x="548" y="93"/>
                  </a:cubicBezTo>
                  <a:cubicBezTo>
                    <a:pt x="552" y="97"/>
                    <a:pt x="555" y="98"/>
                    <a:pt x="556" y="98"/>
                  </a:cubicBezTo>
                  <a:cubicBezTo>
                    <a:pt x="556" y="98"/>
                    <a:pt x="556" y="98"/>
                    <a:pt x="556" y="98"/>
                  </a:cubicBezTo>
                  <a:cubicBezTo>
                    <a:pt x="560" y="99"/>
                    <a:pt x="563" y="93"/>
                    <a:pt x="566" y="87"/>
                  </a:cubicBezTo>
                  <a:cubicBezTo>
                    <a:pt x="566" y="87"/>
                    <a:pt x="566" y="87"/>
                    <a:pt x="566" y="87"/>
                  </a:cubicBezTo>
                  <a:cubicBezTo>
                    <a:pt x="570" y="81"/>
                    <a:pt x="574" y="74"/>
                    <a:pt x="581" y="74"/>
                  </a:cubicBezTo>
                  <a:cubicBezTo>
                    <a:pt x="581" y="74"/>
                    <a:pt x="581" y="74"/>
                    <a:pt x="581" y="74"/>
                  </a:cubicBezTo>
                  <a:cubicBezTo>
                    <a:pt x="586" y="74"/>
                    <a:pt x="589" y="77"/>
                    <a:pt x="591" y="82"/>
                  </a:cubicBezTo>
                  <a:cubicBezTo>
                    <a:pt x="591" y="82"/>
                    <a:pt x="591" y="82"/>
                    <a:pt x="591" y="82"/>
                  </a:cubicBezTo>
                  <a:cubicBezTo>
                    <a:pt x="592" y="86"/>
                    <a:pt x="593" y="92"/>
                    <a:pt x="594" y="97"/>
                  </a:cubicBezTo>
                  <a:cubicBezTo>
                    <a:pt x="594" y="97"/>
                    <a:pt x="594" y="97"/>
                    <a:pt x="594" y="97"/>
                  </a:cubicBezTo>
                  <a:cubicBezTo>
                    <a:pt x="595" y="109"/>
                    <a:pt x="596" y="122"/>
                    <a:pt x="601" y="127"/>
                  </a:cubicBezTo>
                  <a:cubicBezTo>
                    <a:pt x="601" y="127"/>
                    <a:pt x="601" y="127"/>
                    <a:pt x="601" y="127"/>
                  </a:cubicBezTo>
                  <a:cubicBezTo>
                    <a:pt x="602" y="128"/>
                    <a:pt x="603" y="130"/>
                    <a:pt x="603" y="132"/>
                  </a:cubicBezTo>
                  <a:cubicBezTo>
                    <a:pt x="603" y="132"/>
                    <a:pt x="603" y="132"/>
                    <a:pt x="603" y="132"/>
                  </a:cubicBezTo>
                  <a:cubicBezTo>
                    <a:pt x="603" y="134"/>
                    <a:pt x="602" y="136"/>
                    <a:pt x="600" y="136"/>
                  </a:cubicBezTo>
                  <a:cubicBezTo>
                    <a:pt x="600" y="136"/>
                    <a:pt x="600" y="136"/>
                    <a:pt x="600" y="136"/>
                  </a:cubicBezTo>
                  <a:cubicBezTo>
                    <a:pt x="598" y="137"/>
                    <a:pt x="596" y="138"/>
                    <a:pt x="594" y="138"/>
                  </a:cubicBezTo>
                  <a:cubicBezTo>
                    <a:pt x="594" y="138"/>
                    <a:pt x="594" y="138"/>
                    <a:pt x="594" y="138"/>
                  </a:cubicBezTo>
                  <a:cubicBezTo>
                    <a:pt x="589" y="139"/>
                    <a:pt x="582" y="139"/>
                    <a:pt x="574" y="139"/>
                  </a:cubicBezTo>
                  <a:cubicBezTo>
                    <a:pt x="574" y="139"/>
                    <a:pt x="574" y="139"/>
                    <a:pt x="574" y="139"/>
                  </a:cubicBezTo>
                  <a:cubicBezTo>
                    <a:pt x="565" y="139"/>
                    <a:pt x="556" y="139"/>
                    <a:pt x="547" y="139"/>
                  </a:cubicBezTo>
                  <a:cubicBezTo>
                    <a:pt x="547" y="139"/>
                    <a:pt x="547" y="139"/>
                    <a:pt x="547" y="139"/>
                  </a:cubicBezTo>
                  <a:cubicBezTo>
                    <a:pt x="518" y="139"/>
                    <a:pt x="493" y="149"/>
                    <a:pt x="477" y="165"/>
                  </a:cubicBezTo>
                  <a:cubicBezTo>
                    <a:pt x="477" y="165"/>
                    <a:pt x="477" y="165"/>
                    <a:pt x="477" y="165"/>
                  </a:cubicBezTo>
                  <a:cubicBezTo>
                    <a:pt x="475" y="168"/>
                    <a:pt x="474" y="171"/>
                    <a:pt x="474" y="175"/>
                  </a:cubicBezTo>
                  <a:cubicBezTo>
                    <a:pt x="474" y="175"/>
                    <a:pt x="474" y="175"/>
                    <a:pt x="474" y="175"/>
                  </a:cubicBezTo>
                  <a:cubicBezTo>
                    <a:pt x="473" y="181"/>
                    <a:pt x="477" y="189"/>
                    <a:pt x="482" y="196"/>
                  </a:cubicBezTo>
                  <a:cubicBezTo>
                    <a:pt x="482" y="196"/>
                    <a:pt x="482" y="196"/>
                    <a:pt x="482" y="196"/>
                  </a:cubicBezTo>
                  <a:cubicBezTo>
                    <a:pt x="488" y="202"/>
                    <a:pt x="494" y="206"/>
                    <a:pt x="499" y="206"/>
                  </a:cubicBezTo>
                  <a:cubicBezTo>
                    <a:pt x="499" y="206"/>
                    <a:pt x="499" y="206"/>
                    <a:pt x="499" y="206"/>
                  </a:cubicBezTo>
                  <a:cubicBezTo>
                    <a:pt x="501" y="206"/>
                    <a:pt x="503" y="206"/>
                    <a:pt x="505" y="204"/>
                  </a:cubicBezTo>
                  <a:cubicBezTo>
                    <a:pt x="505" y="204"/>
                    <a:pt x="505" y="204"/>
                    <a:pt x="505" y="204"/>
                  </a:cubicBezTo>
                  <a:cubicBezTo>
                    <a:pt x="508" y="201"/>
                    <a:pt x="512" y="200"/>
                    <a:pt x="515" y="200"/>
                  </a:cubicBezTo>
                  <a:cubicBezTo>
                    <a:pt x="515" y="200"/>
                    <a:pt x="515" y="200"/>
                    <a:pt x="515" y="200"/>
                  </a:cubicBezTo>
                  <a:cubicBezTo>
                    <a:pt x="532" y="200"/>
                    <a:pt x="553" y="223"/>
                    <a:pt x="553" y="245"/>
                  </a:cubicBezTo>
                  <a:cubicBezTo>
                    <a:pt x="553" y="245"/>
                    <a:pt x="553" y="245"/>
                    <a:pt x="553" y="245"/>
                  </a:cubicBezTo>
                  <a:cubicBezTo>
                    <a:pt x="553" y="266"/>
                    <a:pt x="534" y="268"/>
                    <a:pt x="527" y="272"/>
                  </a:cubicBezTo>
                  <a:cubicBezTo>
                    <a:pt x="527" y="272"/>
                    <a:pt x="527" y="272"/>
                    <a:pt x="527" y="272"/>
                  </a:cubicBezTo>
                  <a:cubicBezTo>
                    <a:pt x="524" y="273"/>
                    <a:pt x="524" y="274"/>
                    <a:pt x="524" y="275"/>
                  </a:cubicBezTo>
                  <a:cubicBezTo>
                    <a:pt x="524" y="275"/>
                    <a:pt x="524" y="275"/>
                    <a:pt x="524" y="275"/>
                  </a:cubicBezTo>
                  <a:cubicBezTo>
                    <a:pt x="523" y="279"/>
                    <a:pt x="528" y="285"/>
                    <a:pt x="532" y="293"/>
                  </a:cubicBezTo>
                  <a:cubicBezTo>
                    <a:pt x="532" y="293"/>
                    <a:pt x="532" y="293"/>
                    <a:pt x="532" y="293"/>
                  </a:cubicBezTo>
                  <a:cubicBezTo>
                    <a:pt x="537" y="301"/>
                    <a:pt x="541" y="310"/>
                    <a:pt x="541" y="320"/>
                  </a:cubicBezTo>
                  <a:cubicBezTo>
                    <a:pt x="541" y="320"/>
                    <a:pt x="541" y="320"/>
                    <a:pt x="541" y="320"/>
                  </a:cubicBezTo>
                  <a:cubicBezTo>
                    <a:pt x="541" y="322"/>
                    <a:pt x="541" y="325"/>
                    <a:pt x="540" y="328"/>
                  </a:cubicBezTo>
                  <a:cubicBezTo>
                    <a:pt x="540" y="328"/>
                    <a:pt x="540" y="328"/>
                    <a:pt x="540" y="328"/>
                  </a:cubicBezTo>
                  <a:cubicBezTo>
                    <a:pt x="539" y="332"/>
                    <a:pt x="538" y="335"/>
                    <a:pt x="538" y="338"/>
                  </a:cubicBezTo>
                  <a:cubicBezTo>
                    <a:pt x="538" y="338"/>
                    <a:pt x="538" y="338"/>
                    <a:pt x="538" y="338"/>
                  </a:cubicBezTo>
                  <a:cubicBezTo>
                    <a:pt x="539" y="347"/>
                    <a:pt x="543" y="351"/>
                    <a:pt x="553" y="351"/>
                  </a:cubicBezTo>
                  <a:cubicBezTo>
                    <a:pt x="553" y="351"/>
                    <a:pt x="553" y="351"/>
                    <a:pt x="553" y="351"/>
                  </a:cubicBezTo>
                  <a:cubicBezTo>
                    <a:pt x="558" y="351"/>
                    <a:pt x="562" y="350"/>
                    <a:pt x="568" y="349"/>
                  </a:cubicBezTo>
                  <a:cubicBezTo>
                    <a:pt x="568" y="349"/>
                    <a:pt x="568" y="349"/>
                    <a:pt x="568" y="349"/>
                  </a:cubicBezTo>
                  <a:cubicBezTo>
                    <a:pt x="580" y="345"/>
                    <a:pt x="593" y="343"/>
                    <a:pt x="605" y="343"/>
                  </a:cubicBezTo>
                  <a:cubicBezTo>
                    <a:pt x="605" y="343"/>
                    <a:pt x="605" y="343"/>
                    <a:pt x="605" y="343"/>
                  </a:cubicBezTo>
                  <a:cubicBezTo>
                    <a:pt x="619" y="343"/>
                    <a:pt x="631" y="345"/>
                    <a:pt x="637" y="352"/>
                  </a:cubicBezTo>
                  <a:cubicBezTo>
                    <a:pt x="637" y="352"/>
                    <a:pt x="637" y="352"/>
                    <a:pt x="637" y="352"/>
                  </a:cubicBezTo>
                  <a:cubicBezTo>
                    <a:pt x="636" y="353"/>
                    <a:pt x="636" y="353"/>
                    <a:pt x="636" y="353"/>
                  </a:cubicBezTo>
                  <a:cubicBezTo>
                    <a:pt x="637" y="352"/>
                    <a:pt x="637" y="352"/>
                    <a:pt x="637" y="352"/>
                  </a:cubicBezTo>
                  <a:cubicBezTo>
                    <a:pt x="646" y="361"/>
                    <a:pt x="663" y="398"/>
                    <a:pt x="663" y="424"/>
                  </a:cubicBezTo>
                  <a:cubicBezTo>
                    <a:pt x="663" y="424"/>
                    <a:pt x="663" y="424"/>
                    <a:pt x="663" y="424"/>
                  </a:cubicBezTo>
                  <a:cubicBezTo>
                    <a:pt x="663" y="433"/>
                    <a:pt x="661" y="440"/>
                    <a:pt x="656" y="445"/>
                  </a:cubicBezTo>
                  <a:cubicBezTo>
                    <a:pt x="656" y="445"/>
                    <a:pt x="656" y="445"/>
                    <a:pt x="656" y="445"/>
                  </a:cubicBezTo>
                  <a:cubicBezTo>
                    <a:pt x="647" y="454"/>
                    <a:pt x="636" y="475"/>
                    <a:pt x="628" y="492"/>
                  </a:cubicBezTo>
                  <a:cubicBezTo>
                    <a:pt x="628" y="492"/>
                    <a:pt x="628" y="492"/>
                    <a:pt x="628" y="492"/>
                  </a:cubicBezTo>
                  <a:cubicBezTo>
                    <a:pt x="627" y="493"/>
                    <a:pt x="626" y="493"/>
                    <a:pt x="625" y="493"/>
                  </a:cubicBezTo>
                  <a:cubicBezTo>
                    <a:pt x="625" y="493"/>
                    <a:pt x="625" y="493"/>
                    <a:pt x="625" y="493"/>
                  </a:cubicBezTo>
                  <a:cubicBezTo>
                    <a:pt x="616" y="490"/>
                    <a:pt x="608" y="486"/>
                    <a:pt x="602" y="481"/>
                  </a:cubicBezTo>
                  <a:cubicBezTo>
                    <a:pt x="602" y="481"/>
                    <a:pt x="602" y="481"/>
                    <a:pt x="602" y="481"/>
                  </a:cubicBezTo>
                  <a:cubicBezTo>
                    <a:pt x="600" y="481"/>
                    <a:pt x="595" y="482"/>
                    <a:pt x="589" y="484"/>
                  </a:cubicBezTo>
                  <a:cubicBezTo>
                    <a:pt x="589" y="484"/>
                    <a:pt x="589" y="484"/>
                    <a:pt x="589" y="484"/>
                  </a:cubicBezTo>
                  <a:cubicBezTo>
                    <a:pt x="580" y="487"/>
                    <a:pt x="569" y="492"/>
                    <a:pt x="559" y="503"/>
                  </a:cubicBezTo>
                  <a:cubicBezTo>
                    <a:pt x="559" y="503"/>
                    <a:pt x="559" y="503"/>
                    <a:pt x="559" y="503"/>
                  </a:cubicBezTo>
                  <a:cubicBezTo>
                    <a:pt x="536" y="525"/>
                    <a:pt x="469" y="529"/>
                    <a:pt x="426" y="529"/>
                  </a:cubicBezTo>
                  <a:cubicBezTo>
                    <a:pt x="426" y="529"/>
                    <a:pt x="426" y="529"/>
                    <a:pt x="426" y="529"/>
                  </a:cubicBezTo>
                  <a:cubicBezTo>
                    <a:pt x="423" y="529"/>
                    <a:pt x="403" y="534"/>
                    <a:pt x="382" y="540"/>
                  </a:cubicBezTo>
                  <a:cubicBezTo>
                    <a:pt x="382" y="540"/>
                    <a:pt x="382" y="540"/>
                    <a:pt x="382" y="540"/>
                  </a:cubicBezTo>
                  <a:cubicBezTo>
                    <a:pt x="359" y="546"/>
                    <a:pt x="334" y="554"/>
                    <a:pt x="328" y="560"/>
                  </a:cubicBezTo>
                  <a:cubicBezTo>
                    <a:pt x="328" y="560"/>
                    <a:pt x="328" y="560"/>
                    <a:pt x="328" y="560"/>
                  </a:cubicBezTo>
                  <a:cubicBezTo>
                    <a:pt x="327" y="562"/>
                    <a:pt x="326" y="564"/>
                    <a:pt x="326" y="568"/>
                  </a:cubicBezTo>
                  <a:cubicBezTo>
                    <a:pt x="326" y="568"/>
                    <a:pt x="326" y="568"/>
                    <a:pt x="326" y="568"/>
                  </a:cubicBezTo>
                  <a:cubicBezTo>
                    <a:pt x="326" y="583"/>
                    <a:pt x="339" y="611"/>
                    <a:pt x="339" y="628"/>
                  </a:cubicBezTo>
                  <a:cubicBezTo>
                    <a:pt x="339" y="628"/>
                    <a:pt x="339" y="628"/>
                    <a:pt x="339" y="628"/>
                  </a:cubicBezTo>
                  <a:cubicBezTo>
                    <a:pt x="339" y="635"/>
                    <a:pt x="337" y="641"/>
                    <a:pt x="330" y="644"/>
                  </a:cubicBezTo>
                  <a:cubicBezTo>
                    <a:pt x="330" y="644"/>
                    <a:pt x="330" y="644"/>
                    <a:pt x="330" y="644"/>
                  </a:cubicBezTo>
                  <a:cubicBezTo>
                    <a:pt x="328" y="644"/>
                    <a:pt x="326" y="645"/>
                    <a:pt x="324" y="645"/>
                  </a:cubicBezTo>
                  <a:cubicBezTo>
                    <a:pt x="324" y="645"/>
                    <a:pt x="324" y="645"/>
                    <a:pt x="324" y="645"/>
                  </a:cubicBezTo>
                  <a:cubicBezTo>
                    <a:pt x="313" y="645"/>
                    <a:pt x="307" y="635"/>
                    <a:pt x="301" y="627"/>
                  </a:cubicBezTo>
                  <a:close/>
                  <a:moveTo>
                    <a:pt x="305" y="625"/>
                  </a:moveTo>
                  <a:cubicBezTo>
                    <a:pt x="310" y="633"/>
                    <a:pt x="316" y="641"/>
                    <a:pt x="324" y="641"/>
                  </a:cubicBezTo>
                  <a:cubicBezTo>
                    <a:pt x="324" y="641"/>
                    <a:pt x="324" y="641"/>
                    <a:pt x="324" y="641"/>
                  </a:cubicBezTo>
                  <a:cubicBezTo>
                    <a:pt x="325" y="641"/>
                    <a:pt x="327" y="641"/>
                    <a:pt x="329" y="640"/>
                  </a:cubicBezTo>
                  <a:cubicBezTo>
                    <a:pt x="329" y="640"/>
                    <a:pt x="329" y="640"/>
                    <a:pt x="329" y="640"/>
                  </a:cubicBezTo>
                  <a:cubicBezTo>
                    <a:pt x="333" y="638"/>
                    <a:pt x="335" y="634"/>
                    <a:pt x="335" y="628"/>
                  </a:cubicBezTo>
                  <a:cubicBezTo>
                    <a:pt x="335" y="628"/>
                    <a:pt x="335" y="628"/>
                    <a:pt x="335" y="628"/>
                  </a:cubicBezTo>
                  <a:cubicBezTo>
                    <a:pt x="335" y="612"/>
                    <a:pt x="322" y="585"/>
                    <a:pt x="322" y="568"/>
                  </a:cubicBezTo>
                  <a:cubicBezTo>
                    <a:pt x="322" y="568"/>
                    <a:pt x="322" y="568"/>
                    <a:pt x="322" y="568"/>
                  </a:cubicBezTo>
                  <a:cubicBezTo>
                    <a:pt x="322" y="564"/>
                    <a:pt x="323" y="560"/>
                    <a:pt x="326" y="557"/>
                  </a:cubicBezTo>
                  <a:cubicBezTo>
                    <a:pt x="326" y="557"/>
                    <a:pt x="326" y="557"/>
                    <a:pt x="326" y="557"/>
                  </a:cubicBezTo>
                  <a:cubicBezTo>
                    <a:pt x="333" y="550"/>
                    <a:pt x="358" y="542"/>
                    <a:pt x="381" y="536"/>
                  </a:cubicBezTo>
                  <a:cubicBezTo>
                    <a:pt x="381" y="536"/>
                    <a:pt x="381" y="536"/>
                    <a:pt x="381" y="536"/>
                  </a:cubicBezTo>
                  <a:cubicBezTo>
                    <a:pt x="404" y="529"/>
                    <a:pt x="425" y="525"/>
                    <a:pt x="425" y="525"/>
                  </a:cubicBezTo>
                  <a:cubicBezTo>
                    <a:pt x="425" y="525"/>
                    <a:pt x="425" y="525"/>
                    <a:pt x="425" y="525"/>
                  </a:cubicBezTo>
                  <a:cubicBezTo>
                    <a:pt x="426" y="525"/>
                    <a:pt x="426" y="525"/>
                    <a:pt x="426" y="525"/>
                  </a:cubicBezTo>
                  <a:cubicBezTo>
                    <a:pt x="468" y="525"/>
                    <a:pt x="536" y="521"/>
                    <a:pt x="556" y="500"/>
                  </a:cubicBezTo>
                  <a:cubicBezTo>
                    <a:pt x="556" y="500"/>
                    <a:pt x="556" y="500"/>
                    <a:pt x="556" y="500"/>
                  </a:cubicBezTo>
                  <a:cubicBezTo>
                    <a:pt x="578" y="478"/>
                    <a:pt x="603" y="477"/>
                    <a:pt x="603" y="477"/>
                  </a:cubicBezTo>
                  <a:cubicBezTo>
                    <a:pt x="603" y="477"/>
                    <a:pt x="603" y="477"/>
                    <a:pt x="603" y="477"/>
                  </a:cubicBezTo>
                  <a:cubicBezTo>
                    <a:pt x="603" y="477"/>
                    <a:pt x="604" y="477"/>
                    <a:pt x="604" y="477"/>
                  </a:cubicBezTo>
                  <a:cubicBezTo>
                    <a:pt x="604" y="477"/>
                    <a:pt x="604" y="477"/>
                    <a:pt x="604" y="477"/>
                  </a:cubicBezTo>
                  <a:cubicBezTo>
                    <a:pt x="609" y="482"/>
                    <a:pt x="617" y="486"/>
                    <a:pt x="625" y="488"/>
                  </a:cubicBezTo>
                  <a:cubicBezTo>
                    <a:pt x="625" y="488"/>
                    <a:pt x="625" y="488"/>
                    <a:pt x="625" y="488"/>
                  </a:cubicBezTo>
                  <a:cubicBezTo>
                    <a:pt x="633" y="472"/>
                    <a:pt x="644" y="452"/>
                    <a:pt x="654" y="442"/>
                  </a:cubicBezTo>
                  <a:cubicBezTo>
                    <a:pt x="654" y="442"/>
                    <a:pt x="654" y="442"/>
                    <a:pt x="654" y="442"/>
                  </a:cubicBezTo>
                  <a:cubicBezTo>
                    <a:pt x="657" y="438"/>
                    <a:pt x="659" y="432"/>
                    <a:pt x="659" y="424"/>
                  </a:cubicBezTo>
                  <a:cubicBezTo>
                    <a:pt x="659" y="424"/>
                    <a:pt x="659" y="424"/>
                    <a:pt x="659" y="424"/>
                  </a:cubicBezTo>
                  <a:cubicBezTo>
                    <a:pt x="659" y="400"/>
                    <a:pt x="642" y="362"/>
                    <a:pt x="635" y="354"/>
                  </a:cubicBezTo>
                  <a:cubicBezTo>
                    <a:pt x="635" y="354"/>
                    <a:pt x="635" y="354"/>
                    <a:pt x="635" y="354"/>
                  </a:cubicBezTo>
                  <a:cubicBezTo>
                    <a:pt x="635" y="354"/>
                    <a:pt x="635" y="354"/>
                    <a:pt x="635" y="354"/>
                  </a:cubicBezTo>
                  <a:cubicBezTo>
                    <a:pt x="630" y="349"/>
                    <a:pt x="618" y="347"/>
                    <a:pt x="605" y="347"/>
                  </a:cubicBezTo>
                  <a:cubicBezTo>
                    <a:pt x="605" y="347"/>
                    <a:pt x="605" y="347"/>
                    <a:pt x="605" y="347"/>
                  </a:cubicBezTo>
                  <a:cubicBezTo>
                    <a:pt x="594" y="347"/>
                    <a:pt x="580" y="349"/>
                    <a:pt x="569" y="352"/>
                  </a:cubicBezTo>
                  <a:cubicBezTo>
                    <a:pt x="569" y="352"/>
                    <a:pt x="569" y="352"/>
                    <a:pt x="569" y="352"/>
                  </a:cubicBezTo>
                  <a:cubicBezTo>
                    <a:pt x="563" y="354"/>
                    <a:pt x="558" y="355"/>
                    <a:pt x="553" y="355"/>
                  </a:cubicBezTo>
                  <a:cubicBezTo>
                    <a:pt x="553" y="355"/>
                    <a:pt x="553" y="355"/>
                    <a:pt x="553" y="355"/>
                  </a:cubicBezTo>
                  <a:cubicBezTo>
                    <a:pt x="548" y="355"/>
                    <a:pt x="543" y="354"/>
                    <a:pt x="540" y="351"/>
                  </a:cubicBezTo>
                  <a:cubicBezTo>
                    <a:pt x="540" y="351"/>
                    <a:pt x="540" y="351"/>
                    <a:pt x="540" y="351"/>
                  </a:cubicBezTo>
                  <a:cubicBezTo>
                    <a:pt x="536" y="348"/>
                    <a:pt x="534" y="343"/>
                    <a:pt x="534" y="338"/>
                  </a:cubicBezTo>
                  <a:cubicBezTo>
                    <a:pt x="534" y="338"/>
                    <a:pt x="534" y="338"/>
                    <a:pt x="534" y="338"/>
                  </a:cubicBezTo>
                  <a:cubicBezTo>
                    <a:pt x="534" y="334"/>
                    <a:pt x="535" y="331"/>
                    <a:pt x="536" y="327"/>
                  </a:cubicBezTo>
                  <a:cubicBezTo>
                    <a:pt x="536" y="327"/>
                    <a:pt x="536" y="327"/>
                    <a:pt x="536" y="327"/>
                  </a:cubicBezTo>
                  <a:cubicBezTo>
                    <a:pt x="537" y="325"/>
                    <a:pt x="537" y="322"/>
                    <a:pt x="537" y="320"/>
                  </a:cubicBezTo>
                  <a:cubicBezTo>
                    <a:pt x="537" y="320"/>
                    <a:pt x="537" y="320"/>
                    <a:pt x="537" y="320"/>
                  </a:cubicBezTo>
                  <a:cubicBezTo>
                    <a:pt x="537" y="311"/>
                    <a:pt x="533" y="302"/>
                    <a:pt x="529" y="295"/>
                  </a:cubicBezTo>
                  <a:cubicBezTo>
                    <a:pt x="529" y="295"/>
                    <a:pt x="529" y="295"/>
                    <a:pt x="529" y="295"/>
                  </a:cubicBezTo>
                  <a:cubicBezTo>
                    <a:pt x="524" y="287"/>
                    <a:pt x="520" y="281"/>
                    <a:pt x="520" y="275"/>
                  </a:cubicBezTo>
                  <a:cubicBezTo>
                    <a:pt x="520" y="275"/>
                    <a:pt x="520" y="275"/>
                    <a:pt x="520" y="275"/>
                  </a:cubicBezTo>
                  <a:cubicBezTo>
                    <a:pt x="520" y="272"/>
                    <a:pt x="522" y="270"/>
                    <a:pt x="525" y="268"/>
                  </a:cubicBezTo>
                  <a:cubicBezTo>
                    <a:pt x="525" y="268"/>
                    <a:pt x="525" y="268"/>
                    <a:pt x="525" y="268"/>
                  </a:cubicBezTo>
                  <a:cubicBezTo>
                    <a:pt x="528" y="267"/>
                    <a:pt x="532" y="266"/>
                    <a:pt x="535" y="264"/>
                  </a:cubicBezTo>
                  <a:cubicBezTo>
                    <a:pt x="535" y="264"/>
                    <a:pt x="535" y="264"/>
                    <a:pt x="535" y="264"/>
                  </a:cubicBezTo>
                  <a:cubicBezTo>
                    <a:pt x="542" y="261"/>
                    <a:pt x="549" y="257"/>
                    <a:pt x="549" y="245"/>
                  </a:cubicBezTo>
                  <a:cubicBezTo>
                    <a:pt x="549" y="245"/>
                    <a:pt x="549" y="245"/>
                    <a:pt x="549" y="245"/>
                  </a:cubicBezTo>
                  <a:cubicBezTo>
                    <a:pt x="549" y="235"/>
                    <a:pt x="544" y="225"/>
                    <a:pt x="537" y="217"/>
                  </a:cubicBezTo>
                  <a:cubicBezTo>
                    <a:pt x="537" y="217"/>
                    <a:pt x="537" y="217"/>
                    <a:pt x="537" y="217"/>
                  </a:cubicBezTo>
                  <a:cubicBezTo>
                    <a:pt x="531" y="209"/>
                    <a:pt x="522" y="204"/>
                    <a:pt x="515" y="204"/>
                  </a:cubicBezTo>
                  <a:cubicBezTo>
                    <a:pt x="515" y="204"/>
                    <a:pt x="515" y="204"/>
                    <a:pt x="515" y="204"/>
                  </a:cubicBezTo>
                  <a:cubicBezTo>
                    <a:pt x="512" y="204"/>
                    <a:pt x="510" y="205"/>
                    <a:pt x="508" y="207"/>
                  </a:cubicBezTo>
                  <a:cubicBezTo>
                    <a:pt x="508" y="207"/>
                    <a:pt x="508" y="207"/>
                    <a:pt x="508" y="207"/>
                  </a:cubicBezTo>
                  <a:cubicBezTo>
                    <a:pt x="505" y="209"/>
                    <a:pt x="502" y="210"/>
                    <a:pt x="499" y="210"/>
                  </a:cubicBezTo>
                  <a:cubicBezTo>
                    <a:pt x="499" y="210"/>
                    <a:pt x="499" y="210"/>
                    <a:pt x="499" y="210"/>
                  </a:cubicBezTo>
                  <a:cubicBezTo>
                    <a:pt x="485" y="210"/>
                    <a:pt x="470" y="191"/>
                    <a:pt x="470" y="175"/>
                  </a:cubicBezTo>
                  <a:cubicBezTo>
                    <a:pt x="470" y="175"/>
                    <a:pt x="470" y="175"/>
                    <a:pt x="470" y="175"/>
                  </a:cubicBezTo>
                  <a:cubicBezTo>
                    <a:pt x="469" y="170"/>
                    <a:pt x="471" y="166"/>
                    <a:pt x="474" y="162"/>
                  </a:cubicBezTo>
                  <a:cubicBezTo>
                    <a:pt x="474" y="162"/>
                    <a:pt x="474" y="162"/>
                    <a:pt x="474" y="162"/>
                  </a:cubicBezTo>
                  <a:cubicBezTo>
                    <a:pt x="491" y="146"/>
                    <a:pt x="517" y="135"/>
                    <a:pt x="547" y="135"/>
                  </a:cubicBezTo>
                  <a:cubicBezTo>
                    <a:pt x="547" y="135"/>
                    <a:pt x="547" y="135"/>
                    <a:pt x="547" y="135"/>
                  </a:cubicBezTo>
                  <a:cubicBezTo>
                    <a:pt x="556" y="135"/>
                    <a:pt x="566" y="135"/>
                    <a:pt x="574" y="135"/>
                  </a:cubicBezTo>
                  <a:cubicBezTo>
                    <a:pt x="574" y="135"/>
                    <a:pt x="574" y="135"/>
                    <a:pt x="574" y="135"/>
                  </a:cubicBezTo>
                  <a:cubicBezTo>
                    <a:pt x="585" y="135"/>
                    <a:pt x="595" y="134"/>
                    <a:pt x="598" y="133"/>
                  </a:cubicBezTo>
                  <a:cubicBezTo>
                    <a:pt x="598" y="133"/>
                    <a:pt x="598" y="133"/>
                    <a:pt x="598" y="133"/>
                  </a:cubicBezTo>
                  <a:cubicBezTo>
                    <a:pt x="599" y="132"/>
                    <a:pt x="599" y="132"/>
                    <a:pt x="599" y="132"/>
                  </a:cubicBezTo>
                  <a:cubicBezTo>
                    <a:pt x="599" y="132"/>
                    <a:pt x="599" y="132"/>
                    <a:pt x="599" y="132"/>
                  </a:cubicBezTo>
                  <a:cubicBezTo>
                    <a:pt x="599" y="132"/>
                    <a:pt x="599" y="131"/>
                    <a:pt x="598" y="129"/>
                  </a:cubicBezTo>
                  <a:cubicBezTo>
                    <a:pt x="598" y="129"/>
                    <a:pt x="598" y="129"/>
                    <a:pt x="598" y="129"/>
                  </a:cubicBezTo>
                  <a:cubicBezTo>
                    <a:pt x="588" y="119"/>
                    <a:pt x="591" y="94"/>
                    <a:pt x="587" y="83"/>
                  </a:cubicBezTo>
                  <a:cubicBezTo>
                    <a:pt x="587" y="83"/>
                    <a:pt x="587" y="83"/>
                    <a:pt x="587" y="83"/>
                  </a:cubicBezTo>
                  <a:cubicBezTo>
                    <a:pt x="586" y="79"/>
                    <a:pt x="584" y="78"/>
                    <a:pt x="581" y="78"/>
                  </a:cubicBezTo>
                  <a:cubicBezTo>
                    <a:pt x="581" y="78"/>
                    <a:pt x="581" y="78"/>
                    <a:pt x="581" y="78"/>
                  </a:cubicBezTo>
                  <a:cubicBezTo>
                    <a:pt x="577" y="78"/>
                    <a:pt x="573" y="83"/>
                    <a:pt x="570" y="89"/>
                  </a:cubicBezTo>
                  <a:cubicBezTo>
                    <a:pt x="570" y="89"/>
                    <a:pt x="570" y="89"/>
                    <a:pt x="570" y="89"/>
                  </a:cubicBezTo>
                  <a:cubicBezTo>
                    <a:pt x="566" y="95"/>
                    <a:pt x="563" y="102"/>
                    <a:pt x="556" y="102"/>
                  </a:cubicBezTo>
                  <a:cubicBezTo>
                    <a:pt x="556" y="102"/>
                    <a:pt x="556" y="102"/>
                    <a:pt x="556" y="102"/>
                  </a:cubicBezTo>
                  <a:cubicBezTo>
                    <a:pt x="553" y="102"/>
                    <a:pt x="550" y="100"/>
                    <a:pt x="546" y="96"/>
                  </a:cubicBezTo>
                  <a:cubicBezTo>
                    <a:pt x="546" y="96"/>
                    <a:pt x="546" y="96"/>
                    <a:pt x="546" y="96"/>
                  </a:cubicBezTo>
                  <a:cubicBezTo>
                    <a:pt x="538" y="88"/>
                    <a:pt x="530" y="77"/>
                    <a:pt x="523" y="67"/>
                  </a:cubicBezTo>
                  <a:cubicBezTo>
                    <a:pt x="523" y="67"/>
                    <a:pt x="523" y="67"/>
                    <a:pt x="523" y="67"/>
                  </a:cubicBezTo>
                  <a:cubicBezTo>
                    <a:pt x="516" y="57"/>
                    <a:pt x="508" y="50"/>
                    <a:pt x="502" y="50"/>
                  </a:cubicBezTo>
                  <a:cubicBezTo>
                    <a:pt x="502" y="50"/>
                    <a:pt x="502" y="50"/>
                    <a:pt x="502" y="50"/>
                  </a:cubicBezTo>
                  <a:cubicBezTo>
                    <a:pt x="499" y="50"/>
                    <a:pt x="495" y="52"/>
                    <a:pt x="491" y="56"/>
                  </a:cubicBezTo>
                  <a:cubicBezTo>
                    <a:pt x="491" y="56"/>
                    <a:pt x="491" y="56"/>
                    <a:pt x="491" y="56"/>
                  </a:cubicBezTo>
                  <a:cubicBezTo>
                    <a:pt x="472" y="75"/>
                    <a:pt x="430" y="149"/>
                    <a:pt x="431" y="203"/>
                  </a:cubicBezTo>
                  <a:cubicBezTo>
                    <a:pt x="431" y="203"/>
                    <a:pt x="431" y="203"/>
                    <a:pt x="431" y="203"/>
                  </a:cubicBezTo>
                  <a:cubicBezTo>
                    <a:pt x="431" y="209"/>
                    <a:pt x="431" y="214"/>
                    <a:pt x="432" y="219"/>
                  </a:cubicBezTo>
                  <a:cubicBezTo>
                    <a:pt x="432" y="219"/>
                    <a:pt x="432" y="219"/>
                    <a:pt x="432" y="219"/>
                  </a:cubicBezTo>
                  <a:cubicBezTo>
                    <a:pt x="432" y="220"/>
                    <a:pt x="432" y="221"/>
                    <a:pt x="431" y="221"/>
                  </a:cubicBezTo>
                  <a:cubicBezTo>
                    <a:pt x="431" y="221"/>
                    <a:pt x="431" y="221"/>
                    <a:pt x="431" y="221"/>
                  </a:cubicBezTo>
                  <a:cubicBezTo>
                    <a:pt x="431" y="221"/>
                    <a:pt x="423" y="225"/>
                    <a:pt x="412" y="232"/>
                  </a:cubicBezTo>
                  <a:cubicBezTo>
                    <a:pt x="412" y="232"/>
                    <a:pt x="412" y="232"/>
                    <a:pt x="412" y="232"/>
                  </a:cubicBezTo>
                  <a:cubicBezTo>
                    <a:pt x="401" y="239"/>
                    <a:pt x="388" y="247"/>
                    <a:pt x="379" y="256"/>
                  </a:cubicBezTo>
                  <a:cubicBezTo>
                    <a:pt x="379" y="256"/>
                    <a:pt x="379" y="256"/>
                    <a:pt x="379" y="256"/>
                  </a:cubicBezTo>
                  <a:cubicBezTo>
                    <a:pt x="377" y="259"/>
                    <a:pt x="374" y="260"/>
                    <a:pt x="371" y="260"/>
                  </a:cubicBezTo>
                  <a:cubicBezTo>
                    <a:pt x="371" y="260"/>
                    <a:pt x="371" y="260"/>
                    <a:pt x="371" y="260"/>
                  </a:cubicBezTo>
                  <a:cubicBezTo>
                    <a:pt x="360" y="260"/>
                    <a:pt x="351" y="245"/>
                    <a:pt x="341" y="230"/>
                  </a:cubicBezTo>
                  <a:cubicBezTo>
                    <a:pt x="341" y="230"/>
                    <a:pt x="341" y="230"/>
                    <a:pt x="341" y="230"/>
                  </a:cubicBezTo>
                  <a:cubicBezTo>
                    <a:pt x="332" y="214"/>
                    <a:pt x="323" y="196"/>
                    <a:pt x="315" y="189"/>
                  </a:cubicBezTo>
                  <a:cubicBezTo>
                    <a:pt x="315" y="189"/>
                    <a:pt x="315" y="189"/>
                    <a:pt x="315" y="189"/>
                  </a:cubicBezTo>
                  <a:cubicBezTo>
                    <a:pt x="298" y="172"/>
                    <a:pt x="267" y="146"/>
                    <a:pt x="262" y="126"/>
                  </a:cubicBezTo>
                  <a:cubicBezTo>
                    <a:pt x="262" y="126"/>
                    <a:pt x="262" y="126"/>
                    <a:pt x="262" y="126"/>
                  </a:cubicBezTo>
                  <a:cubicBezTo>
                    <a:pt x="260" y="120"/>
                    <a:pt x="255" y="118"/>
                    <a:pt x="248" y="116"/>
                  </a:cubicBezTo>
                  <a:cubicBezTo>
                    <a:pt x="248" y="116"/>
                    <a:pt x="248" y="116"/>
                    <a:pt x="248" y="116"/>
                  </a:cubicBezTo>
                  <a:cubicBezTo>
                    <a:pt x="240" y="114"/>
                    <a:pt x="232" y="114"/>
                    <a:pt x="226" y="110"/>
                  </a:cubicBezTo>
                  <a:cubicBezTo>
                    <a:pt x="226" y="110"/>
                    <a:pt x="226" y="110"/>
                    <a:pt x="226" y="110"/>
                  </a:cubicBezTo>
                  <a:cubicBezTo>
                    <a:pt x="222" y="108"/>
                    <a:pt x="219" y="104"/>
                    <a:pt x="220" y="99"/>
                  </a:cubicBezTo>
                  <a:cubicBezTo>
                    <a:pt x="220" y="99"/>
                    <a:pt x="220" y="99"/>
                    <a:pt x="220" y="99"/>
                  </a:cubicBezTo>
                  <a:cubicBezTo>
                    <a:pt x="220" y="85"/>
                    <a:pt x="225" y="68"/>
                    <a:pt x="225" y="57"/>
                  </a:cubicBezTo>
                  <a:cubicBezTo>
                    <a:pt x="225" y="57"/>
                    <a:pt x="225" y="57"/>
                    <a:pt x="225" y="57"/>
                  </a:cubicBezTo>
                  <a:cubicBezTo>
                    <a:pt x="225" y="50"/>
                    <a:pt x="224" y="47"/>
                    <a:pt x="219" y="47"/>
                  </a:cubicBezTo>
                  <a:cubicBezTo>
                    <a:pt x="219" y="47"/>
                    <a:pt x="219" y="47"/>
                    <a:pt x="219" y="47"/>
                  </a:cubicBezTo>
                  <a:cubicBezTo>
                    <a:pt x="213" y="47"/>
                    <a:pt x="204" y="56"/>
                    <a:pt x="196" y="66"/>
                  </a:cubicBezTo>
                  <a:cubicBezTo>
                    <a:pt x="196" y="66"/>
                    <a:pt x="196" y="66"/>
                    <a:pt x="196" y="66"/>
                  </a:cubicBezTo>
                  <a:cubicBezTo>
                    <a:pt x="187" y="76"/>
                    <a:pt x="179" y="86"/>
                    <a:pt x="171" y="86"/>
                  </a:cubicBezTo>
                  <a:cubicBezTo>
                    <a:pt x="171" y="86"/>
                    <a:pt x="171" y="86"/>
                    <a:pt x="171" y="86"/>
                  </a:cubicBezTo>
                  <a:cubicBezTo>
                    <a:pt x="168" y="86"/>
                    <a:pt x="166" y="85"/>
                    <a:pt x="164" y="84"/>
                  </a:cubicBezTo>
                  <a:cubicBezTo>
                    <a:pt x="164" y="84"/>
                    <a:pt x="164" y="84"/>
                    <a:pt x="164" y="84"/>
                  </a:cubicBezTo>
                  <a:cubicBezTo>
                    <a:pt x="158" y="78"/>
                    <a:pt x="155" y="65"/>
                    <a:pt x="151" y="51"/>
                  </a:cubicBezTo>
                  <a:cubicBezTo>
                    <a:pt x="151" y="51"/>
                    <a:pt x="151" y="51"/>
                    <a:pt x="151" y="51"/>
                  </a:cubicBezTo>
                  <a:cubicBezTo>
                    <a:pt x="148" y="38"/>
                    <a:pt x="144" y="23"/>
                    <a:pt x="140" y="13"/>
                  </a:cubicBezTo>
                  <a:cubicBezTo>
                    <a:pt x="140" y="13"/>
                    <a:pt x="140" y="13"/>
                    <a:pt x="140" y="13"/>
                  </a:cubicBezTo>
                  <a:cubicBezTo>
                    <a:pt x="138" y="7"/>
                    <a:pt x="135" y="4"/>
                    <a:pt x="133" y="4"/>
                  </a:cubicBezTo>
                  <a:cubicBezTo>
                    <a:pt x="133" y="4"/>
                    <a:pt x="133" y="4"/>
                    <a:pt x="133" y="4"/>
                  </a:cubicBezTo>
                  <a:cubicBezTo>
                    <a:pt x="131" y="4"/>
                    <a:pt x="126" y="8"/>
                    <a:pt x="122" y="17"/>
                  </a:cubicBezTo>
                  <a:cubicBezTo>
                    <a:pt x="122" y="17"/>
                    <a:pt x="122" y="17"/>
                    <a:pt x="122" y="17"/>
                  </a:cubicBezTo>
                  <a:cubicBezTo>
                    <a:pt x="117" y="25"/>
                    <a:pt x="111" y="36"/>
                    <a:pt x="104" y="48"/>
                  </a:cubicBezTo>
                  <a:cubicBezTo>
                    <a:pt x="104" y="48"/>
                    <a:pt x="104" y="48"/>
                    <a:pt x="104" y="48"/>
                  </a:cubicBezTo>
                  <a:cubicBezTo>
                    <a:pt x="92" y="70"/>
                    <a:pt x="77" y="95"/>
                    <a:pt x="60" y="106"/>
                  </a:cubicBezTo>
                  <a:cubicBezTo>
                    <a:pt x="60" y="106"/>
                    <a:pt x="60" y="106"/>
                    <a:pt x="60" y="106"/>
                  </a:cubicBezTo>
                  <a:cubicBezTo>
                    <a:pt x="64" y="112"/>
                    <a:pt x="69" y="117"/>
                    <a:pt x="74" y="122"/>
                  </a:cubicBezTo>
                  <a:cubicBezTo>
                    <a:pt x="74" y="122"/>
                    <a:pt x="74" y="122"/>
                    <a:pt x="74" y="122"/>
                  </a:cubicBezTo>
                  <a:cubicBezTo>
                    <a:pt x="93" y="142"/>
                    <a:pt x="96" y="198"/>
                    <a:pt x="96" y="234"/>
                  </a:cubicBezTo>
                  <a:cubicBezTo>
                    <a:pt x="96" y="234"/>
                    <a:pt x="96" y="234"/>
                    <a:pt x="96" y="234"/>
                  </a:cubicBezTo>
                  <a:cubicBezTo>
                    <a:pt x="95" y="272"/>
                    <a:pt x="41" y="306"/>
                    <a:pt x="40" y="306"/>
                  </a:cubicBezTo>
                  <a:cubicBezTo>
                    <a:pt x="40" y="306"/>
                    <a:pt x="40" y="306"/>
                    <a:pt x="40" y="306"/>
                  </a:cubicBezTo>
                  <a:cubicBezTo>
                    <a:pt x="40" y="306"/>
                    <a:pt x="31" y="311"/>
                    <a:pt x="22" y="319"/>
                  </a:cubicBezTo>
                  <a:cubicBezTo>
                    <a:pt x="22" y="319"/>
                    <a:pt x="22" y="319"/>
                    <a:pt x="22" y="319"/>
                  </a:cubicBezTo>
                  <a:cubicBezTo>
                    <a:pt x="13" y="328"/>
                    <a:pt x="3" y="341"/>
                    <a:pt x="4" y="358"/>
                  </a:cubicBezTo>
                  <a:cubicBezTo>
                    <a:pt x="4" y="358"/>
                    <a:pt x="4" y="358"/>
                    <a:pt x="4" y="358"/>
                  </a:cubicBezTo>
                  <a:cubicBezTo>
                    <a:pt x="4" y="364"/>
                    <a:pt x="5" y="371"/>
                    <a:pt x="8" y="379"/>
                  </a:cubicBezTo>
                  <a:cubicBezTo>
                    <a:pt x="8" y="379"/>
                    <a:pt x="8" y="379"/>
                    <a:pt x="8" y="379"/>
                  </a:cubicBezTo>
                  <a:cubicBezTo>
                    <a:pt x="19" y="403"/>
                    <a:pt x="33" y="406"/>
                    <a:pt x="47" y="406"/>
                  </a:cubicBezTo>
                  <a:cubicBezTo>
                    <a:pt x="47" y="406"/>
                    <a:pt x="47" y="406"/>
                    <a:pt x="47" y="406"/>
                  </a:cubicBezTo>
                  <a:cubicBezTo>
                    <a:pt x="53" y="406"/>
                    <a:pt x="60" y="405"/>
                    <a:pt x="67" y="405"/>
                  </a:cubicBezTo>
                  <a:cubicBezTo>
                    <a:pt x="67" y="405"/>
                    <a:pt x="67" y="405"/>
                    <a:pt x="67" y="405"/>
                  </a:cubicBezTo>
                  <a:cubicBezTo>
                    <a:pt x="74" y="405"/>
                    <a:pt x="80" y="406"/>
                    <a:pt x="85" y="411"/>
                  </a:cubicBezTo>
                  <a:cubicBezTo>
                    <a:pt x="85" y="411"/>
                    <a:pt x="85" y="411"/>
                    <a:pt x="85" y="411"/>
                  </a:cubicBezTo>
                  <a:cubicBezTo>
                    <a:pt x="94" y="421"/>
                    <a:pt x="95" y="434"/>
                    <a:pt x="97" y="446"/>
                  </a:cubicBezTo>
                  <a:cubicBezTo>
                    <a:pt x="97" y="446"/>
                    <a:pt x="97" y="446"/>
                    <a:pt x="97" y="446"/>
                  </a:cubicBezTo>
                  <a:cubicBezTo>
                    <a:pt x="98" y="459"/>
                    <a:pt x="100" y="472"/>
                    <a:pt x="109" y="481"/>
                  </a:cubicBezTo>
                  <a:cubicBezTo>
                    <a:pt x="109" y="481"/>
                    <a:pt x="109" y="481"/>
                    <a:pt x="109" y="481"/>
                  </a:cubicBezTo>
                  <a:cubicBezTo>
                    <a:pt x="118" y="490"/>
                    <a:pt x="128" y="492"/>
                    <a:pt x="137" y="492"/>
                  </a:cubicBezTo>
                  <a:cubicBezTo>
                    <a:pt x="137" y="492"/>
                    <a:pt x="137" y="492"/>
                    <a:pt x="137" y="492"/>
                  </a:cubicBezTo>
                  <a:cubicBezTo>
                    <a:pt x="142" y="492"/>
                    <a:pt x="148" y="491"/>
                    <a:pt x="152" y="491"/>
                  </a:cubicBezTo>
                  <a:cubicBezTo>
                    <a:pt x="152" y="491"/>
                    <a:pt x="152" y="491"/>
                    <a:pt x="152" y="491"/>
                  </a:cubicBezTo>
                  <a:cubicBezTo>
                    <a:pt x="158" y="491"/>
                    <a:pt x="163" y="492"/>
                    <a:pt x="167" y="496"/>
                  </a:cubicBezTo>
                  <a:cubicBezTo>
                    <a:pt x="167" y="496"/>
                    <a:pt x="167" y="496"/>
                    <a:pt x="167" y="496"/>
                  </a:cubicBezTo>
                  <a:cubicBezTo>
                    <a:pt x="169" y="498"/>
                    <a:pt x="169" y="500"/>
                    <a:pt x="169" y="503"/>
                  </a:cubicBezTo>
                  <a:cubicBezTo>
                    <a:pt x="169" y="503"/>
                    <a:pt x="169" y="503"/>
                    <a:pt x="169" y="503"/>
                  </a:cubicBezTo>
                  <a:cubicBezTo>
                    <a:pt x="169" y="520"/>
                    <a:pt x="148" y="554"/>
                    <a:pt x="148" y="569"/>
                  </a:cubicBezTo>
                  <a:cubicBezTo>
                    <a:pt x="148" y="569"/>
                    <a:pt x="148" y="569"/>
                    <a:pt x="148" y="569"/>
                  </a:cubicBezTo>
                  <a:cubicBezTo>
                    <a:pt x="148" y="571"/>
                    <a:pt x="149" y="572"/>
                    <a:pt x="150" y="573"/>
                  </a:cubicBezTo>
                  <a:cubicBezTo>
                    <a:pt x="150" y="573"/>
                    <a:pt x="150" y="573"/>
                    <a:pt x="150" y="573"/>
                  </a:cubicBezTo>
                  <a:cubicBezTo>
                    <a:pt x="153" y="576"/>
                    <a:pt x="157" y="577"/>
                    <a:pt x="161" y="577"/>
                  </a:cubicBezTo>
                  <a:cubicBezTo>
                    <a:pt x="161" y="577"/>
                    <a:pt x="161" y="577"/>
                    <a:pt x="161" y="577"/>
                  </a:cubicBezTo>
                  <a:cubicBezTo>
                    <a:pt x="166" y="577"/>
                    <a:pt x="171" y="576"/>
                    <a:pt x="175" y="576"/>
                  </a:cubicBezTo>
                  <a:cubicBezTo>
                    <a:pt x="175" y="576"/>
                    <a:pt x="175" y="576"/>
                    <a:pt x="175" y="576"/>
                  </a:cubicBezTo>
                  <a:cubicBezTo>
                    <a:pt x="176" y="576"/>
                    <a:pt x="178" y="576"/>
                    <a:pt x="180" y="577"/>
                  </a:cubicBezTo>
                  <a:cubicBezTo>
                    <a:pt x="180" y="577"/>
                    <a:pt x="180" y="577"/>
                    <a:pt x="180" y="577"/>
                  </a:cubicBezTo>
                  <a:cubicBezTo>
                    <a:pt x="184" y="582"/>
                    <a:pt x="212" y="610"/>
                    <a:pt x="230" y="627"/>
                  </a:cubicBezTo>
                  <a:cubicBezTo>
                    <a:pt x="230" y="627"/>
                    <a:pt x="230" y="627"/>
                    <a:pt x="230" y="627"/>
                  </a:cubicBezTo>
                  <a:cubicBezTo>
                    <a:pt x="233" y="630"/>
                    <a:pt x="236" y="631"/>
                    <a:pt x="239" y="631"/>
                  </a:cubicBezTo>
                  <a:cubicBezTo>
                    <a:pt x="239" y="631"/>
                    <a:pt x="239" y="631"/>
                    <a:pt x="239" y="631"/>
                  </a:cubicBezTo>
                  <a:cubicBezTo>
                    <a:pt x="246" y="631"/>
                    <a:pt x="256" y="626"/>
                    <a:pt x="264" y="619"/>
                  </a:cubicBezTo>
                  <a:cubicBezTo>
                    <a:pt x="264" y="619"/>
                    <a:pt x="264" y="619"/>
                    <a:pt x="264" y="619"/>
                  </a:cubicBezTo>
                  <a:cubicBezTo>
                    <a:pt x="273" y="613"/>
                    <a:pt x="280" y="607"/>
                    <a:pt x="287" y="607"/>
                  </a:cubicBezTo>
                  <a:cubicBezTo>
                    <a:pt x="287" y="607"/>
                    <a:pt x="287" y="607"/>
                    <a:pt x="287" y="607"/>
                  </a:cubicBezTo>
                  <a:cubicBezTo>
                    <a:pt x="295" y="607"/>
                    <a:pt x="299" y="616"/>
                    <a:pt x="305" y="62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10"/>
            <p:cNvSpPr/>
            <p:nvPr/>
          </p:nvSpPr>
          <p:spPr bwMode="auto">
            <a:xfrm>
              <a:off x="5283205" y="5262566"/>
              <a:ext cx="1258889" cy="992188"/>
            </a:xfrm>
            <a:custGeom>
              <a:avLst/>
              <a:gdLst>
                <a:gd name="T0" fmla="*/ 0 w 560"/>
                <a:gd name="T1" fmla="*/ 859446 h 441"/>
                <a:gd name="T2" fmla="*/ 4496 w 560"/>
                <a:gd name="T3" fmla="*/ 800950 h 441"/>
                <a:gd name="T4" fmla="*/ 321466 w 560"/>
                <a:gd name="T5" fmla="*/ 353228 h 441"/>
                <a:gd name="T6" fmla="*/ 382163 w 560"/>
                <a:gd name="T7" fmla="*/ 89994 h 441"/>
                <a:gd name="T8" fmla="*/ 420379 w 560"/>
                <a:gd name="T9" fmla="*/ 92244 h 441"/>
                <a:gd name="T10" fmla="*/ 433867 w 560"/>
                <a:gd name="T11" fmla="*/ 121492 h 441"/>
                <a:gd name="T12" fmla="*/ 505804 w 560"/>
                <a:gd name="T13" fmla="*/ 137241 h 441"/>
                <a:gd name="T14" fmla="*/ 499060 w 560"/>
                <a:gd name="T15" fmla="*/ 87745 h 441"/>
                <a:gd name="T16" fmla="*/ 703629 w 560"/>
                <a:gd name="T17" fmla="*/ 0 h 441"/>
                <a:gd name="T18" fmla="*/ 800294 w 560"/>
                <a:gd name="T19" fmla="*/ 31498 h 441"/>
                <a:gd name="T20" fmla="*/ 780062 w 560"/>
                <a:gd name="T21" fmla="*/ 164240 h 441"/>
                <a:gd name="T22" fmla="*/ 786806 w 560"/>
                <a:gd name="T23" fmla="*/ 161990 h 441"/>
                <a:gd name="T24" fmla="*/ 971143 w 560"/>
                <a:gd name="T25" fmla="*/ 137241 h 441"/>
                <a:gd name="T26" fmla="*/ 984631 w 560"/>
                <a:gd name="T27" fmla="*/ 139491 h 441"/>
                <a:gd name="T28" fmla="*/ 1108272 w 560"/>
                <a:gd name="T29" fmla="*/ 92244 h 441"/>
                <a:gd name="T30" fmla="*/ 984631 w 560"/>
                <a:gd name="T31" fmla="*/ 148491 h 441"/>
                <a:gd name="T32" fmla="*/ 930679 w 560"/>
                <a:gd name="T33" fmla="*/ 139491 h 441"/>
                <a:gd name="T34" fmla="*/ 791302 w 560"/>
                <a:gd name="T35" fmla="*/ 170989 h 441"/>
                <a:gd name="T36" fmla="*/ 771070 w 560"/>
                <a:gd name="T37" fmla="*/ 173239 h 441"/>
                <a:gd name="T38" fmla="*/ 768821 w 560"/>
                <a:gd name="T39" fmla="*/ 168739 h 441"/>
                <a:gd name="T40" fmla="*/ 791302 w 560"/>
                <a:gd name="T41" fmla="*/ 132742 h 441"/>
                <a:gd name="T42" fmla="*/ 811534 w 560"/>
                <a:gd name="T43" fmla="*/ 78745 h 441"/>
                <a:gd name="T44" fmla="*/ 703629 w 560"/>
                <a:gd name="T45" fmla="*/ 8999 h 441"/>
                <a:gd name="T46" fmla="*/ 517044 w 560"/>
                <a:gd name="T47" fmla="*/ 62996 h 441"/>
                <a:gd name="T48" fmla="*/ 514796 w 560"/>
                <a:gd name="T49" fmla="*/ 137241 h 441"/>
                <a:gd name="T50" fmla="*/ 508052 w 560"/>
                <a:gd name="T51" fmla="*/ 159740 h 441"/>
                <a:gd name="T52" fmla="*/ 413635 w 560"/>
                <a:gd name="T53" fmla="*/ 96744 h 441"/>
                <a:gd name="T54" fmla="*/ 402395 w 560"/>
                <a:gd name="T55" fmla="*/ 87745 h 441"/>
                <a:gd name="T56" fmla="*/ 330458 w 560"/>
                <a:gd name="T57" fmla="*/ 357728 h 441"/>
                <a:gd name="T58" fmla="*/ 211314 w 560"/>
                <a:gd name="T59" fmla="*/ 598463 h 441"/>
                <a:gd name="T60" fmla="*/ 8992 w 560"/>
                <a:gd name="T61" fmla="*/ 859446 h 441"/>
                <a:gd name="T62" fmla="*/ 22480 w 560"/>
                <a:gd name="T63" fmla="*/ 942691 h 441"/>
                <a:gd name="T64" fmla="*/ 159609 w 560"/>
                <a:gd name="T65" fmla="*/ 969689 h 441"/>
                <a:gd name="T66" fmla="*/ 164105 w 560"/>
                <a:gd name="T67" fmla="*/ 960690 h 441"/>
                <a:gd name="T68" fmla="*/ 112401 w 560"/>
                <a:gd name="T69" fmla="*/ 884195 h 441"/>
                <a:gd name="T70" fmla="*/ 200073 w 560"/>
                <a:gd name="T71" fmla="*/ 809949 h 441"/>
                <a:gd name="T72" fmla="*/ 546268 w 560"/>
                <a:gd name="T73" fmla="*/ 672708 h 441"/>
                <a:gd name="T74" fmla="*/ 600220 w 560"/>
                <a:gd name="T75" fmla="*/ 593963 h 441"/>
                <a:gd name="T76" fmla="*/ 640685 w 560"/>
                <a:gd name="T77" fmla="*/ 598463 h 441"/>
                <a:gd name="T78" fmla="*/ 692389 w 560"/>
                <a:gd name="T79" fmla="*/ 571464 h 441"/>
                <a:gd name="T80" fmla="*/ 701381 w 560"/>
                <a:gd name="T81" fmla="*/ 539966 h 441"/>
                <a:gd name="T82" fmla="*/ 705877 w 560"/>
                <a:gd name="T83" fmla="*/ 542216 h 441"/>
                <a:gd name="T84" fmla="*/ 1049824 w 560"/>
                <a:gd name="T85" fmla="*/ 465721 h 441"/>
                <a:gd name="T86" fmla="*/ 1247649 w 560"/>
                <a:gd name="T87" fmla="*/ 332979 h 441"/>
                <a:gd name="T88" fmla="*/ 1108272 w 560"/>
                <a:gd name="T89" fmla="*/ 96744 h 441"/>
                <a:gd name="T90" fmla="*/ 1108272 w 560"/>
                <a:gd name="T91" fmla="*/ 87745 h 441"/>
                <a:gd name="T92" fmla="*/ 1189201 w 560"/>
                <a:gd name="T93" fmla="*/ 179989 h 441"/>
                <a:gd name="T94" fmla="*/ 1258889 w 560"/>
                <a:gd name="T95" fmla="*/ 332979 h 441"/>
                <a:gd name="T96" fmla="*/ 1256641 w 560"/>
                <a:gd name="T97" fmla="*/ 339729 h 441"/>
                <a:gd name="T98" fmla="*/ 1052072 w 560"/>
                <a:gd name="T99" fmla="*/ 474720 h 441"/>
                <a:gd name="T100" fmla="*/ 705877 w 560"/>
                <a:gd name="T101" fmla="*/ 555715 h 441"/>
                <a:gd name="T102" fmla="*/ 699133 w 560"/>
                <a:gd name="T103" fmla="*/ 575964 h 441"/>
                <a:gd name="T104" fmla="*/ 606964 w 560"/>
                <a:gd name="T105" fmla="*/ 602962 h 441"/>
                <a:gd name="T106" fmla="*/ 391155 w 560"/>
                <a:gd name="T107" fmla="*/ 771702 h 441"/>
                <a:gd name="T108" fmla="*/ 121393 w 560"/>
                <a:gd name="T109" fmla="*/ 884195 h 441"/>
                <a:gd name="T110" fmla="*/ 146121 w 560"/>
                <a:gd name="T111" fmla="*/ 924692 h 441"/>
                <a:gd name="T112" fmla="*/ 166353 w 560"/>
                <a:gd name="T113" fmla="*/ 976439 h 441"/>
                <a:gd name="T114" fmla="*/ 110153 w 560"/>
                <a:gd name="T115" fmla="*/ 992188 h 44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60" h="441">
                  <a:moveTo>
                    <a:pt x="6" y="421"/>
                  </a:moveTo>
                  <a:cubicBezTo>
                    <a:pt x="1" y="410"/>
                    <a:pt x="0" y="395"/>
                    <a:pt x="0" y="382"/>
                  </a:cubicBezTo>
                  <a:cubicBezTo>
                    <a:pt x="0" y="382"/>
                    <a:pt x="0" y="382"/>
                    <a:pt x="0" y="382"/>
                  </a:cubicBezTo>
                  <a:cubicBezTo>
                    <a:pt x="0" y="371"/>
                    <a:pt x="1" y="361"/>
                    <a:pt x="2" y="357"/>
                  </a:cubicBezTo>
                  <a:cubicBezTo>
                    <a:pt x="2" y="357"/>
                    <a:pt x="2" y="357"/>
                    <a:pt x="2" y="357"/>
                  </a:cubicBezTo>
                  <a:cubicBezTo>
                    <a:pt x="2" y="356"/>
                    <a:pt x="2" y="356"/>
                    <a:pt x="2" y="356"/>
                  </a:cubicBezTo>
                  <a:cubicBezTo>
                    <a:pt x="27" y="325"/>
                    <a:pt x="68" y="287"/>
                    <a:pt x="91" y="263"/>
                  </a:cubicBezTo>
                  <a:cubicBezTo>
                    <a:pt x="91" y="263"/>
                    <a:pt x="91" y="263"/>
                    <a:pt x="91" y="263"/>
                  </a:cubicBezTo>
                  <a:cubicBezTo>
                    <a:pt x="126" y="229"/>
                    <a:pt x="124" y="207"/>
                    <a:pt x="143" y="157"/>
                  </a:cubicBezTo>
                  <a:cubicBezTo>
                    <a:pt x="143" y="157"/>
                    <a:pt x="143" y="157"/>
                    <a:pt x="143" y="157"/>
                  </a:cubicBezTo>
                  <a:cubicBezTo>
                    <a:pt x="162" y="108"/>
                    <a:pt x="150" y="60"/>
                    <a:pt x="170" y="40"/>
                  </a:cubicBezTo>
                  <a:cubicBezTo>
                    <a:pt x="170" y="40"/>
                    <a:pt x="170" y="40"/>
                    <a:pt x="170" y="40"/>
                  </a:cubicBezTo>
                  <a:cubicBezTo>
                    <a:pt x="173" y="36"/>
                    <a:pt x="176" y="35"/>
                    <a:pt x="179" y="35"/>
                  </a:cubicBezTo>
                  <a:cubicBezTo>
                    <a:pt x="179" y="35"/>
                    <a:pt x="179" y="35"/>
                    <a:pt x="179" y="35"/>
                  </a:cubicBezTo>
                  <a:cubicBezTo>
                    <a:pt x="183" y="35"/>
                    <a:pt x="185" y="38"/>
                    <a:pt x="187" y="41"/>
                  </a:cubicBezTo>
                  <a:cubicBezTo>
                    <a:pt x="187" y="41"/>
                    <a:pt x="187" y="41"/>
                    <a:pt x="187" y="41"/>
                  </a:cubicBezTo>
                  <a:cubicBezTo>
                    <a:pt x="189" y="45"/>
                    <a:pt x="191" y="49"/>
                    <a:pt x="193" y="54"/>
                  </a:cubicBezTo>
                  <a:cubicBezTo>
                    <a:pt x="193" y="54"/>
                    <a:pt x="193" y="54"/>
                    <a:pt x="193" y="54"/>
                  </a:cubicBezTo>
                  <a:cubicBezTo>
                    <a:pt x="198" y="63"/>
                    <a:pt x="203" y="71"/>
                    <a:pt x="214" y="71"/>
                  </a:cubicBezTo>
                  <a:cubicBezTo>
                    <a:pt x="214" y="71"/>
                    <a:pt x="214" y="71"/>
                    <a:pt x="214" y="71"/>
                  </a:cubicBezTo>
                  <a:cubicBezTo>
                    <a:pt x="224" y="70"/>
                    <a:pt x="225" y="68"/>
                    <a:pt x="225" y="61"/>
                  </a:cubicBezTo>
                  <a:cubicBezTo>
                    <a:pt x="225" y="61"/>
                    <a:pt x="225" y="61"/>
                    <a:pt x="225" y="61"/>
                  </a:cubicBezTo>
                  <a:cubicBezTo>
                    <a:pt x="225" y="56"/>
                    <a:pt x="222" y="47"/>
                    <a:pt x="222" y="39"/>
                  </a:cubicBezTo>
                  <a:cubicBezTo>
                    <a:pt x="222" y="39"/>
                    <a:pt x="222" y="39"/>
                    <a:pt x="222" y="39"/>
                  </a:cubicBezTo>
                  <a:cubicBezTo>
                    <a:pt x="222" y="34"/>
                    <a:pt x="224" y="29"/>
                    <a:pt x="227" y="26"/>
                  </a:cubicBezTo>
                  <a:cubicBezTo>
                    <a:pt x="227" y="26"/>
                    <a:pt x="227" y="26"/>
                    <a:pt x="227" y="26"/>
                  </a:cubicBezTo>
                  <a:cubicBezTo>
                    <a:pt x="238" y="15"/>
                    <a:pt x="278" y="1"/>
                    <a:pt x="313" y="0"/>
                  </a:cubicBezTo>
                  <a:cubicBezTo>
                    <a:pt x="313" y="0"/>
                    <a:pt x="313" y="0"/>
                    <a:pt x="313" y="0"/>
                  </a:cubicBezTo>
                  <a:cubicBezTo>
                    <a:pt x="330" y="0"/>
                    <a:pt x="346" y="4"/>
                    <a:pt x="356" y="14"/>
                  </a:cubicBezTo>
                  <a:cubicBezTo>
                    <a:pt x="356" y="14"/>
                    <a:pt x="356" y="14"/>
                    <a:pt x="356" y="14"/>
                  </a:cubicBezTo>
                  <a:cubicBezTo>
                    <a:pt x="363" y="21"/>
                    <a:pt x="365" y="28"/>
                    <a:pt x="365" y="35"/>
                  </a:cubicBezTo>
                  <a:cubicBezTo>
                    <a:pt x="365" y="35"/>
                    <a:pt x="365" y="35"/>
                    <a:pt x="365" y="35"/>
                  </a:cubicBezTo>
                  <a:cubicBezTo>
                    <a:pt x="365" y="52"/>
                    <a:pt x="350" y="68"/>
                    <a:pt x="347" y="73"/>
                  </a:cubicBezTo>
                  <a:cubicBezTo>
                    <a:pt x="347" y="73"/>
                    <a:pt x="347" y="73"/>
                    <a:pt x="347" y="73"/>
                  </a:cubicBezTo>
                  <a:cubicBezTo>
                    <a:pt x="348" y="73"/>
                    <a:pt x="349" y="73"/>
                    <a:pt x="350" y="72"/>
                  </a:cubicBezTo>
                  <a:cubicBezTo>
                    <a:pt x="350" y="72"/>
                    <a:pt x="350" y="72"/>
                    <a:pt x="350" y="72"/>
                  </a:cubicBezTo>
                  <a:cubicBezTo>
                    <a:pt x="369" y="65"/>
                    <a:pt x="394" y="58"/>
                    <a:pt x="414" y="58"/>
                  </a:cubicBezTo>
                  <a:cubicBezTo>
                    <a:pt x="414" y="58"/>
                    <a:pt x="414" y="58"/>
                    <a:pt x="414" y="58"/>
                  </a:cubicBezTo>
                  <a:cubicBezTo>
                    <a:pt x="420" y="58"/>
                    <a:pt x="426" y="59"/>
                    <a:pt x="432" y="61"/>
                  </a:cubicBezTo>
                  <a:cubicBezTo>
                    <a:pt x="432" y="61"/>
                    <a:pt x="432" y="61"/>
                    <a:pt x="432" y="61"/>
                  </a:cubicBezTo>
                  <a:cubicBezTo>
                    <a:pt x="434" y="62"/>
                    <a:pt x="436" y="62"/>
                    <a:pt x="438" y="62"/>
                  </a:cubicBezTo>
                  <a:cubicBezTo>
                    <a:pt x="438" y="62"/>
                    <a:pt x="438" y="62"/>
                    <a:pt x="438" y="62"/>
                  </a:cubicBezTo>
                  <a:cubicBezTo>
                    <a:pt x="453" y="62"/>
                    <a:pt x="468" y="39"/>
                    <a:pt x="493" y="39"/>
                  </a:cubicBezTo>
                  <a:cubicBezTo>
                    <a:pt x="493" y="39"/>
                    <a:pt x="493" y="39"/>
                    <a:pt x="493" y="39"/>
                  </a:cubicBezTo>
                  <a:cubicBezTo>
                    <a:pt x="493" y="41"/>
                    <a:pt x="493" y="41"/>
                    <a:pt x="493" y="41"/>
                  </a:cubicBezTo>
                  <a:cubicBezTo>
                    <a:pt x="493" y="43"/>
                    <a:pt x="493" y="43"/>
                    <a:pt x="493" y="43"/>
                  </a:cubicBezTo>
                  <a:cubicBezTo>
                    <a:pt x="471" y="43"/>
                    <a:pt x="457" y="65"/>
                    <a:pt x="438" y="66"/>
                  </a:cubicBezTo>
                  <a:cubicBezTo>
                    <a:pt x="438" y="66"/>
                    <a:pt x="438" y="66"/>
                    <a:pt x="438" y="66"/>
                  </a:cubicBezTo>
                  <a:cubicBezTo>
                    <a:pt x="435" y="66"/>
                    <a:pt x="433" y="65"/>
                    <a:pt x="430" y="65"/>
                  </a:cubicBezTo>
                  <a:cubicBezTo>
                    <a:pt x="430" y="65"/>
                    <a:pt x="430" y="65"/>
                    <a:pt x="430" y="65"/>
                  </a:cubicBezTo>
                  <a:cubicBezTo>
                    <a:pt x="426" y="63"/>
                    <a:pt x="420" y="62"/>
                    <a:pt x="414" y="62"/>
                  </a:cubicBezTo>
                  <a:cubicBezTo>
                    <a:pt x="414" y="62"/>
                    <a:pt x="414" y="62"/>
                    <a:pt x="414" y="62"/>
                  </a:cubicBezTo>
                  <a:cubicBezTo>
                    <a:pt x="395" y="62"/>
                    <a:pt x="371" y="69"/>
                    <a:pt x="352" y="76"/>
                  </a:cubicBezTo>
                  <a:cubicBezTo>
                    <a:pt x="352" y="76"/>
                    <a:pt x="352" y="76"/>
                    <a:pt x="352" y="76"/>
                  </a:cubicBezTo>
                  <a:cubicBezTo>
                    <a:pt x="349" y="77"/>
                    <a:pt x="347" y="77"/>
                    <a:pt x="346" y="77"/>
                  </a:cubicBezTo>
                  <a:cubicBezTo>
                    <a:pt x="346" y="77"/>
                    <a:pt x="346" y="77"/>
                    <a:pt x="346" y="77"/>
                  </a:cubicBezTo>
                  <a:cubicBezTo>
                    <a:pt x="345" y="77"/>
                    <a:pt x="344" y="77"/>
                    <a:pt x="343" y="77"/>
                  </a:cubicBezTo>
                  <a:cubicBezTo>
                    <a:pt x="343" y="77"/>
                    <a:pt x="343" y="77"/>
                    <a:pt x="343" y="77"/>
                  </a:cubicBezTo>
                  <a:cubicBezTo>
                    <a:pt x="343" y="76"/>
                    <a:pt x="342" y="75"/>
                    <a:pt x="342" y="75"/>
                  </a:cubicBezTo>
                  <a:cubicBezTo>
                    <a:pt x="342" y="75"/>
                    <a:pt x="342" y="75"/>
                    <a:pt x="342" y="75"/>
                  </a:cubicBezTo>
                  <a:cubicBezTo>
                    <a:pt x="342" y="72"/>
                    <a:pt x="344" y="71"/>
                    <a:pt x="346" y="68"/>
                  </a:cubicBezTo>
                  <a:cubicBezTo>
                    <a:pt x="346" y="68"/>
                    <a:pt x="346" y="68"/>
                    <a:pt x="346" y="68"/>
                  </a:cubicBezTo>
                  <a:cubicBezTo>
                    <a:pt x="347" y="65"/>
                    <a:pt x="350" y="62"/>
                    <a:pt x="352" y="59"/>
                  </a:cubicBezTo>
                  <a:cubicBezTo>
                    <a:pt x="352" y="59"/>
                    <a:pt x="352" y="59"/>
                    <a:pt x="352" y="59"/>
                  </a:cubicBezTo>
                  <a:cubicBezTo>
                    <a:pt x="357" y="52"/>
                    <a:pt x="361" y="43"/>
                    <a:pt x="361" y="35"/>
                  </a:cubicBezTo>
                  <a:cubicBezTo>
                    <a:pt x="361" y="35"/>
                    <a:pt x="361" y="35"/>
                    <a:pt x="361" y="35"/>
                  </a:cubicBezTo>
                  <a:cubicBezTo>
                    <a:pt x="361" y="29"/>
                    <a:pt x="359" y="23"/>
                    <a:pt x="353" y="17"/>
                  </a:cubicBezTo>
                  <a:cubicBezTo>
                    <a:pt x="353" y="17"/>
                    <a:pt x="353" y="17"/>
                    <a:pt x="353" y="17"/>
                  </a:cubicBezTo>
                  <a:cubicBezTo>
                    <a:pt x="344" y="8"/>
                    <a:pt x="330" y="4"/>
                    <a:pt x="313" y="4"/>
                  </a:cubicBezTo>
                  <a:cubicBezTo>
                    <a:pt x="313" y="4"/>
                    <a:pt x="313" y="4"/>
                    <a:pt x="313" y="4"/>
                  </a:cubicBezTo>
                  <a:cubicBezTo>
                    <a:pt x="279" y="4"/>
                    <a:pt x="239" y="20"/>
                    <a:pt x="230" y="28"/>
                  </a:cubicBezTo>
                  <a:cubicBezTo>
                    <a:pt x="230" y="28"/>
                    <a:pt x="230" y="28"/>
                    <a:pt x="230" y="28"/>
                  </a:cubicBezTo>
                  <a:cubicBezTo>
                    <a:pt x="227" y="31"/>
                    <a:pt x="226" y="35"/>
                    <a:pt x="226" y="39"/>
                  </a:cubicBezTo>
                  <a:cubicBezTo>
                    <a:pt x="226" y="39"/>
                    <a:pt x="226" y="39"/>
                    <a:pt x="226" y="39"/>
                  </a:cubicBezTo>
                  <a:cubicBezTo>
                    <a:pt x="226" y="46"/>
                    <a:pt x="229" y="55"/>
                    <a:pt x="229" y="61"/>
                  </a:cubicBezTo>
                  <a:cubicBezTo>
                    <a:pt x="229" y="61"/>
                    <a:pt x="229" y="61"/>
                    <a:pt x="229" y="61"/>
                  </a:cubicBezTo>
                  <a:cubicBezTo>
                    <a:pt x="229" y="65"/>
                    <a:pt x="228" y="68"/>
                    <a:pt x="226" y="71"/>
                  </a:cubicBezTo>
                  <a:cubicBezTo>
                    <a:pt x="226" y="71"/>
                    <a:pt x="226" y="71"/>
                    <a:pt x="226" y="71"/>
                  </a:cubicBezTo>
                  <a:cubicBezTo>
                    <a:pt x="223" y="74"/>
                    <a:pt x="219" y="75"/>
                    <a:pt x="214" y="75"/>
                  </a:cubicBezTo>
                  <a:cubicBezTo>
                    <a:pt x="214" y="75"/>
                    <a:pt x="214" y="75"/>
                    <a:pt x="214" y="75"/>
                  </a:cubicBezTo>
                  <a:cubicBezTo>
                    <a:pt x="194" y="75"/>
                    <a:pt x="189" y="53"/>
                    <a:pt x="184" y="43"/>
                  </a:cubicBezTo>
                  <a:cubicBezTo>
                    <a:pt x="184" y="43"/>
                    <a:pt x="184" y="43"/>
                    <a:pt x="184" y="43"/>
                  </a:cubicBezTo>
                  <a:cubicBezTo>
                    <a:pt x="182" y="40"/>
                    <a:pt x="180" y="39"/>
                    <a:pt x="179" y="39"/>
                  </a:cubicBezTo>
                  <a:cubicBezTo>
                    <a:pt x="179" y="39"/>
                    <a:pt x="179" y="39"/>
                    <a:pt x="179" y="39"/>
                  </a:cubicBezTo>
                  <a:cubicBezTo>
                    <a:pt x="178" y="39"/>
                    <a:pt x="176" y="40"/>
                    <a:pt x="173" y="42"/>
                  </a:cubicBezTo>
                  <a:cubicBezTo>
                    <a:pt x="173" y="42"/>
                    <a:pt x="173" y="42"/>
                    <a:pt x="173" y="42"/>
                  </a:cubicBezTo>
                  <a:cubicBezTo>
                    <a:pt x="155" y="60"/>
                    <a:pt x="166" y="109"/>
                    <a:pt x="147" y="159"/>
                  </a:cubicBezTo>
                  <a:cubicBezTo>
                    <a:pt x="147" y="159"/>
                    <a:pt x="147" y="159"/>
                    <a:pt x="147" y="159"/>
                  </a:cubicBezTo>
                  <a:cubicBezTo>
                    <a:pt x="128" y="208"/>
                    <a:pt x="130" y="231"/>
                    <a:pt x="94" y="266"/>
                  </a:cubicBezTo>
                  <a:cubicBezTo>
                    <a:pt x="94" y="266"/>
                    <a:pt x="94" y="266"/>
                    <a:pt x="94" y="266"/>
                  </a:cubicBezTo>
                  <a:cubicBezTo>
                    <a:pt x="71" y="289"/>
                    <a:pt x="30" y="327"/>
                    <a:pt x="5" y="358"/>
                  </a:cubicBezTo>
                  <a:cubicBezTo>
                    <a:pt x="5" y="358"/>
                    <a:pt x="5" y="358"/>
                    <a:pt x="5" y="358"/>
                  </a:cubicBezTo>
                  <a:cubicBezTo>
                    <a:pt x="5" y="362"/>
                    <a:pt x="4" y="371"/>
                    <a:pt x="4" y="382"/>
                  </a:cubicBezTo>
                  <a:cubicBezTo>
                    <a:pt x="4" y="382"/>
                    <a:pt x="4" y="382"/>
                    <a:pt x="4" y="382"/>
                  </a:cubicBezTo>
                  <a:cubicBezTo>
                    <a:pt x="4" y="395"/>
                    <a:pt x="5" y="409"/>
                    <a:pt x="10" y="419"/>
                  </a:cubicBezTo>
                  <a:cubicBezTo>
                    <a:pt x="10" y="419"/>
                    <a:pt x="10" y="419"/>
                    <a:pt x="10" y="419"/>
                  </a:cubicBezTo>
                  <a:cubicBezTo>
                    <a:pt x="15" y="431"/>
                    <a:pt x="34" y="437"/>
                    <a:pt x="49" y="437"/>
                  </a:cubicBezTo>
                  <a:cubicBezTo>
                    <a:pt x="49" y="437"/>
                    <a:pt x="49" y="437"/>
                    <a:pt x="49" y="437"/>
                  </a:cubicBezTo>
                  <a:cubicBezTo>
                    <a:pt x="59" y="437"/>
                    <a:pt x="67" y="435"/>
                    <a:pt x="71" y="431"/>
                  </a:cubicBezTo>
                  <a:cubicBezTo>
                    <a:pt x="71" y="431"/>
                    <a:pt x="71" y="431"/>
                    <a:pt x="71" y="431"/>
                  </a:cubicBezTo>
                  <a:cubicBezTo>
                    <a:pt x="73" y="430"/>
                    <a:pt x="73" y="428"/>
                    <a:pt x="73" y="427"/>
                  </a:cubicBezTo>
                  <a:cubicBezTo>
                    <a:pt x="73" y="427"/>
                    <a:pt x="73" y="427"/>
                    <a:pt x="73" y="427"/>
                  </a:cubicBezTo>
                  <a:cubicBezTo>
                    <a:pt x="73" y="425"/>
                    <a:pt x="68" y="420"/>
                    <a:pt x="62" y="414"/>
                  </a:cubicBezTo>
                  <a:cubicBezTo>
                    <a:pt x="62" y="414"/>
                    <a:pt x="62" y="414"/>
                    <a:pt x="62" y="414"/>
                  </a:cubicBezTo>
                  <a:cubicBezTo>
                    <a:pt x="57" y="409"/>
                    <a:pt x="50" y="402"/>
                    <a:pt x="50" y="393"/>
                  </a:cubicBezTo>
                  <a:cubicBezTo>
                    <a:pt x="50" y="393"/>
                    <a:pt x="50" y="393"/>
                    <a:pt x="50" y="393"/>
                  </a:cubicBezTo>
                  <a:cubicBezTo>
                    <a:pt x="51" y="381"/>
                    <a:pt x="66" y="370"/>
                    <a:pt x="89" y="360"/>
                  </a:cubicBezTo>
                  <a:cubicBezTo>
                    <a:pt x="89" y="360"/>
                    <a:pt x="89" y="360"/>
                    <a:pt x="89" y="360"/>
                  </a:cubicBezTo>
                  <a:cubicBezTo>
                    <a:pt x="112" y="351"/>
                    <a:pt x="142" y="343"/>
                    <a:pt x="174" y="339"/>
                  </a:cubicBezTo>
                  <a:cubicBezTo>
                    <a:pt x="174" y="339"/>
                    <a:pt x="174" y="339"/>
                    <a:pt x="174" y="339"/>
                  </a:cubicBezTo>
                  <a:cubicBezTo>
                    <a:pt x="205" y="336"/>
                    <a:pt x="228" y="317"/>
                    <a:pt x="243" y="299"/>
                  </a:cubicBezTo>
                  <a:cubicBezTo>
                    <a:pt x="243" y="299"/>
                    <a:pt x="243" y="299"/>
                    <a:pt x="243" y="299"/>
                  </a:cubicBezTo>
                  <a:cubicBezTo>
                    <a:pt x="259" y="281"/>
                    <a:pt x="267" y="264"/>
                    <a:pt x="267" y="264"/>
                  </a:cubicBezTo>
                  <a:cubicBezTo>
                    <a:pt x="267" y="264"/>
                    <a:pt x="267" y="264"/>
                    <a:pt x="267" y="264"/>
                  </a:cubicBezTo>
                  <a:cubicBezTo>
                    <a:pt x="267" y="264"/>
                    <a:pt x="268" y="263"/>
                    <a:pt x="269" y="263"/>
                  </a:cubicBezTo>
                  <a:cubicBezTo>
                    <a:pt x="269" y="263"/>
                    <a:pt x="269" y="263"/>
                    <a:pt x="269" y="263"/>
                  </a:cubicBezTo>
                  <a:cubicBezTo>
                    <a:pt x="275" y="265"/>
                    <a:pt x="280" y="266"/>
                    <a:pt x="285" y="266"/>
                  </a:cubicBezTo>
                  <a:cubicBezTo>
                    <a:pt x="285" y="266"/>
                    <a:pt x="285" y="266"/>
                    <a:pt x="285" y="266"/>
                  </a:cubicBezTo>
                  <a:cubicBezTo>
                    <a:pt x="298" y="265"/>
                    <a:pt x="304" y="260"/>
                    <a:pt x="308" y="254"/>
                  </a:cubicBezTo>
                  <a:cubicBezTo>
                    <a:pt x="308" y="254"/>
                    <a:pt x="308" y="254"/>
                    <a:pt x="308" y="254"/>
                  </a:cubicBezTo>
                  <a:cubicBezTo>
                    <a:pt x="311" y="248"/>
                    <a:pt x="311" y="242"/>
                    <a:pt x="311" y="242"/>
                  </a:cubicBezTo>
                  <a:cubicBezTo>
                    <a:pt x="311" y="242"/>
                    <a:pt x="311" y="242"/>
                    <a:pt x="311" y="242"/>
                  </a:cubicBezTo>
                  <a:cubicBezTo>
                    <a:pt x="311" y="242"/>
                    <a:pt x="311" y="241"/>
                    <a:pt x="312" y="240"/>
                  </a:cubicBezTo>
                  <a:cubicBezTo>
                    <a:pt x="312" y="240"/>
                    <a:pt x="312" y="240"/>
                    <a:pt x="312" y="240"/>
                  </a:cubicBezTo>
                  <a:cubicBezTo>
                    <a:pt x="313" y="240"/>
                    <a:pt x="314" y="240"/>
                    <a:pt x="314" y="241"/>
                  </a:cubicBezTo>
                  <a:cubicBezTo>
                    <a:pt x="314" y="241"/>
                    <a:pt x="314" y="241"/>
                    <a:pt x="314" y="241"/>
                  </a:cubicBezTo>
                  <a:cubicBezTo>
                    <a:pt x="327" y="254"/>
                    <a:pt x="340" y="258"/>
                    <a:pt x="352" y="258"/>
                  </a:cubicBezTo>
                  <a:cubicBezTo>
                    <a:pt x="352" y="258"/>
                    <a:pt x="352" y="258"/>
                    <a:pt x="352" y="258"/>
                  </a:cubicBezTo>
                  <a:cubicBezTo>
                    <a:pt x="392" y="258"/>
                    <a:pt x="432" y="213"/>
                    <a:pt x="467" y="207"/>
                  </a:cubicBezTo>
                  <a:cubicBezTo>
                    <a:pt x="467" y="207"/>
                    <a:pt x="467" y="207"/>
                    <a:pt x="467" y="207"/>
                  </a:cubicBezTo>
                  <a:cubicBezTo>
                    <a:pt x="510" y="201"/>
                    <a:pt x="535" y="169"/>
                    <a:pt x="555" y="148"/>
                  </a:cubicBezTo>
                  <a:cubicBezTo>
                    <a:pt x="555" y="148"/>
                    <a:pt x="555" y="148"/>
                    <a:pt x="555" y="148"/>
                  </a:cubicBezTo>
                  <a:cubicBezTo>
                    <a:pt x="544" y="120"/>
                    <a:pt x="525" y="74"/>
                    <a:pt x="508" y="54"/>
                  </a:cubicBezTo>
                  <a:cubicBezTo>
                    <a:pt x="508" y="54"/>
                    <a:pt x="508" y="54"/>
                    <a:pt x="508" y="54"/>
                  </a:cubicBezTo>
                  <a:cubicBezTo>
                    <a:pt x="502" y="47"/>
                    <a:pt x="497" y="43"/>
                    <a:pt x="493" y="43"/>
                  </a:cubicBezTo>
                  <a:cubicBezTo>
                    <a:pt x="493" y="43"/>
                    <a:pt x="493" y="43"/>
                    <a:pt x="493" y="43"/>
                  </a:cubicBezTo>
                  <a:cubicBezTo>
                    <a:pt x="493" y="41"/>
                    <a:pt x="493" y="41"/>
                    <a:pt x="493" y="41"/>
                  </a:cubicBezTo>
                  <a:cubicBezTo>
                    <a:pt x="493" y="39"/>
                    <a:pt x="493" y="39"/>
                    <a:pt x="493" y="39"/>
                  </a:cubicBezTo>
                  <a:cubicBezTo>
                    <a:pt x="499" y="39"/>
                    <a:pt x="505" y="44"/>
                    <a:pt x="511" y="51"/>
                  </a:cubicBezTo>
                  <a:cubicBezTo>
                    <a:pt x="511" y="51"/>
                    <a:pt x="511" y="51"/>
                    <a:pt x="511" y="51"/>
                  </a:cubicBezTo>
                  <a:cubicBezTo>
                    <a:pt x="517" y="59"/>
                    <a:pt x="523" y="69"/>
                    <a:pt x="529" y="80"/>
                  </a:cubicBezTo>
                  <a:cubicBezTo>
                    <a:pt x="529" y="80"/>
                    <a:pt x="529" y="80"/>
                    <a:pt x="529" y="80"/>
                  </a:cubicBezTo>
                  <a:cubicBezTo>
                    <a:pt x="541" y="102"/>
                    <a:pt x="552" y="129"/>
                    <a:pt x="560" y="148"/>
                  </a:cubicBezTo>
                  <a:cubicBezTo>
                    <a:pt x="560" y="148"/>
                    <a:pt x="560" y="148"/>
                    <a:pt x="560" y="148"/>
                  </a:cubicBezTo>
                  <a:cubicBezTo>
                    <a:pt x="560" y="149"/>
                    <a:pt x="560" y="150"/>
                    <a:pt x="559" y="150"/>
                  </a:cubicBezTo>
                  <a:cubicBezTo>
                    <a:pt x="559" y="150"/>
                    <a:pt x="559" y="150"/>
                    <a:pt x="559" y="150"/>
                  </a:cubicBezTo>
                  <a:cubicBezTo>
                    <a:pt x="559" y="150"/>
                    <a:pt x="559" y="151"/>
                    <a:pt x="559" y="151"/>
                  </a:cubicBezTo>
                  <a:cubicBezTo>
                    <a:pt x="559" y="151"/>
                    <a:pt x="559" y="151"/>
                    <a:pt x="559" y="151"/>
                  </a:cubicBezTo>
                  <a:cubicBezTo>
                    <a:pt x="539" y="171"/>
                    <a:pt x="513" y="204"/>
                    <a:pt x="468" y="211"/>
                  </a:cubicBezTo>
                  <a:cubicBezTo>
                    <a:pt x="468" y="211"/>
                    <a:pt x="468" y="211"/>
                    <a:pt x="468" y="211"/>
                  </a:cubicBezTo>
                  <a:cubicBezTo>
                    <a:pt x="435" y="216"/>
                    <a:pt x="394" y="262"/>
                    <a:pt x="352" y="262"/>
                  </a:cubicBezTo>
                  <a:cubicBezTo>
                    <a:pt x="352" y="262"/>
                    <a:pt x="352" y="262"/>
                    <a:pt x="352" y="262"/>
                  </a:cubicBezTo>
                  <a:cubicBezTo>
                    <a:pt x="340" y="262"/>
                    <a:pt x="327" y="258"/>
                    <a:pt x="314" y="247"/>
                  </a:cubicBezTo>
                  <a:cubicBezTo>
                    <a:pt x="314" y="247"/>
                    <a:pt x="314" y="247"/>
                    <a:pt x="314" y="247"/>
                  </a:cubicBezTo>
                  <a:cubicBezTo>
                    <a:pt x="314" y="249"/>
                    <a:pt x="313" y="252"/>
                    <a:pt x="311" y="256"/>
                  </a:cubicBezTo>
                  <a:cubicBezTo>
                    <a:pt x="311" y="256"/>
                    <a:pt x="311" y="256"/>
                    <a:pt x="311" y="256"/>
                  </a:cubicBezTo>
                  <a:cubicBezTo>
                    <a:pt x="307" y="263"/>
                    <a:pt x="299" y="270"/>
                    <a:pt x="285" y="270"/>
                  </a:cubicBezTo>
                  <a:cubicBezTo>
                    <a:pt x="285" y="270"/>
                    <a:pt x="285" y="270"/>
                    <a:pt x="285" y="270"/>
                  </a:cubicBezTo>
                  <a:cubicBezTo>
                    <a:pt x="280" y="270"/>
                    <a:pt x="275" y="269"/>
                    <a:pt x="270" y="268"/>
                  </a:cubicBezTo>
                  <a:cubicBezTo>
                    <a:pt x="270" y="268"/>
                    <a:pt x="270" y="268"/>
                    <a:pt x="270" y="268"/>
                  </a:cubicBezTo>
                  <a:cubicBezTo>
                    <a:pt x="264" y="278"/>
                    <a:pt x="233" y="336"/>
                    <a:pt x="174" y="343"/>
                  </a:cubicBezTo>
                  <a:cubicBezTo>
                    <a:pt x="174" y="343"/>
                    <a:pt x="174" y="343"/>
                    <a:pt x="174" y="343"/>
                  </a:cubicBezTo>
                  <a:cubicBezTo>
                    <a:pt x="143" y="347"/>
                    <a:pt x="113" y="354"/>
                    <a:pt x="90" y="364"/>
                  </a:cubicBezTo>
                  <a:cubicBezTo>
                    <a:pt x="90" y="364"/>
                    <a:pt x="90" y="364"/>
                    <a:pt x="90" y="364"/>
                  </a:cubicBezTo>
                  <a:cubicBezTo>
                    <a:pt x="68" y="373"/>
                    <a:pt x="54" y="385"/>
                    <a:pt x="54" y="393"/>
                  </a:cubicBezTo>
                  <a:cubicBezTo>
                    <a:pt x="54" y="393"/>
                    <a:pt x="54" y="393"/>
                    <a:pt x="54" y="393"/>
                  </a:cubicBezTo>
                  <a:cubicBezTo>
                    <a:pt x="54" y="400"/>
                    <a:pt x="60" y="406"/>
                    <a:pt x="65" y="411"/>
                  </a:cubicBezTo>
                  <a:cubicBezTo>
                    <a:pt x="65" y="411"/>
                    <a:pt x="65" y="411"/>
                    <a:pt x="65" y="411"/>
                  </a:cubicBezTo>
                  <a:cubicBezTo>
                    <a:pt x="71" y="417"/>
                    <a:pt x="77" y="421"/>
                    <a:pt x="77" y="427"/>
                  </a:cubicBezTo>
                  <a:cubicBezTo>
                    <a:pt x="77" y="427"/>
                    <a:pt x="77" y="427"/>
                    <a:pt x="77" y="427"/>
                  </a:cubicBezTo>
                  <a:cubicBezTo>
                    <a:pt x="77" y="430"/>
                    <a:pt x="76" y="432"/>
                    <a:pt x="74" y="434"/>
                  </a:cubicBezTo>
                  <a:cubicBezTo>
                    <a:pt x="74" y="434"/>
                    <a:pt x="74" y="434"/>
                    <a:pt x="74" y="434"/>
                  </a:cubicBezTo>
                  <a:cubicBezTo>
                    <a:pt x="69" y="439"/>
                    <a:pt x="60" y="441"/>
                    <a:pt x="49" y="441"/>
                  </a:cubicBezTo>
                  <a:cubicBezTo>
                    <a:pt x="49" y="441"/>
                    <a:pt x="49" y="441"/>
                    <a:pt x="49" y="441"/>
                  </a:cubicBezTo>
                  <a:cubicBezTo>
                    <a:pt x="33" y="441"/>
                    <a:pt x="13" y="435"/>
                    <a:pt x="6" y="421"/>
                  </a:cubicBezTo>
                  <a:close/>
                </a:path>
              </a:pathLst>
            </a:custGeom>
            <a:noFill/>
            <a:ln w="9525" cap="flat"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12"/>
            <p:cNvSpPr/>
            <p:nvPr/>
          </p:nvSpPr>
          <p:spPr bwMode="auto">
            <a:xfrm>
              <a:off x="0" y="1011238"/>
              <a:ext cx="3357566" cy="2616202"/>
            </a:xfrm>
            <a:custGeom>
              <a:avLst/>
              <a:gdLst>
                <a:gd name="T0" fmla="*/ 458463 w 1494"/>
                <a:gd name="T1" fmla="*/ 2584736 h 1164"/>
                <a:gd name="T2" fmla="*/ 179789 w 1494"/>
                <a:gd name="T3" fmla="*/ 2117236 h 1164"/>
                <a:gd name="T4" fmla="*/ 87647 w 1494"/>
                <a:gd name="T5" fmla="*/ 2020589 h 1164"/>
                <a:gd name="T6" fmla="*/ 13484 w 1494"/>
                <a:gd name="T7" fmla="*/ 1890228 h 1164"/>
                <a:gd name="T8" fmla="*/ 112368 w 1494"/>
                <a:gd name="T9" fmla="*/ 1741887 h 1164"/>
                <a:gd name="T10" fmla="*/ 15732 w 1494"/>
                <a:gd name="T11" fmla="*/ 1580060 h 1164"/>
                <a:gd name="T12" fmla="*/ 368568 w 1494"/>
                <a:gd name="T13" fmla="*/ 1375529 h 1164"/>
                <a:gd name="T14" fmla="*/ 757363 w 1494"/>
                <a:gd name="T15" fmla="*/ 1296863 h 1164"/>
                <a:gd name="T16" fmla="*/ 1087726 w 1494"/>
                <a:gd name="T17" fmla="*/ 1128293 h 1164"/>
                <a:gd name="T18" fmla="*/ 1186610 w 1494"/>
                <a:gd name="T19" fmla="*/ 943990 h 1164"/>
                <a:gd name="T20" fmla="*/ 1166383 w 1494"/>
                <a:gd name="T21" fmla="*/ 705745 h 1164"/>
                <a:gd name="T22" fmla="*/ 1593383 w 1494"/>
                <a:gd name="T23" fmla="*/ 438281 h 1164"/>
                <a:gd name="T24" fmla="*/ 2031620 w 1494"/>
                <a:gd name="T25" fmla="*/ 328149 h 1164"/>
                <a:gd name="T26" fmla="*/ 2317035 w 1494"/>
                <a:gd name="T27" fmla="*/ 2248 h 1164"/>
                <a:gd name="T28" fmla="*/ 2341756 w 1494"/>
                <a:gd name="T29" fmla="*/ 24724 h 1164"/>
                <a:gd name="T30" fmla="*/ 2651893 w 1494"/>
                <a:gd name="T31" fmla="*/ 262969 h 1164"/>
                <a:gd name="T32" fmla="*/ 2746282 w 1494"/>
                <a:gd name="T33" fmla="*/ 418053 h 1164"/>
                <a:gd name="T34" fmla="*/ 2923824 w 1494"/>
                <a:gd name="T35" fmla="*/ 770926 h 1164"/>
                <a:gd name="T36" fmla="*/ 3198003 w 1494"/>
                <a:gd name="T37" fmla="*/ 930505 h 1164"/>
                <a:gd name="T38" fmla="*/ 3350824 w 1494"/>
                <a:gd name="T39" fmla="*/ 1200216 h 1164"/>
                <a:gd name="T40" fmla="*/ 3198003 w 1494"/>
                <a:gd name="T41" fmla="*/ 1337320 h 1164"/>
                <a:gd name="T42" fmla="*/ 2793477 w 1494"/>
                <a:gd name="T43" fmla="*/ 1508137 h 1164"/>
                <a:gd name="T44" fmla="*/ 2854156 w 1494"/>
                <a:gd name="T45" fmla="*/ 1728401 h 1164"/>
                <a:gd name="T46" fmla="*/ 2321530 w 1494"/>
                <a:gd name="T47" fmla="*/ 2004856 h 1164"/>
                <a:gd name="T48" fmla="*/ 2143988 w 1494"/>
                <a:gd name="T49" fmla="*/ 2350986 h 1164"/>
                <a:gd name="T50" fmla="*/ 1400110 w 1494"/>
                <a:gd name="T51" fmla="*/ 2395938 h 1164"/>
                <a:gd name="T52" fmla="*/ 880968 w 1494"/>
                <a:gd name="T53" fmla="*/ 2467861 h 1164"/>
                <a:gd name="T54" fmla="*/ 604542 w 1494"/>
                <a:gd name="T55" fmla="*/ 2474603 h 1164"/>
                <a:gd name="T56" fmla="*/ 579821 w 1494"/>
                <a:gd name="T57" fmla="*/ 2492584 h 1164"/>
                <a:gd name="T58" fmla="*/ 779836 w 1494"/>
                <a:gd name="T59" fmla="*/ 2434147 h 1164"/>
                <a:gd name="T60" fmla="*/ 1049520 w 1494"/>
                <a:gd name="T61" fmla="*/ 2389195 h 1164"/>
                <a:gd name="T62" fmla="*/ 1860820 w 1494"/>
                <a:gd name="T63" fmla="*/ 2315024 h 1164"/>
                <a:gd name="T64" fmla="*/ 2359735 w 1494"/>
                <a:gd name="T65" fmla="*/ 2211635 h 1164"/>
                <a:gd name="T66" fmla="*/ 2373219 w 1494"/>
                <a:gd name="T67" fmla="*/ 1935180 h 1164"/>
                <a:gd name="T68" fmla="*/ 2845166 w 1494"/>
                <a:gd name="T69" fmla="*/ 1728401 h 1164"/>
                <a:gd name="T70" fmla="*/ 2829435 w 1494"/>
                <a:gd name="T71" fmla="*/ 1571070 h 1164"/>
                <a:gd name="T72" fmla="*/ 2883372 w 1494"/>
                <a:gd name="T73" fmla="*/ 1467680 h 1164"/>
                <a:gd name="T74" fmla="*/ 3198003 w 1494"/>
                <a:gd name="T75" fmla="*/ 1328329 h 1164"/>
                <a:gd name="T76" fmla="*/ 3189013 w 1494"/>
                <a:gd name="T77" fmla="*/ 937248 h 1164"/>
                <a:gd name="T78" fmla="*/ 2701335 w 1494"/>
                <a:gd name="T79" fmla="*/ 606851 h 1164"/>
                <a:gd name="T80" fmla="*/ 2613688 w 1494"/>
                <a:gd name="T81" fmla="*/ 166322 h 1164"/>
                <a:gd name="T82" fmla="*/ 2094546 w 1494"/>
                <a:gd name="T83" fmla="*/ 119123 h 1164"/>
                <a:gd name="T84" fmla="*/ 1602373 w 1494"/>
                <a:gd name="T85" fmla="*/ 440529 h 1164"/>
                <a:gd name="T86" fmla="*/ 1265268 w 1494"/>
                <a:gd name="T87" fmla="*/ 624832 h 1164"/>
                <a:gd name="T88" fmla="*/ 1195599 w 1494"/>
                <a:gd name="T89" fmla="*/ 946238 h 1164"/>
                <a:gd name="T90" fmla="*/ 1092220 w 1494"/>
                <a:gd name="T91" fmla="*/ 1085589 h 1164"/>
                <a:gd name="T92" fmla="*/ 761857 w 1494"/>
                <a:gd name="T93" fmla="*/ 1303606 h 1164"/>
                <a:gd name="T94" fmla="*/ 501163 w 1494"/>
                <a:gd name="T95" fmla="*/ 1357548 h 1164"/>
                <a:gd name="T96" fmla="*/ 368568 w 1494"/>
                <a:gd name="T97" fmla="*/ 1384519 h 1164"/>
                <a:gd name="T98" fmla="*/ 24721 w 1494"/>
                <a:gd name="T99" fmla="*/ 1582308 h 1164"/>
                <a:gd name="T100" fmla="*/ 121358 w 1494"/>
                <a:gd name="T101" fmla="*/ 1741887 h 1164"/>
                <a:gd name="T102" fmla="*/ 8989 w 1494"/>
                <a:gd name="T103" fmla="*/ 1919447 h 1164"/>
                <a:gd name="T104" fmla="*/ 107874 w 1494"/>
                <a:gd name="T105" fmla="*/ 1973389 h 1164"/>
                <a:gd name="T106" fmla="*/ 188779 w 1494"/>
                <a:gd name="T107" fmla="*/ 2114988 h 1164"/>
                <a:gd name="T108" fmla="*/ 382052 w 1494"/>
                <a:gd name="T109" fmla="*/ 2348738 h 1164"/>
                <a:gd name="T110" fmla="*/ 550605 w 1494"/>
                <a:gd name="T111" fmla="*/ 2566755 h 1164"/>
                <a:gd name="T112" fmla="*/ 604542 w 1494"/>
                <a:gd name="T113" fmla="*/ 2524051 h 1164"/>
                <a:gd name="T114" fmla="*/ 458463 w 1494"/>
                <a:gd name="T115" fmla="*/ 2616202 h 116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494" h="1164">
                  <a:moveTo>
                    <a:pt x="203" y="1164"/>
                  </a:moveTo>
                  <a:cubicBezTo>
                    <a:pt x="203" y="1163"/>
                    <a:pt x="202" y="1162"/>
                    <a:pt x="202" y="1162"/>
                  </a:cubicBezTo>
                  <a:cubicBezTo>
                    <a:pt x="202" y="1162"/>
                    <a:pt x="202" y="1162"/>
                    <a:pt x="202" y="1162"/>
                  </a:cubicBezTo>
                  <a:cubicBezTo>
                    <a:pt x="203" y="1161"/>
                    <a:pt x="203" y="1159"/>
                    <a:pt x="203" y="1158"/>
                  </a:cubicBezTo>
                  <a:cubicBezTo>
                    <a:pt x="203" y="1158"/>
                    <a:pt x="203" y="1158"/>
                    <a:pt x="203" y="1158"/>
                  </a:cubicBezTo>
                  <a:cubicBezTo>
                    <a:pt x="204" y="1156"/>
                    <a:pt x="204" y="1153"/>
                    <a:pt x="204" y="1150"/>
                  </a:cubicBezTo>
                  <a:cubicBezTo>
                    <a:pt x="204" y="1150"/>
                    <a:pt x="204" y="1150"/>
                    <a:pt x="204" y="1150"/>
                  </a:cubicBezTo>
                  <a:cubicBezTo>
                    <a:pt x="204" y="1118"/>
                    <a:pt x="173" y="1070"/>
                    <a:pt x="166" y="1046"/>
                  </a:cubicBezTo>
                  <a:cubicBezTo>
                    <a:pt x="166" y="1046"/>
                    <a:pt x="166" y="1046"/>
                    <a:pt x="166" y="1046"/>
                  </a:cubicBezTo>
                  <a:cubicBezTo>
                    <a:pt x="161" y="1029"/>
                    <a:pt x="121" y="1013"/>
                    <a:pt x="100" y="999"/>
                  </a:cubicBezTo>
                  <a:cubicBezTo>
                    <a:pt x="100" y="999"/>
                    <a:pt x="100" y="999"/>
                    <a:pt x="100" y="999"/>
                  </a:cubicBezTo>
                  <a:cubicBezTo>
                    <a:pt x="94" y="994"/>
                    <a:pt x="89" y="989"/>
                    <a:pt x="89" y="983"/>
                  </a:cubicBezTo>
                  <a:cubicBezTo>
                    <a:pt x="89" y="983"/>
                    <a:pt x="89" y="983"/>
                    <a:pt x="89" y="983"/>
                  </a:cubicBezTo>
                  <a:cubicBezTo>
                    <a:pt x="89" y="974"/>
                    <a:pt x="86" y="957"/>
                    <a:pt x="80" y="942"/>
                  </a:cubicBezTo>
                  <a:cubicBezTo>
                    <a:pt x="80" y="942"/>
                    <a:pt x="80" y="942"/>
                    <a:pt x="80" y="942"/>
                  </a:cubicBezTo>
                  <a:cubicBezTo>
                    <a:pt x="74" y="928"/>
                    <a:pt x="65" y="916"/>
                    <a:pt x="55" y="916"/>
                  </a:cubicBezTo>
                  <a:cubicBezTo>
                    <a:pt x="55" y="916"/>
                    <a:pt x="55" y="916"/>
                    <a:pt x="55" y="916"/>
                  </a:cubicBezTo>
                  <a:cubicBezTo>
                    <a:pt x="49" y="916"/>
                    <a:pt x="45" y="914"/>
                    <a:pt x="42" y="911"/>
                  </a:cubicBezTo>
                  <a:cubicBezTo>
                    <a:pt x="42" y="911"/>
                    <a:pt x="42" y="911"/>
                    <a:pt x="42" y="911"/>
                  </a:cubicBezTo>
                  <a:cubicBezTo>
                    <a:pt x="40" y="908"/>
                    <a:pt x="39" y="903"/>
                    <a:pt x="39" y="899"/>
                  </a:cubicBezTo>
                  <a:cubicBezTo>
                    <a:pt x="39" y="899"/>
                    <a:pt x="39" y="899"/>
                    <a:pt x="39" y="899"/>
                  </a:cubicBezTo>
                  <a:cubicBezTo>
                    <a:pt x="39" y="891"/>
                    <a:pt x="42" y="883"/>
                    <a:pt x="43" y="879"/>
                  </a:cubicBezTo>
                  <a:cubicBezTo>
                    <a:pt x="43" y="879"/>
                    <a:pt x="43" y="879"/>
                    <a:pt x="43" y="879"/>
                  </a:cubicBezTo>
                  <a:cubicBezTo>
                    <a:pt x="39" y="879"/>
                    <a:pt x="31" y="878"/>
                    <a:pt x="24" y="876"/>
                  </a:cubicBezTo>
                  <a:cubicBezTo>
                    <a:pt x="24" y="876"/>
                    <a:pt x="24" y="876"/>
                    <a:pt x="24" y="876"/>
                  </a:cubicBezTo>
                  <a:cubicBezTo>
                    <a:pt x="12" y="873"/>
                    <a:pt x="0" y="867"/>
                    <a:pt x="0" y="854"/>
                  </a:cubicBezTo>
                  <a:cubicBezTo>
                    <a:pt x="0" y="854"/>
                    <a:pt x="0" y="854"/>
                    <a:pt x="0" y="854"/>
                  </a:cubicBezTo>
                  <a:cubicBezTo>
                    <a:pt x="0" y="848"/>
                    <a:pt x="3" y="844"/>
                    <a:pt x="6" y="841"/>
                  </a:cubicBezTo>
                  <a:cubicBezTo>
                    <a:pt x="6" y="841"/>
                    <a:pt x="6" y="841"/>
                    <a:pt x="6" y="841"/>
                  </a:cubicBezTo>
                  <a:cubicBezTo>
                    <a:pt x="10" y="838"/>
                    <a:pt x="15" y="836"/>
                    <a:pt x="20" y="834"/>
                  </a:cubicBezTo>
                  <a:cubicBezTo>
                    <a:pt x="20" y="834"/>
                    <a:pt x="20" y="834"/>
                    <a:pt x="20" y="834"/>
                  </a:cubicBezTo>
                  <a:cubicBezTo>
                    <a:pt x="30" y="829"/>
                    <a:pt x="40" y="824"/>
                    <a:pt x="44" y="805"/>
                  </a:cubicBezTo>
                  <a:cubicBezTo>
                    <a:pt x="44" y="805"/>
                    <a:pt x="44" y="805"/>
                    <a:pt x="44" y="805"/>
                  </a:cubicBezTo>
                  <a:cubicBezTo>
                    <a:pt x="48" y="789"/>
                    <a:pt x="50" y="781"/>
                    <a:pt x="50" y="775"/>
                  </a:cubicBezTo>
                  <a:cubicBezTo>
                    <a:pt x="50" y="775"/>
                    <a:pt x="50" y="775"/>
                    <a:pt x="50" y="775"/>
                  </a:cubicBezTo>
                  <a:cubicBezTo>
                    <a:pt x="50" y="768"/>
                    <a:pt x="46" y="765"/>
                    <a:pt x="35" y="754"/>
                  </a:cubicBezTo>
                  <a:cubicBezTo>
                    <a:pt x="35" y="754"/>
                    <a:pt x="35" y="754"/>
                    <a:pt x="35" y="754"/>
                  </a:cubicBezTo>
                  <a:cubicBezTo>
                    <a:pt x="27" y="747"/>
                    <a:pt x="20" y="743"/>
                    <a:pt x="15" y="738"/>
                  </a:cubicBezTo>
                  <a:cubicBezTo>
                    <a:pt x="15" y="738"/>
                    <a:pt x="15" y="738"/>
                    <a:pt x="15" y="738"/>
                  </a:cubicBezTo>
                  <a:cubicBezTo>
                    <a:pt x="9" y="734"/>
                    <a:pt x="5" y="728"/>
                    <a:pt x="5" y="719"/>
                  </a:cubicBezTo>
                  <a:cubicBezTo>
                    <a:pt x="5" y="719"/>
                    <a:pt x="5" y="719"/>
                    <a:pt x="5" y="719"/>
                  </a:cubicBezTo>
                  <a:cubicBezTo>
                    <a:pt x="5" y="715"/>
                    <a:pt x="6" y="710"/>
                    <a:pt x="7" y="703"/>
                  </a:cubicBezTo>
                  <a:cubicBezTo>
                    <a:pt x="7" y="703"/>
                    <a:pt x="7" y="703"/>
                    <a:pt x="7" y="703"/>
                  </a:cubicBezTo>
                  <a:cubicBezTo>
                    <a:pt x="11" y="687"/>
                    <a:pt x="14" y="667"/>
                    <a:pt x="21" y="650"/>
                  </a:cubicBezTo>
                  <a:cubicBezTo>
                    <a:pt x="21" y="650"/>
                    <a:pt x="21" y="650"/>
                    <a:pt x="21" y="650"/>
                  </a:cubicBezTo>
                  <a:cubicBezTo>
                    <a:pt x="29" y="633"/>
                    <a:pt x="42" y="620"/>
                    <a:pt x="66" y="620"/>
                  </a:cubicBezTo>
                  <a:cubicBezTo>
                    <a:pt x="66" y="620"/>
                    <a:pt x="66" y="620"/>
                    <a:pt x="66" y="620"/>
                  </a:cubicBezTo>
                  <a:cubicBezTo>
                    <a:pt x="97" y="620"/>
                    <a:pt x="131" y="612"/>
                    <a:pt x="164" y="612"/>
                  </a:cubicBezTo>
                  <a:cubicBezTo>
                    <a:pt x="164" y="612"/>
                    <a:pt x="164" y="612"/>
                    <a:pt x="164" y="612"/>
                  </a:cubicBezTo>
                  <a:cubicBezTo>
                    <a:pt x="180" y="612"/>
                    <a:pt x="195" y="614"/>
                    <a:pt x="210" y="620"/>
                  </a:cubicBezTo>
                  <a:cubicBezTo>
                    <a:pt x="210" y="620"/>
                    <a:pt x="210" y="620"/>
                    <a:pt x="210" y="620"/>
                  </a:cubicBezTo>
                  <a:cubicBezTo>
                    <a:pt x="213" y="612"/>
                    <a:pt x="227" y="582"/>
                    <a:pt x="255" y="582"/>
                  </a:cubicBezTo>
                  <a:cubicBezTo>
                    <a:pt x="255" y="582"/>
                    <a:pt x="255" y="582"/>
                    <a:pt x="255" y="582"/>
                  </a:cubicBezTo>
                  <a:cubicBezTo>
                    <a:pt x="272" y="582"/>
                    <a:pt x="292" y="586"/>
                    <a:pt x="308" y="586"/>
                  </a:cubicBezTo>
                  <a:cubicBezTo>
                    <a:pt x="308" y="586"/>
                    <a:pt x="308" y="586"/>
                    <a:pt x="308" y="586"/>
                  </a:cubicBezTo>
                  <a:cubicBezTo>
                    <a:pt x="320" y="586"/>
                    <a:pt x="330" y="583"/>
                    <a:pt x="337" y="577"/>
                  </a:cubicBezTo>
                  <a:cubicBezTo>
                    <a:pt x="337" y="577"/>
                    <a:pt x="337" y="577"/>
                    <a:pt x="337" y="577"/>
                  </a:cubicBezTo>
                  <a:cubicBezTo>
                    <a:pt x="354" y="559"/>
                    <a:pt x="390" y="536"/>
                    <a:pt x="434" y="536"/>
                  </a:cubicBezTo>
                  <a:cubicBezTo>
                    <a:pt x="434" y="536"/>
                    <a:pt x="434" y="536"/>
                    <a:pt x="434" y="536"/>
                  </a:cubicBezTo>
                  <a:cubicBezTo>
                    <a:pt x="452" y="536"/>
                    <a:pt x="464" y="534"/>
                    <a:pt x="472" y="528"/>
                  </a:cubicBezTo>
                  <a:cubicBezTo>
                    <a:pt x="472" y="528"/>
                    <a:pt x="472" y="528"/>
                    <a:pt x="472" y="528"/>
                  </a:cubicBezTo>
                  <a:cubicBezTo>
                    <a:pt x="480" y="523"/>
                    <a:pt x="484" y="515"/>
                    <a:pt x="484" y="502"/>
                  </a:cubicBezTo>
                  <a:cubicBezTo>
                    <a:pt x="484" y="502"/>
                    <a:pt x="484" y="502"/>
                    <a:pt x="484" y="502"/>
                  </a:cubicBezTo>
                  <a:cubicBezTo>
                    <a:pt x="484" y="497"/>
                    <a:pt x="483" y="491"/>
                    <a:pt x="482" y="484"/>
                  </a:cubicBezTo>
                  <a:cubicBezTo>
                    <a:pt x="482" y="484"/>
                    <a:pt x="482" y="484"/>
                    <a:pt x="482" y="484"/>
                  </a:cubicBezTo>
                  <a:cubicBezTo>
                    <a:pt x="481" y="481"/>
                    <a:pt x="481" y="478"/>
                    <a:pt x="481" y="475"/>
                  </a:cubicBezTo>
                  <a:cubicBezTo>
                    <a:pt x="481" y="475"/>
                    <a:pt x="481" y="475"/>
                    <a:pt x="481" y="475"/>
                  </a:cubicBezTo>
                  <a:cubicBezTo>
                    <a:pt x="481" y="459"/>
                    <a:pt x="492" y="455"/>
                    <a:pt x="503" y="450"/>
                  </a:cubicBezTo>
                  <a:cubicBezTo>
                    <a:pt x="503" y="450"/>
                    <a:pt x="503" y="450"/>
                    <a:pt x="503" y="450"/>
                  </a:cubicBezTo>
                  <a:cubicBezTo>
                    <a:pt x="513" y="446"/>
                    <a:pt x="524" y="440"/>
                    <a:pt x="528" y="420"/>
                  </a:cubicBezTo>
                  <a:cubicBezTo>
                    <a:pt x="528" y="420"/>
                    <a:pt x="528" y="420"/>
                    <a:pt x="528" y="420"/>
                  </a:cubicBezTo>
                  <a:cubicBezTo>
                    <a:pt x="533" y="393"/>
                    <a:pt x="541" y="376"/>
                    <a:pt x="541" y="362"/>
                  </a:cubicBezTo>
                  <a:cubicBezTo>
                    <a:pt x="541" y="362"/>
                    <a:pt x="541" y="362"/>
                    <a:pt x="541" y="362"/>
                  </a:cubicBezTo>
                  <a:cubicBezTo>
                    <a:pt x="541" y="354"/>
                    <a:pt x="538" y="347"/>
                    <a:pt x="530" y="338"/>
                  </a:cubicBezTo>
                  <a:cubicBezTo>
                    <a:pt x="530" y="338"/>
                    <a:pt x="530" y="338"/>
                    <a:pt x="530" y="338"/>
                  </a:cubicBezTo>
                  <a:cubicBezTo>
                    <a:pt x="523" y="331"/>
                    <a:pt x="519" y="322"/>
                    <a:pt x="519" y="314"/>
                  </a:cubicBezTo>
                  <a:cubicBezTo>
                    <a:pt x="519" y="314"/>
                    <a:pt x="519" y="314"/>
                    <a:pt x="519" y="314"/>
                  </a:cubicBezTo>
                  <a:cubicBezTo>
                    <a:pt x="519" y="293"/>
                    <a:pt x="538" y="274"/>
                    <a:pt x="563" y="274"/>
                  </a:cubicBezTo>
                  <a:cubicBezTo>
                    <a:pt x="563" y="274"/>
                    <a:pt x="563" y="274"/>
                    <a:pt x="563" y="274"/>
                  </a:cubicBezTo>
                  <a:cubicBezTo>
                    <a:pt x="585" y="274"/>
                    <a:pt x="615" y="284"/>
                    <a:pt x="640" y="284"/>
                  </a:cubicBezTo>
                  <a:cubicBezTo>
                    <a:pt x="640" y="284"/>
                    <a:pt x="640" y="284"/>
                    <a:pt x="640" y="284"/>
                  </a:cubicBezTo>
                  <a:cubicBezTo>
                    <a:pt x="653" y="284"/>
                    <a:pt x="665" y="281"/>
                    <a:pt x="673" y="273"/>
                  </a:cubicBezTo>
                  <a:cubicBezTo>
                    <a:pt x="673" y="273"/>
                    <a:pt x="673" y="273"/>
                    <a:pt x="673" y="273"/>
                  </a:cubicBezTo>
                  <a:cubicBezTo>
                    <a:pt x="684" y="262"/>
                    <a:pt x="695" y="227"/>
                    <a:pt x="709" y="195"/>
                  </a:cubicBezTo>
                  <a:cubicBezTo>
                    <a:pt x="709" y="195"/>
                    <a:pt x="709" y="195"/>
                    <a:pt x="709" y="195"/>
                  </a:cubicBezTo>
                  <a:cubicBezTo>
                    <a:pt x="723" y="163"/>
                    <a:pt x="740" y="133"/>
                    <a:pt x="767" y="133"/>
                  </a:cubicBezTo>
                  <a:cubicBezTo>
                    <a:pt x="767" y="133"/>
                    <a:pt x="767" y="133"/>
                    <a:pt x="767" y="133"/>
                  </a:cubicBezTo>
                  <a:cubicBezTo>
                    <a:pt x="818" y="133"/>
                    <a:pt x="848" y="159"/>
                    <a:pt x="886" y="158"/>
                  </a:cubicBezTo>
                  <a:cubicBezTo>
                    <a:pt x="886" y="158"/>
                    <a:pt x="886" y="158"/>
                    <a:pt x="886" y="158"/>
                  </a:cubicBezTo>
                  <a:cubicBezTo>
                    <a:pt x="895" y="158"/>
                    <a:pt x="900" y="154"/>
                    <a:pt x="904" y="146"/>
                  </a:cubicBezTo>
                  <a:cubicBezTo>
                    <a:pt x="904" y="146"/>
                    <a:pt x="904" y="146"/>
                    <a:pt x="904" y="146"/>
                  </a:cubicBezTo>
                  <a:cubicBezTo>
                    <a:pt x="908" y="138"/>
                    <a:pt x="910" y="127"/>
                    <a:pt x="911" y="115"/>
                  </a:cubicBezTo>
                  <a:cubicBezTo>
                    <a:pt x="911" y="115"/>
                    <a:pt x="911" y="115"/>
                    <a:pt x="911" y="115"/>
                  </a:cubicBezTo>
                  <a:cubicBezTo>
                    <a:pt x="914" y="91"/>
                    <a:pt x="915" y="64"/>
                    <a:pt x="929" y="50"/>
                  </a:cubicBezTo>
                  <a:cubicBezTo>
                    <a:pt x="929" y="50"/>
                    <a:pt x="929" y="50"/>
                    <a:pt x="929" y="50"/>
                  </a:cubicBezTo>
                  <a:cubicBezTo>
                    <a:pt x="942" y="37"/>
                    <a:pt x="963" y="34"/>
                    <a:pt x="984" y="29"/>
                  </a:cubicBezTo>
                  <a:cubicBezTo>
                    <a:pt x="984" y="29"/>
                    <a:pt x="984" y="29"/>
                    <a:pt x="984" y="29"/>
                  </a:cubicBezTo>
                  <a:cubicBezTo>
                    <a:pt x="1004" y="25"/>
                    <a:pt x="1023" y="18"/>
                    <a:pt x="1031" y="1"/>
                  </a:cubicBezTo>
                  <a:cubicBezTo>
                    <a:pt x="1031" y="1"/>
                    <a:pt x="1031" y="1"/>
                    <a:pt x="1031" y="1"/>
                  </a:cubicBezTo>
                  <a:cubicBezTo>
                    <a:pt x="1032" y="0"/>
                    <a:pt x="1032" y="0"/>
                    <a:pt x="1033" y="0"/>
                  </a:cubicBezTo>
                  <a:cubicBezTo>
                    <a:pt x="1033" y="0"/>
                    <a:pt x="1033" y="0"/>
                    <a:pt x="1033" y="0"/>
                  </a:cubicBezTo>
                  <a:cubicBezTo>
                    <a:pt x="1034" y="0"/>
                    <a:pt x="1035" y="0"/>
                    <a:pt x="1035" y="1"/>
                  </a:cubicBezTo>
                  <a:cubicBezTo>
                    <a:pt x="1035" y="1"/>
                    <a:pt x="1035" y="1"/>
                    <a:pt x="1035" y="1"/>
                  </a:cubicBezTo>
                  <a:cubicBezTo>
                    <a:pt x="1035" y="1"/>
                    <a:pt x="1037" y="5"/>
                    <a:pt x="1042" y="11"/>
                  </a:cubicBezTo>
                  <a:cubicBezTo>
                    <a:pt x="1042" y="11"/>
                    <a:pt x="1042" y="11"/>
                    <a:pt x="1042" y="11"/>
                  </a:cubicBezTo>
                  <a:cubicBezTo>
                    <a:pt x="1047" y="18"/>
                    <a:pt x="1054" y="27"/>
                    <a:pt x="1064" y="35"/>
                  </a:cubicBezTo>
                  <a:cubicBezTo>
                    <a:pt x="1064" y="35"/>
                    <a:pt x="1064" y="35"/>
                    <a:pt x="1064" y="35"/>
                  </a:cubicBezTo>
                  <a:cubicBezTo>
                    <a:pt x="1085" y="52"/>
                    <a:pt x="1117" y="70"/>
                    <a:pt x="1165" y="70"/>
                  </a:cubicBezTo>
                  <a:cubicBezTo>
                    <a:pt x="1165" y="70"/>
                    <a:pt x="1165" y="70"/>
                    <a:pt x="1165" y="70"/>
                  </a:cubicBezTo>
                  <a:cubicBezTo>
                    <a:pt x="1166" y="70"/>
                    <a:pt x="1167" y="70"/>
                    <a:pt x="1167" y="71"/>
                  </a:cubicBezTo>
                  <a:cubicBezTo>
                    <a:pt x="1167" y="71"/>
                    <a:pt x="1167" y="71"/>
                    <a:pt x="1167" y="71"/>
                  </a:cubicBezTo>
                  <a:cubicBezTo>
                    <a:pt x="1167" y="71"/>
                    <a:pt x="1171" y="94"/>
                    <a:pt x="1180" y="117"/>
                  </a:cubicBezTo>
                  <a:cubicBezTo>
                    <a:pt x="1180" y="117"/>
                    <a:pt x="1180" y="117"/>
                    <a:pt x="1180" y="117"/>
                  </a:cubicBezTo>
                  <a:cubicBezTo>
                    <a:pt x="1189" y="141"/>
                    <a:pt x="1202" y="165"/>
                    <a:pt x="1220" y="169"/>
                  </a:cubicBezTo>
                  <a:cubicBezTo>
                    <a:pt x="1220" y="169"/>
                    <a:pt x="1220" y="169"/>
                    <a:pt x="1220" y="169"/>
                  </a:cubicBezTo>
                  <a:cubicBezTo>
                    <a:pt x="1220" y="169"/>
                    <a:pt x="1221" y="169"/>
                    <a:pt x="1221" y="170"/>
                  </a:cubicBezTo>
                  <a:cubicBezTo>
                    <a:pt x="1221" y="170"/>
                    <a:pt x="1221" y="170"/>
                    <a:pt x="1221" y="170"/>
                  </a:cubicBezTo>
                  <a:cubicBezTo>
                    <a:pt x="1221" y="170"/>
                    <a:pt x="1222" y="176"/>
                    <a:pt x="1222" y="186"/>
                  </a:cubicBezTo>
                  <a:cubicBezTo>
                    <a:pt x="1222" y="186"/>
                    <a:pt x="1222" y="186"/>
                    <a:pt x="1222" y="186"/>
                  </a:cubicBezTo>
                  <a:cubicBezTo>
                    <a:pt x="1221" y="208"/>
                    <a:pt x="1220" y="248"/>
                    <a:pt x="1205" y="272"/>
                  </a:cubicBezTo>
                  <a:cubicBezTo>
                    <a:pt x="1205" y="272"/>
                    <a:pt x="1205" y="272"/>
                    <a:pt x="1205" y="272"/>
                  </a:cubicBezTo>
                  <a:cubicBezTo>
                    <a:pt x="1202" y="277"/>
                    <a:pt x="1200" y="283"/>
                    <a:pt x="1200" y="289"/>
                  </a:cubicBezTo>
                  <a:cubicBezTo>
                    <a:pt x="1200" y="289"/>
                    <a:pt x="1200" y="289"/>
                    <a:pt x="1200" y="289"/>
                  </a:cubicBezTo>
                  <a:cubicBezTo>
                    <a:pt x="1200" y="302"/>
                    <a:pt x="1208" y="316"/>
                    <a:pt x="1225" y="326"/>
                  </a:cubicBezTo>
                  <a:cubicBezTo>
                    <a:pt x="1225" y="326"/>
                    <a:pt x="1225" y="326"/>
                    <a:pt x="1225" y="326"/>
                  </a:cubicBezTo>
                  <a:cubicBezTo>
                    <a:pt x="1242" y="336"/>
                    <a:pt x="1268" y="343"/>
                    <a:pt x="1301" y="343"/>
                  </a:cubicBezTo>
                  <a:cubicBezTo>
                    <a:pt x="1301" y="343"/>
                    <a:pt x="1301" y="343"/>
                    <a:pt x="1301" y="343"/>
                  </a:cubicBezTo>
                  <a:cubicBezTo>
                    <a:pt x="1302" y="343"/>
                    <a:pt x="1302" y="343"/>
                    <a:pt x="1302" y="343"/>
                  </a:cubicBezTo>
                  <a:cubicBezTo>
                    <a:pt x="1302" y="343"/>
                    <a:pt x="1323" y="359"/>
                    <a:pt x="1348" y="375"/>
                  </a:cubicBezTo>
                  <a:cubicBezTo>
                    <a:pt x="1348" y="375"/>
                    <a:pt x="1348" y="375"/>
                    <a:pt x="1348" y="375"/>
                  </a:cubicBezTo>
                  <a:cubicBezTo>
                    <a:pt x="1374" y="392"/>
                    <a:pt x="1404" y="409"/>
                    <a:pt x="1421" y="413"/>
                  </a:cubicBezTo>
                  <a:cubicBezTo>
                    <a:pt x="1421" y="413"/>
                    <a:pt x="1421" y="413"/>
                    <a:pt x="1421" y="413"/>
                  </a:cubicBezTo>
                  <a:cubicBezTo>
                    <a:pt x="1422" y="413"/>
                    <a:pt x="1422" y="414"/>
                    <a:pt x="1423" y="414"/>
                  </a:cubicBezTo>
                  <a:cubicBezTo>
                    <a:pt x="1423" y="414"/>
                    <a:pt x="1423" y="414"/>
                    <a:pt x="1423" y="414"/>
                  </a:cubicBezTo>
                  <a:cubicBezTo>
                    <a:pt x="1423" y="414"/>
                    <a:pt x="1427" y="428"/>
                    <a:pt x="1433" y="443"/>
                  </a:cubicBezTo>
                  <a:cubicBezTo>
                    <a:pt x="1433" y="443"/>
                    <a:pt x="1433" y="443"/>
                    <a:pt x="1433" y="443"/>
                  </a:cubicBezTo>
                  <a:cubicBezTo>
                    <a:pt x="1439" y="457"/>
                    <a:pt x="1447" y="474"/>
                    <a:pt x="1454" y="481"/>
                  </a:cubicBezTo>
                  <a:cubicBezTo>
                    <a:pt x="1454" y="481"/>
                    <a:pt x="1454" y="481"/>
                    <a:pt x="1454" y="481"/>
                  </a:cubicBezTo>
                  <a:cubicBezTo>
                    <a:pt x="1468" y="495"/>
                    <a:pt x="1482" y="511"/>
                    <a:pt x="1491" y="534"/>
                  </a:cubicBezTo>
                  <a:cubicBezTo>
                    <a:pt x="1491" y="534"/>
                    <a:pt x="1491" y="534"/>
                    <a:pt x="1491" y="534"/>
                  </a:cubicBezTo>
                  <a:cubicBezTo>
                    <a:pt x="1491" y="534"/>
                    <a:pt x="1491" y="534"/>
                    <a:pt x="1491" y="534"/>
                  </a:cubicBezTo>
                  <a:cubicBezTo>
                    <a:pt x="1491" y="534"/>
                    <a:pt x="1491" y="534"/>
                    <a:pt x="1491" y="534"/>
                  </a:cubicBezTo>
                  <a:cubicBezTo>
                    <a:pt x="1492" y="534"/>
                    <a:pt x="1493" y="534"/>
                    <a:pt x="1493" y="535"/>
                  </a:cubicBezTo>
                  <a:cubicBezTo>
                    <a:pt x="1493" y="535"/>
                    <a:pt x="1493" y="535"/>
                    <a:pt x="1493" y="535"/>
                  </a:cubicBezTo>
                  <a:cubicBezTo>
                    <a:pt x="1494" y="536"/>
                    <a:pt x="1494" y="536"/>
                    <a:pt x="1493" y="537"/>
                  </a:cubicBezTo>
                  <a:cubicBezTo>
                    <a:pt x="1493" y="537"/>
                    <a:pt x="1493" y="537"/>
                    <a:pt x="1493" y="537"/>
                  </a:cubicBezTo>
                  <a:cubicBezTo>
                    <a:pt x="1470" y="584"/>
                    <a:pt x="1445" y="595"/>
                    <a:pt x="1423" y="595"/>
                  </a:cubicBezTo>
                  <a:cubicBezTo>
                    <a:pt x="1423" y="595"/>
                    <a:pt x="1423" y="595"/>
                    <a:pt x="1423" y="595"/>
                  </a:cubicBezTo>
                  <a:cubicBezTo>
                    <a:pt x="1406" y="595"/>
                    <a:pt x="1391" y="589"/>
                    <a:pt x="1379" y="589"/>
                  </a:cubicBezTo>
                  <a:cubicBezTo>
                    <a:pt x="1379" y="589"/>
                    <a:pt x="1379" y="589"/>
                    <a:pt x="1379" y="589"/>
                  </a:cubicBezTo>
                  <a:cubicBezTo>
                    <a:pt x="1370" y="590"/>
                    <a:pt x="1362" y="592"/>
                    <a:pt x="1356" y="603"/>
                  </a:cubicBezTo>
                  <a:cubicBezTo>
                    <a:pt x="1356" y="603"/>
                    <a:pt x="1356" y="603"/>
                    <a:pt x="1356" y="603"/>
                  </a:cubicBezTo>
                  <a:cubicBezTo>
                    <a:pt x="1329" y="647"/>
                    <a:pt x="1263" y="666"/>
                    <a:pt x="1243" y="671"/>
                  </a:cubicBezTo>
                  <a:cubicBezTo>
                    <a:pt x="1243" y="671"/>
                    <a:pt x="1243" y="671"/>
                    <a:pt x="1243" y="671"/>
                  </a:cubicBezTo>
                  <a:cubicBezTo>
                    <a:pt x="1259" y="679"/>
                    <a:pt x="1263" y="689"/>
                    <a:pt x="1263" y="699"/>
                  </a:cubicBezTo>
                  <a:cubicBezTo>
                    <a:pt x="1263" y="699"/>
                    <a:pt x="1263" y="699"/>
                    <a:pt x="1263" y="699"/>
                  </a:cubicBezTo>
                  <a:cubicBezTo>
                    <a:pt x="1263" y="712"/>
                    <a:pt x="1257" y="724"/>
                    <a:pt x="1257" y="734"/>
                  </a:cubicBezTo>
                  <a:cubicBezTo>
                    <a:pt x="1257" y="734"/>
                    <a:pt x="1257" y="734"/>
                    <a:pt x="1257" y="734"/>
                  </a:cubicBezTo>
                  <a:cubicBezTo>
                    <a:pt x="1257" y="738"/>
                    <a:pt x="1258" y="742"/>
                    <a:pt x="1261" y="745"/>
                  </a:cubicBezTo>
                  <a:cubicBezTo>
                    <a:pt x="1261" y="745"/>
                    <a:pt x="1261" y="745"/>
                    <a:pt x="1261" y="745"/>
                  </a:cubicBezTo>
                  <a:cubicBezTo>
                    <a:pt x="1268" y="751"/>
                    <a:pt x="1270" y="760"/>
                    <a:pt x="1270" y="769"/>
                  </a:cubicBezTo>
                  <a:cubicBezTo>
                    <a:pt x="1270" y="769"/>
                    <a:pt x="1270" y="769"/>
                    <a:pt x="1270" y="769"/>
                  </a:cubicBezTo>
                  <a:cubicBezTo>
                    <a:pt x="1270" y="793"/>
                    <a:pt x="1253" y="822"/>
                    <a:pt x="1227" y="823"/>
                  </a:cubicBezTo>
                  <a:cubicBezTo>
                    <a:pt x="1227" y="823"/>
                    <a:pt x="1227" y="823"/>
                    <a:pt x="1227" y="823"/>
                  </a:cubicBezTo>
                  <a:cubicBezTo>
                    <a:pt x="1203" y="822"/>
                    <a:pt x="1105" y="838"/>
                    <a:pt x="1058" y="864"/>
                  </a:cubicBezTo>
                  <a:cubicBezTo>
                    <a:pt x="1058" y="864"/>
                    <a:pt x="1058" y="864"/>
                    <a:pt x="1058" y="864"/>
                  </a:cubicBezTo>
                  <a:cubicBezTo>
                    <a:pt x="1043" y="873"/>
                    <a:pt x="1033" y="882"/>
                    <a:pt x="1033" y="892"/>
                  </a:cubicBezTo>
                  <a:cubicBezTo>
                    <a:pt x="1033" y="892"/>
                    <a:pt x="1033" y="892"/>
                    <a:pt x="1033" y="892"/>
                  </a:cubicBezTo>
                  <a:cubicBezTo>
                    <a:pt x="1033" y="927"/>
                    <a:pt x="1057" y="956"/>
                    <a:pt x="1057" y="976"/>
                  </a:cubicBezTo>
                  <a:cubicBezTo>
                    <a:pt x="1057" y="976"/>
                    <a:pt x="1057" y="976"/>
                    <a:pt x="1057" y="976"/>
                  </a:cubicBezTo>
                  <a:cubicBezTo>
                    <a:pt x="1057" y="980"/>
                    <a:pt x="1056" y="984"/>
                    <a:pt x="1053" y="987"/>
                  </a:cubicBezTo>
                  <a:cubicBezTo>
                    <a:pt x="1053" y="987"/>
                    <a:pt x="1053" y="987"/>
                    <a:pt x="1053" y="987"/>
                  </a:cubicBezTo>
                  <a:cubicBezTo>
                    <a:pt x="1040" y="1000"/>
                    <a:pt x="1002" y="1053"/>
                    <a:pt x="971" y="1053"/>
                  </a:cubicBezTo>
                  <a:cubicBezTo>
                    <a:pt x="971" y="1053"/>
                    <a:pt x="971" y="1053"/>
                    <a:pt x="971" y="1053"/>
                  </a:cubicBezTo>
                  <a:cubicBezTo>
                    <a:pt x="965" y="1053"/>
                    <a:pt x="959" y="1051"/>
                    <a:pt x="954" y="1046"/>
                  </a:cubicBezTo>
                  <a:cubicBezTo>
                    <a:pt x="954" y="1046"/>
                    <a:pt x="954" y="1046"/>
                    <a:pt x="954" y="1046"/>
                  </a:cubicBezTo>
                  <a:cubicBezTo>
                    <a:pt x="940" y="1032"/>
                    <a:pt x="926" y="1029"/>
                    <a:pt x="907" y="1029"/>
                  </a:cubicBezTo>
                  <a:cubicBezTo>
                    <a:pt x="907" y="1029"/>
                    <a:pt x="907" y="1029"/>
                    <a:pt x="907" y="1029"/>
                  </a:cubicBezTo>
                  <a:cubicBezTo>
                    <a:pt x="886" y="1029"/>
                    <a:pt x="860" y="1034"/>
                    <a:pt x="828" y="1034"/>
                  </a:cubicBezTo>
                  <a:cubicBezTo>
                    <a:pt x="828" y="1034"/>
                    <a:pt x="828" y="1034"/>
                    <a:pt x="828" y="1034"/>
                  </a:cubicBezTo>
                  <a:cubicBezTo>
                    <a:pt x="767" y="1034"/>
                    <a:pt x="681" y="1041"/>
                    <a:pt x="623" y="1066"/>
                  </a:cubicBezTo>
                  <a:cubicBezTo>
                    <a:pt x="623" y="1066"/>
                    <a:pt x="623" y="1066"/>
                    <a:pt x="623" y="1066"/>
                  </a:cubicBezTo>
                  <a:cubicBezTo>
                    <a:pt x="603" y="1075"/>
                    <a:pt x="586" y="1078"/>
                    <a:pt x="571" y="1078"/>
                  </a:cubicBezTo>
                  <a:cubicBezTo>
                    <a:pt x="571" y="1078"/>
                    <a:pt x="571" y="1078"/>
                    <a:pt x="571" y="1078"/>
                  </a:cubicBezTo>
                  <a:cubicBezTo>
                    <a:pt x="540" y="1078"/>
                    <a:pt x="512" y="1067"/>
                    <a:pt x="467" y="1067"/>
                  </a:cubicBezTo>
                  <a:cubicBezTo>
                    <a:pt x="467" y="1067"/>
                    <a:pt x="467" y="1067"/>
                    <a:pt x="467" y="1067"/>
                  </a:cubicBezTo>
                  <a:cubicBezTo>
                    <a:pt x="438" y="1067"/>
                    <a:pt x="423" y="1074"/>
                    <a:pt x="413" y="1082"/>
                  </a:cubicBezTo>
                  <a:cubicBezTo>
                    <a:pt x="413" y="1082"/>
                    <a:pt x="413" y="1082"/>
                    <a:pt x="413" y="1082"/>
                  </a:cubicBezTo>
                  <a:cubicBezTo>
                    <a:pt x="403" y="1090"/>
                    <a:pt x="399" y="1098"/>
                    <a:pt x="392" y="1098"/>
                  </a:cubicBezTo>
                  <a:cubicBezTo>
                    <a:pt x="392" y="1098"/>
                    <a:pt x="392" y="1098"/>
                    <a:pt x="392" y="1098"/>
                  </a:cubicBezTo>
                  <a:cubicBezTo>
                    <a:pt x="389" y="1098"/>
                    <a:pt x="387" y="1097"/>
                    <a:pt x="384" y="1094"/>
                  </a:cubicBezTo>
                  <a:cubicBezTo>
                    <a:pt x="384" y="1094"/>
                    <a:pt x="384" y="1094"/>
                    <a:pt x="384" y="1094"/>
                  </a:cubicBezTo>
                  <a:cubicBezTo>
                    <a:pt x="380" y="1090"/>
                    <a:pt x="365" y="1087"/>
                    <a:pt x="347" y="1087"/>
                  </a:cubicBezTo>
                  <a:cubicBezTo>
                    <a:pt x="347" y="1087"/>
                    <a:pt x="347" y="1087"/>
                    <a:pt x="347" y="1087"/>
                  </a:cubicBezTo>
                  <a:cubicBezTo>
                    <a:pt x="319" y="1087"/>
                    <a:pt x="284" y="1093"/>
                    <a:pt x="269" y="1101"/>
                  </a:cubicBezTo>
                  <a:cubicBezTo>
                    <a:pt x="269" y="1101"/>
                    <a:pt x="269" y="1101"/>
                    <a:pt x="269" y="1101"/>
                  </a:cubicBezTo>
                  <a:cubicBezTo>
                    <a:pt x="264" y="1104"/>
                    <a:pt x="262" y="1107"/>
                    <a:pt x="262" y="1109"/>
                  </a:cubicBezTo>
                  <a:cubicBezTo>
                    <a:pt x="262" y="1109"/>
                    <a:pt x="262" y="1109"/>
                    <a:pt x="262" y="1109"/>
                  </a:cubicBezTo>
                  <a:cubicBezTo>
                    <a:pt x="262" y="1110"/>
                    <a:pt x="263" y="1112"/>
                    <a:pt x="265" y="1114"/>
                  </a:cubicBezTo>
                  <a:cubicBezTo>
                    <a:pt x="265" y="1114"/>
                    <a:pt x="265" y="1114"/>
                    <a:pt x="265" y="1114"/>
                  </a:cubicBezTo>
                  <a:cubicBezTo>
                    <a:pt x="263" y="1115"/>
                    <a:pt x="263" y="1115"/>
                    <a:pt x="263" y="1115"/>
                  </a:cubicBezTo>
                  <a:cubicBezTo>
                    <a:pt x="262" y="1117"/>
                    <a:pt x="262" y="1117"/>
                    <a:pt x="262" y="1117"/>
                  </a:cubicBezTo>
                  <a:cubicBezTo>
                    <a:pt x="259" y="1114"/>
                    <a:pt x="258" y="1112"/>
                    <a:pt x="258" y="1109"/>
                  </a:cubicBezTo>
                  <a:cubicBezTo>
                    <a:pt x="258" y="1109"/>
                    <a:pt x="258" y="1109"/>
                    <a:pt x="258" y="1109"/>
                  </a:cubicBezTo>
                  <a:cubicBezTo>
                    <a:pt x="258" y="1104"/>
                    <a:pt x="262" y="1101"/>
                    <a:pt x="267" y="1098"/>
                  </a:cubicBezTo>
                  <a:cubicBezTo>
                    <a:pt x="267" y="1098"/>
                    <a:pt x="267" y="1098"/>
                    <a:pt x="267" y="1098"/>
                  </a:cubicBezTo>
                  <a:cubicBezTo>
                    <a:pt x="273" y="1095"/>
                    <a:pt x="280" y="1092"/>
                    <a:pt x="289" y="1090"/>
                  </a:cubicBezTo>
                  <a:cubicBezTo>
                    <a:pt x="289" y="1090"/>
                    <a:pt x="289" y="1090"/>
                    <a:pt x="289" y="1090"/>
                  </a:cubicBezTo>
                  <a:cubicBezTo>
                    <a:pt x="306" y="1086"/>
                    <a:pt x="328" y="1083"/>
                    <a:pt x="347" y="1083"/>
                  </a:cubicBezTo>
                  <a:cubicBezTo>
                    <a:pt x="347" y="1083"/>
                    <a:pt x="347" y="1083"/>
                    <a:pt x="347" y="1083"/>
                  </a:cubicBezTo>
                  <a:cubicBezTo>
                    <a:pt x="365" y="1084"/>
                    <a:pt x="381" y="1085"/>
                    <a:pt x="387" y="1091"/>
                  </a:cubicBezTo>
                  <a:cubicBezTo>
                    <a:pt x="387" y="1091"/>
                    <a:pt x="387" y="1091"/>
                    <a:pt x="387" y="1091"/>
                  </a:cubicBezTo>
                  <a:cubicBezTo>
                    <a:pt x="389" y="1094"/>
                    <a:pt x="391" y="1094"/>
                    <a:pt x="392" y="1094"/>
                  </a:cubicBezTo>
                  <a:cubicBezTo>
                    <a:pt x="392" y="1094"/>
                    <a:pt x="392" y="1094"/>
                    <a:pt x="392" y="1094"/>
                  </a:cubicBezTo>
                  <a:cubicBezTo>
                    <a:pt x="395" y="1095"/>
                    <a:pt x="400" y="1087"/>
                    <a:pt x="410" y="1079"/>
                  </a:cubicBezTo>
                  <a:cubicBezTo>
                    <a:pt x="410" y="1079"/>
                    <a:pt x="410" y="1079"/>
                    <a:pt x="410" y="1079"/>
                  </a:cubicBezTo>
                  <a:cubicBezTo>
                    <a:pt x="421" y="1071"/>
                    <a:pt x="437" y="1063"/>
                    <a:pt x="467" y="1063"/>
                  </a:cubicBezTo>
                  <a:cubicBezTo>
                    <a:pt x="467" y="1063"/>
                    <a:pt x="467" y="1063"/>
                    <a:pt x="467" y="1063"/>
                  </a:cubicBezTo>
                  <a:cubicBezTo>
                    <a:pt x="513" y="1063"/>
                    <a:pt x="541" y="1074"/>
                    <a:pt x="571" y="1074"/>
                  </a:cubicBezTo>
                  <a:cubicBezTo>
                    <a:pt x="571" y="1074"/>
                    <a:pt x="571" y="1074"/>
                    <a:pt x="571" y="1074"/>
                  </a:cubicBezTo>
                  <a:cubicBezTo>
                    <a:pt x="586" y="1074"/>
                    <a:pt x="602" y="1071"/>
                    <a:pt x="621" y="1063"/>
                  </a:cubicBezTo>
                  <a:cubicBezTo>
                    <a:pt x="621" y="1063"/>
                    <a:pt x="621" y="1063"/>
                    <a:pt x="621" y="1063"/>
                  </a:cubicBezTo>
                  <a:cubicBezTo>
                    <a:pt x="680" y="1037"/>
                    <a:pt x="767" y="1030"/>
                    <a:pt x="828" y="1030"/>
                  </a:cubicBezTo>
                  <a:cubicBezTo>
                    <a:pt x="828" y="1030"/>
                    <a:pt x="828" y="1030"/>
                    <a:pt x="828" y="1030"/>
                  </a:cubicBezTo>
                  <a:cubicBezTo>
                    <a:pt x="860" y="1030"/>
                    <a:pt x="885" y="1025"/>
                    <a:pt x="907" y="1025"/>
                  </a:cubicBezTo>
                  <a:cubicBezTo>
                    <a:pt x="907" y="1025"/>
                    <a:pt x="907" y="1025"/>
                    <a:pt x="907" y="1025"/>
                  </a:cubicBezTo>
                  <a:cubicBezTo>
                    <a:pt x="926" y="1025"/>
                    <a:pt x="942" y="1029"/>
                    <a:pt x="956" y="1043"/>
                  </a:cubicBezTo>
                  <a:cubicBezTo>
                    <a:pt x="956" y="1043"/>
                    <a:pt x="956" y="1043"/>
                    <a:pt x="956" y="1043"/>
                  </a:cubicBezTo>
                  <a:cubicBezTo>
                    <a:pt x="961" y="1047"/>
                    <a:pt x="966" y="1049"/>
                    <a:pt x="971" y="1049"/>
                  </a:cubicBezTo>
                  <a:cubicBezTo>
                    <a:pt x="971" y="1049"/>
                    <a:pt x="971" y="1049"/>
                    <a:pt x="971" y="1049"/>
                  </a:cubicBezTo>
                  <a:cubicBezTo>
                    <a:pt x="998" y="1050"/>
                    <a:pt x="1037" y="997"/>
                    <a:pt x="1050" y="984"/>
                  </a:cubicBezTo>
                  <a:cubicBezTo>
                    <a:pt x="1050" y="984"/>
                    <a:pt x="1050" y="984"/>
                    <a:pt x="1050" y="984"/>
                  </a:cubicBezTo>
                  <a:cubicBezTo>
                    <a:pt x="1052" y="982"/>
                    <a:pt x="1053" y="979"/>
                    <a:pt x="1053" y="976"/>
                  </a:cubicBezTo>
                  <a:cubicBezTo>
                    <a:pt x="1053" y="976"/>
                    <a:pt x="1053" y="976"/>
                    <a:pt x="1053" y="976"/>
                  </a:cubicBezTo>
                  <a:cubicBezTo>
                    <a:pt x="1054" y="959"/>
                    <a:pt x="1029" y="928"/>
                    <a:pt x="1029" y="892"/>
                  </a:cubicBezTo>
                  <a:cubicBezTo>
                    <a:pt x="1029" y="892"/>
                    <a:pt x="1029" y="892"/>
                    <a:pt x="1029" y="892"/>
                  </a:cubicBezTo>
                  <a:cubicBezTo>
                    <a:pt x="1029" y="880"/>
                    <a:pt x="1040" y="869"/>
                    <a:pt x="1056" y="861"/>
                  </a:cubicBezTo>
                  <a:cubicBezTo>
                    <a:pt x="1056" y="861"/>
                    <a:pt x="1056" y="861"/>
                    <a:pt x="1056" y="861"/>
                  </a:cubicBezTo>
                  <a:cubicBezTo>
                    <a:pt x="1072" y="852"/>
                    <a:pt x="1094" y="844"/>
                    <a:pt x="1116" y="838"/>
                  </a:cubicBezTo>
                  <a:cubicBezTo>
                    <a:pt x="1116" y="838"/>
                    <a:pt x="1116" y="838"/>
                    <a:pt x="1116" y="838"/>
                  </a:cubicBezTo>
                  <a:cubicBezTo>
                    <a:pt x="1161" y="826"/>
                    <a:pt x="1210" y="819"/>
                    <a:pt x="1227" y="819"/>
                  </a:cubicBezTo>
                  <a:cubicBezTo>
                    <a:pt x="1227" y="819"/>
                    <a:pt x="1227" y="819"/>
                    <a:pt x="1227" y="819"/>
                  </a:cubicBezTo>
                  <a:cubicBezTo>
                    <a:pt x="1238" y="819"/>
                    <a:pt x="1248" y="812"/>
                    <a:pt x="1255" y="802"/>
                  </a:cubicBezTo>
                  <a:cubicBezTo>
                    <a:pt x="1255" y="802"/>
                    <a:pt x="1255" y="802"/>
                    <a:pt x="1255" y="802"/>
                  </a:cubicBezTo>
                  <a:cubicBezTo>
                    <a:pt x="1262" y="793"/>
                    <a:pt x="1266" y="780"/>
                    <a:pt x="1266" y="769"/>
                  </a:cubicBezTo>
                  <a:cubicBezTo>
                    <a:pt x="1266" y="769"/>
                    <a:pt x="1266" y="769"/>
                    <a:pt x="1266" y="769"/>
                  </a:cubicBezTo>
                  <a:cubicBezTo>
                    <a:pt x="1266" y="761"/>
                    <a:pt x="1264" y="753"/>
                    <a:pt x="1259" y="748"/>
                  </a:cubicBezTo>
                  <a:cubicBezTo>
                    <a:pt x="1259" y="748"/>
                    <a:pt x="1259" y="748"/>
                    <a:pt x="1259" y="748"/>
                  </a:cubicBezTo>
                  <a:cubicBezTo>
                    <a:pt x="1254" y="744"/>
                    <a:pt x="1253" y="739"/>
                    <a:pt x="1253" y="734"/>
                  </a:cubicBezTo>
                  <a:cubicBezTo>
                    <a:pt x="1253" y="734"/>
                    <a:pt x="1253" y="734"/>
                    <a:pt x="1253" y="734"/>
                  </a:cubicBezTo>
                  <a:cubicBezTo>
                    <a:pt x="1253" y="722"/>
                    <a:pt x="1259" y="710"/>
                    <a:pt x="1259" y="699"/>
                  </a:cubicBezTo>
                  <a:cubicBezTo>
                    <a:pt x="1259" y="699"/>
                    <a:pt x="1259" y="699"/>
                    <a:pt x="1259" y="699"/>
                  </a:cubicBezTo>
                  <a:cubicBezTo>
                    <a:pt x="1259" y="690"/>
                    <a:pt x="1255" y="681"/>
                    <a:pt x="1236" y="672"/>
                  </a:cubicBezTo>
                  <a:cubicBezTo>
                    <a:pt x="1236" y="672"/>
                    <a:pt x="1236" y="672"/>
                    <a:pt x="1236" y="672"/>
                  </a:cubicBezTo>
                  <a:cubicBezTo>
                    <a:pt x="1236" y="672"/>
                    <a:pt x="1235" y="671"/>
                    <a:pt x="1235" y="670"/>
                  </a:cubicBezTo>
                  <a:cubicBezTo>
                    <a:pt x="1235" y="670"/>
                    <a:pt x="1235" y="670"/>
                    <a:pt x="1235" y="670"/>
                  </a:cubicBezTo>
                  <a:cubicBezTo>
                    <a:pt x="1235" y="669"/>
                    <a:pt x="1236" y="669"/>
                    <a:pt x="1237" y="669"/>
                  </a:cubicBezTo>
                  <a:cubicBezTo>
                    <a:pt x="1237" y="669"/>
                    <a:pt x="1237" y="669"/>
                    <a:pt x="1237" y="669"/>
                  </a:cubicBezTo>
                  <a:cubicBezTo>
                    <a:pt x="1237" y="669"/>
                    <a:pt x="1258" y="664"/>
                    <a:pt x="1283" y="653"/>
                  </a:cubicBezTo>
                  <a:cubicBezTo>
                    <a:pt x="1283" y="653"/>
                    <a:pt x="1283" y="653"/>
                    <a:pt x="1283" y="653"/>
                  </a:cubicBezTo>
                  <a:cubicBezTo>
                    <a:pt x="1309" y="643"/>
                    <a:pt x="1338" y="626"/>
                    <a:pt x="1352" y="601"/>
                  </a:cubicBezTo>
                  <a:cubicBezTo>
                    <a:pt x="1352" y="601"/>
                    <a:pt x="1352" y="601"/>
                    <a:pt x="1352" y="601"/>
                  </a:cubicBezTo>
                  <a:cubicBezTo>
                    <a:pt x="1359" y="589"/>
                    <a:pt x="1369" y="585"/>
                    <a:pt x="1379" y="585"/>
                  </a:cubicBezTo>
                  <a:cubicBezTo>
                    <a:pt x="1379" y="585"/>
                    <a:pt x="1379" y="585"/>
                    <a:pt x="1379" y="585"/>
                  </a:cubicBezTo>
                  <a:cubicBezTo>
                    <a:pt x="1392" y="585"/>
                    <a:pt x="1407" y="591"/>
                    <a:pt x="1423" y="591"/>
                  </a:cubicBezTo>
                  <a:cubicBezTo>
                    <a:pt x="1423" y="591"/>
                    <a:pt x="1423" y="591"/>
                    <a:pt x="1423" y="591"/>
                  </a:cubicBezTo>
                  <a:cubicBezTo>
                    <a:pt x="1443" y="591"/>
                    <a:pt x="1466" y="582"/>
                    <a:pt x="1488" y="538"/>
                  </a:cubicBezTo>
                  <a:cubicBezTo>
                    <a:pt x="1488" y="538"/>
                    <a:pt x="1488" y="538"/>
                    <a:pt x="1488" y="538"/>
                  </a:cubicBezTo>
                  <a:cubicBezTo>
                    <a:pt x="1488" y="538"/>
                    <a:pt x="1488" y="538"/>
                    <a:pt x="1488" y="537"/>
                  </a:cubicBezTo>
                  <a:cubicBezTo>
                    <a:pt x="1488" y="537"/>
                    <a:pt x="1488" y="537"/>
                    <a:pt x="1488" y="537"/>
                  </a:cubicBezTo>
                  <a:cubicBezTo>
                    <a:pt x="1479" y="513"/>
                    <a:pt x="1465" y="498"/>
                    <a:pt x="1451" y="484"/>
                  </a:cubicBezTo>
                  <a:cubicBezTo>
                    <a:pt x="1451" y="484"/>
                    <a:pt x="1451" y="484"/>
                    <a:pt x="1451" y="484"/>
                  </a:cubicBezTo>
                  <a:cubicBezTo>
                    <a:pt x="1437" y="470"/>
                    <a:pt x="1422" y="424"/>
                    <a:pt x="1419" y="417"/>
                  </a:cubicBezTo>
                  <a:cubicBezTo>
                    <a:pt x="1419" y="417"/>
                    <a:pt x="1419" y="417"/>
                    <a:pt x="1419" y="417"/>
                  </a:cubicBezTo>
                  <a:cubicBezTo>
                    <a:pt x="1384" y="407"/>
                    <a:pt x="1307" y="352"/>
                    <a:pt x="1300" y="347"/>
                  </a:cubicBezTo>
                  <a:cubicBezTo>
                    <a:pt x="1300" y="347"/>
                    <a:pt x="1300" y="347"/>
                    <a:pt x="1300" y="347"/>
                  </a:cubicBezTo>
                  <a:cubicBezTo>
                    <a:pt x="1233" y="347"/>
                    <a:pt x="1196" y="319"/>
                    <a:pt x="1196" y="289"/>
                  </a:cubicBezTo>
                  <a:cubicBezTo>
                    <a:pt x="1196" y="289"/>
                    <a:pt x="1196" y="289"/>
                    <a:pt x="1196" y="289"/>
                  </a:cubicBezTo>
                  <a:cubicBezTo>
                    <a:pt x="1196" y="282"/>
                    <a:pt x="1198" y="276"/>
                    <a:pt x="1202" y="270"/>
                  </a:cubicBezTo>
                  <a:cubicBezTo>
                    <a:pt x="1202" y="270"/>
                    <a:pt x="1202" y="270"/>
                    <a:pt x="1202" y="270"/>
                  </a:cubicBezTo>
                  <a:cubicBezTo>
                    <a:pt x="1215" y="247"/>
                    <a:pt x="1218" y="208"/>
                    <a:pt x="1218" y="186"/>
                  </a:cubicBezTo>
                  <a:cubicBezTo>
                    <a:pt x="1218" y="186"/>
                    <a:pt x="1218" y="186"/>
                    <a:pt x="1218" y="186"/>
                  </a:cubicBezTo>
                  <a:cubicBezTo>
                    <a:pt x="1218" y="179"/>
                    <a:pt x="1217" y="174"/>
                    <a:pt x="1217" y="172"/>
                  </a:cubicBezTo>
                  <a:cubicBezTo>
                    <a:pt x="1217" y="172"/>
                    <a:pt x="1217" y="172"/>
                    <a:pt x="1217" y="172"/>
                  </a:cubicBezTo>
                  <a:cubicBezTo>
                    <a:pt x="1198" y="166"/>
                    <a:pt x="1185" y="142"/>
                    <a:pt x="1176" y="119"/>
                  </a:cubicBezTo>
                  <a:cubicBezTo>
                    <a:pt x="1176" y="119"/>
                    <a:pt x="1176" y="119"/>
                    <a:pt x="1176" y="119"/>
                  </a:cubicBezTo>
                  <a:cubicBezTo>
                    <a:pt x="1169" y="99"/>
                    <a:pt x="1164" y="79"/>
                    <a:pt x="1163" y="74"/>
                  </a:cubicBezTo>
                  <a:cubicBezTo>
                    <a:pt x="1163" y="74"/>
                    <a:pt x="1163" y="74"/>
                    <a:pt x="1163" y="74"/>
                  </a:cubicBezTo>
                  <a:cubicBezTo>
                    <a:pt x="1080" y="73"/>
                    <a:pt x="1042" y="19"/>
                    <a:pt x="1033" y="6"/>
                  </a:cubicBezTo>
                  <a:cubicBezTo>
                    <a:pt x="1033" y="6"/>
                    <a:pt x="1033" y="6"/>
                    <a:pt x="1033" y="6"/>
                  </a:cubicBezTo>
                  <a:cubicBezTo>
                    <a:pt x="1023" y="23"/>
                    <a:pt x="1004" y="29"/>
                    <a:pt x="985" y="33"/>
                  </a:cubicBezTo>
                  <a:cubicBezTo>
                    <a:pt x="985" y="33"/>
                    <a:pt x="985" y="33"/>
                    <a:pt x="985" y="33"/>
                  </a:cubicBezTo>
                  <a:cubicBezTo>
                    <a:pt x="964" y="38"/>
                    <a:pt x="943" y="41"/>
                    <a:pt x="932" y="53"/>
                  </a:cubicBezTo>
                  <a:cubicBezTo>
                    <a:pt x="932" y="53"/>
                    <a:pt x="932" y="53"/>
                    <a:pt x="932" y="53"/>
                  </a:cubicBezTo>
                  <a:cubicBezTo>
                    <a:pt x="914" y="70"/>
                    <a:pt x="920" y="122"/>
                    <a:pt x="907" y="148"/>
                  </a:cubicBezTo>
                  <a:cubicBezTo>
                    <a:pt x="907" y="148"/>
                    <a:pt x="907" y="148"/>
                    <a:pt x="907" y="148"/>
                  </a:cubicBezTo>
                  <a:cubicBezTo>
                    <a:pt x="903" y="156"/>
                    <a:pt x="896" y="163"/>
                    <a:pt x="886" y="162"/>
                  </a:cubicBezTo>
                  <a:cubicBezTo>
                    <a:pt x="886" y="162"/>
                    <a:pt x="886" y="162"/>
                    <a:pt x="886" y="162"/>
                  </a:cubicBezTo>
                  <a:cubicBezTo>
                    <a:pt x="846" y="162"/>
                    <a:pt x="816" y="137"/>
                    <a:pt x="767" y="137"/>
                  </a:cubicBezTo>
                  <a:cubicBezTo>
                    <a:pt x="767" y="137"/>
                    <a:pt x="767" y="137"/>
                    <a:pt x="767" y="137"/>
                  </a:cubicBezTo>
                  <a:cubicBezTo>
                    <a:pt x="744" y="136"/>
                    <a:pt x="727" y="164"/>
                    <a:pt x="713" y="196"/>
                  </a:cubicBezTo>
                  <a:cubicBezTo>
                    <a:pt x="713" y="196"/>
                    <a:pt x="713" y="196"/>
                    <a:pt x="713" y="196"/>
                  </a:cubicBezTo>
                  <a:cubicBezTo>
                    <a:pt x="699" y="228"/>
                    <a:pt x="688" y="263"/>
                    <a:pt x="676" y="276"/>
                  </a:cubicBezTo>
                  <a:cubicBezTo>
                    <a:pt x="676" y="276"/>
                    <a:pt x="676" y="276"/>
                    <a:pt x="676" y="276"/>
                  </a:cubicBezTo>
                  <a:cubicBezTo>
                    <a:pt x="667" y="285"/>
                    <a:pt x="654" y="288"/>
                    <a:pt x="640" y="288"/>
                  </a:cubicBezTo>
                  <a:cubicBezTo>
                    <a:pt x="640" y="288"/>
                    <a:pt x="640" y="288"/>
                    <a:pt x="640" y="288"/>
                  </a:cubicBezTo>
                  <a:cubicBezTo>
                    <a:pt x="614" y="288"/>
                    <a:pt x="584" y="278"/>
                    <a:pt x="563" y="278"/>
                  </a:cubicBezTo>
                  <a:cubicBezTo>
                    <a:pt x="563" y="278"/>
                    <a:pt x="563" y="278"/>
                    <a:pt x="563" y="278"/>
                  </a:cubicBezTo>
                  <a:cubicBezTo>
                    <a:pt x="540" y="278"/>
                    <a:pt x="523" y="296"/>
                    <a:pt x="523" y="314"/>
                  </a:cubicBezTo>
                  <a:cubicBezTo>
                    <a:pt x="523" y="314"/>
                    <a:pt x="523" y="314"/>
                    <a:pt x="523" y="314"/>
                  </a:cubicBezTo>
                  <a:cubicBezTo>
                    <a:pt x="523" y="321"/>
                    <a:pt x="526" y="328"/>
                    <a:pt x="533" y="335"/>
                  </a:cubicBezTo>
                  <a:cubicBezTo>
                    <a:pt x="533" y="335"/>
                    <a:pt x="533" y="335"/>
                    <a:pt x="533" y="335"/>
                  </a:cubicBezTo>
                  <a:cubicBezTo>
                    <a:pt x="542" y="344"/>
                    <a:pt x="545" y="353"/>
                    <a:pt x="545" y="362"/>
                  </a:cubicBezTo>
                  <a:cubicBezTo>
                    <a:pt x="545" y="362"/>
                    <a:pt x="545" y="362"/>
                    <a:pt x="545" y="362"/>
                  </a:cubicBezTo>
                  <a:cubicBezTo>
                    <a:pt x="545" y="377"/>
                    <a:pt x="537" y="394"/>
                    <a:pt x="532" y="421"/>
                  </a:cubicBezTo>
                  <a:cubicBezTo>
                    <a:pt x="532" y="421"/>
                    <a:pt x="532" y="421"/>
                    <a:pt x="532" y="421"/>
                  </a:cubicBezTo>
                  <a:cubicBezTo>
                    <a:pt x="528" y="442"/>
                    <a:pt x="515" y="449"/>
                    <a:pt x="504" y="454"/>
                  </a:cubicBezTo>
                  <a:cubicBezTo>
                    <a:pt x="504" y="454"/>
                    <a:pt x="504" y="454"/>
                    <a:pt x="504" y="454"/>
                  </a:cubicBezTo>
                  <a:cubicBezTo>
                    <a:pt x="493" y="459"/>
                    <a:pt x="485" y="462"/>
                    <a:pt x="485" y="475"/>
                  </a:cubicBezTo>
                  <a:cubicBezTo>
                    <a:pt x="485" y="475"/>
                    <a:pt x="485" y="475"/>
                    <a:pt x="485" y="475"/>
                  </a:cubicBezTo>
                  <a:cubicBezTo>
                    <a:pt x="485" y="478"/>
                    <a:pt x="485" y="480"/>
                    <a:pt x="486" y="483"/>
                  </a:cubicBezTo>
                  <a:cubicBezTo>
                    <a:pt x="486" y="483"/>
                    <a:pt x="486" y="483"/>
                    <a:pt x="486" y="483"/>
                  </a:cubicBezTo>
                  <a:cubicBezTo>
                    <a:pt x="487" y="490"/>
                    <a:pt x="488" y="496"/>
                    <a:pt x="488" y="502"/>
                  </a:cubicBezTo>
                  <a:cubicBezTo>
                    <a:pt x="488" y="502"/>
                    <a:pt x="488" y="502"/>
                    <a:pt x="488" y="502"/>
                  </a:cubicBezTo>
                  <a:cubicBezTo>
                    <a:pt x="488" y="516"/>
                    <a:pt x="483" y="526"/>
                    <a:pt x="474" y="532"/>
                  </a:cubicBezTo>
                  <a:cubicBezTo>
                    <a:pt x="474" y="532"/>
                    <a:pt x="474" y="532"/>
                    <a:pt x="474" y="532"/>
                  </a:cubicBezTo>
                  <a:cubicBezTo>
                    <a:pt x="465" y="538"/>
                    <a:pt x="452" y="540"/>
                    <a:pt x="434" y="540"/>
                  </a:cubicBezTo>
                  <a:cubicBezTo>
                    <a:pt x="434" y="540"/>
                    <a:pt x="434" y="540"/>
                    <a:pt x="434" y="540"/>
                  </a:cubicBezTo>
                  <a:cubicBezTo>
                    <a:pt x="392" y="540"/>
                    <a:pt x="356" y="563"/>
                    <a:pt x="339" y="580"/>
                  </a:cubicBezTo>
                  <a:cubicBezTo>
                    <a:pt x="339" y="580"/>
                    <a:pt x="339" y="580"/>
                    <a:pt x="339" y="580"/>
                  </a:cubicBezTo>
                  <a:cubicBezTo>
                    <a:pt x="331" y="587"/>
                    <a:pt x="320" y="590"/>
                    <a:pt x="308" y="590"/>
                  </a:cubicBezTo>
                  <a:cubicBezTo>
                    <a:pt x="308" y="590"/>
                    <a:pt x="308" y="590"/>
                    <a:pt x="308" y="590"/>
                  </a:cubicBezTo>
                  <a:cubicBezTo>
                    <a:pt x="291" y="590"/>
                    <a:pt x="272" y="586"/>
                    <a:pt x="255" y="586"/>
                  </a:cubicBezTo>
                  <a:cubicBezTo>
                    <a:pt x="255" y="586"/>
                    <a:pt x="255" y="586"/>
                    <a:pt x="255" y="586"/>
                  </a:cubicBezTo>
                  <a:cubicBezTo>
                    <a:pt x="241" y="586"/>
                    <a:pt x="230" y="595"/>
                    <a:pt x="223" y="604"/>
                  </a:cubicBezTo>
                  <a:cubicBezTo>
                    <a:pt x="223" y="604"/>
                    <a:pt x="223" y="604"/>
                    <a:pt x="223" y="604"/>
                  </a:cubicBezTo>
                  <a:cubicBezTo>
                    <a:pt x="216" y="614"/>
                    <a:pt x="213" y="623"/>
                    <a:pt x="213" y="623"/>
                  </a:cubicBezTo>
                  <a:cubicBezTo>
                    <a:pt x="213" y="623"/>
                    <a:pt x="213" y="623"/>
                    <a:pt x="213" y="623"/>
                  </a:cubicBezTo>
                  <a:cubicBezTo>
                    <a:pt x="212" y="624"/>
                    <a:pt x="212" y="624"/>
                    <a:pt x="211" y="624"/>
                  </a:cubicBezTo>
                  <a:cubicBezTo>
                    <a:pt x="211" y="624"/>
                    <a:pt x="211" y="624"/>
                    <a:pt x="211" y="624"/>
                  </a:cubicBezTo>
                  <a:cubicBezTo>
                    <a:pt x="211" y="625"/>
                    <a:pt x="210" y="625"/>
                    <a:pt x="210" y="624"/>
                  </a:cubicBezTo>
                  <a:cubicBezTo>
                    <a:pt x="210" y="624"/>
                    <a:pt x="210" y="624"/>
                    <a:pt x="210" y="624"/>
                  </a:cubicBezTo>
                  <a:cubicBezTo>
                    <a:pt x="195" y="618"/>
                    <a:pt x="180" y="616"/>
                    <a:pt x="164" y="616"/>
                  </a:cubicBezTo>
                  <a:cubicBezTo>
                    <a:pt x="164" y="616"/>
                    <a:pt x="164" y="616"/>
                    <a:pt x="164" y="616"/>
                  </a:cubicBezTo>
                  <a:cubicBezTo>
                    <a:pt x="132" y="616"/>
                    <a:pt x="98" y="624"/>
                    <a:pt x="66" y="624"/>
                  </a:cubicBezTo>
                  <a:cubicBezTo>
                    <a:pt x="66" y="624"/>
                    <a:pt x="66" y="624"/>
                    <a:pt x="66" y="624"/>
                  </a:cubicBezTo>
                  <a:cubicBezTo>
                    <a:pt x="43" y="625"/>
                    <a:pt x="32" y="636"/>
                    <a:pt x="25" y="652"/>
                  </a:cubicBezTo>
                  <a:cubicBezTo>
                    <a:pt x="25" y="652"/>
                    <a:pt x="25" y="652"/>
                    <a:pt x="25" y="652"/>
                  </a:cubicBezTo>
                  <a:cubicBezTo>
                    <a:pt x="18" y="668"/>
                    <a:pt x="15" y="688"/>
                    <a:pt x="11" y="704"/>
                  </a:cubicBezTo>
                  <a:cubicBezTo>
                    <a:pt x="11" y="704"/>
                    <a:pt x="11" y="704"/>
                    <a:pt x="11" y="704"/>
                  </a:cubicBezTo>
                  <a:cubicBezTo>
                    <a:pt x="9" y="710"/>
                    <a:pt x="9" y="715"/>
                    <a:pt x="9" y="719"/>
                  </a:cubicBezTo>
                  <a:cubicBezTo>
                    <a:pt x="9" y="719"/>
                    <a:pt x="9" y="719"/>
                    <a:pt x="9" y="719"/>
                  </a:cubicBezTo>
                  <a:cubicBezTo>
                    <a:pt x="9" y="727"/>
                    <a:pt x="12" y="731"/>
                    <a:pt x="17" y="735"/>
                  </a:cubicBezTo>
                  <a:cubicBezTo>
                    <a:pt x="17" y="735"/>
                    <a:pt x="17" y="735"/>
                    <a:pt x="17" y="735"/>
                  </a:cubicBezTo>
                  <a:cubicBezTo>
                    <a:pt x="22" y="739"/>
                    <a:pt x="30" y="743"/>
                    <a:pt x="38" y="751"/>
                  </a:cubicBezTo>
                  <a:cubicBezTo>
                    <a:pt x="38" y="751"/>
                    <a:pt x="38" y="751"/>
                    <a:pt x="38" y="751"/>
                  </a:cubicBezTo>
                  <a:cubicBezTo>
                    <a:pt x="48" y="762"/>
                    <a:pt x="54" y="766"/>
                    <a:pt x="54" y="775"/>
                  </a:cubicBezTo>
                  <a:cubicBezTo>
                    <a:pt x="54" y="775"/>
                    <a:pt x="54" y="775"/>
                    <a:pt x="54" y="775"/>
                  </a:cubicBezTo>
                  <a:cubicBezTo>
                    <a:pt x="54" y="782"/>
                    <a:pt x="52" y="790"/>
                    <a:pt x="48" y="806"/>
                  </a:cubicBezTo>
                  <a:cubicBezTo>
                    <a:pt x="48" y="806"/>
                    <a:pt x="48" y="806"/>
                    <a:pt x="48" y="806"/>
                  </a:cubicBezTo>
                  <a:cubicBezTo>
                    <a:pt x="42" y="836"/>
                    <a:pt x="18" y="837"/>
                    <a:pt x="9" y="844"/>
                  </a:cubicBezTo>
                  <a:cubicBezTo>
                    <a:pt x="9" y="844"/>
                    <a:pt x="9" y="844"/>
                    <a:pt x="9" y="844"/>
                  </a:cubicBezTo>
                  <a:cubicBezTo>
                    <a:pt x="6" y="846"/>
                    <a:pt x="4" y="849"/>
                    <a:pt x="4" y="854"/>
                  </a:cubicBezTo>
                  <a:cubicBezTo>
                    <a:pt x="4" y="854"/>
                    <a:pt x="4" y="854"/>
                    <a:pt x="4" y="854"/>
                  </a:cubicBezTo>
                  <a:cubicBezTo>
                    <a:pt x="4" y="864"/>
                    <a:pt x="14" y="869"/>
                    <a:pt x="25" y="872"/>
                  </a:cubicBezTo>
                  <a:cubicBezTo>
                    <a:pt x="25" y="872"/>
                    <a:pt x="25" y="872"/>
                    <a:pt x="25" y="872"/>
                  </a:cubicBezTo>
                  <a:cubicBezTo>
                    <a:pt x="35" y="875"/>
                    <a:pt x="46" y="875"/>
                    <a:pt x="46" y="875"/>
                  </a:cubicBezTo>
                  <a:cubicBezTo>
                    <a:pt x="46" y="875"/>
                    <a:pt x="46" y="875"/>
                    <a:pt x="46" y="875"/>
                  </a:cubicBezTo>
                  <a:cubicBezTo>
                    <a:pt x="47" y="875"/>
                    <a:pt x="48" y="875"/>
                    <a:pt x="48" y="876"/>
                  </a:cubicBezTo>
                  <a:cubicBezTo>
                    <a:pt x="48" y="876"/>
                    <a:pt x="48" y="876"/>
                    <a:pt x="48" y="876"/>
                  </a:cubicBezTo>
                  <a:cubicBezTo>
                    <a:pt x="48" y="877"/>
                    <a:pt x="48" y="877"/>
                    <a:pt x="48" y="878"/>
                  </a:cubicBezTo>
                  <a:cubicBezTo>
                    <a:pt x="48" y="878"/>
                    <a:pt x="48" y="878"/>
                    <a:pt x="48" y="878"/>
                  </a:cubicBezTo>
                  <a:cubicBezTo>
                    <a:pt x="48" y="878"/>
                    <a:pt x="43" y="890"/>
                    <a:pt x="43" y="899"/>
                  </a:cubicBezTo>
                  <a:cubicBezTo>
                    <a:pt x="43" y="899"/>
                    <a:pt x="43" y="899"/>
                    <a:pt x="43" y="899"/>
                  </a:cubicBezTo>
                  <a:cubicBezTo>
                    <a:pt x="44" y="907"/>
                    <a:pt x="45" y="912"/>
                    <a:pt x="55" y="912"/>
                  </a:cubicBezTo>
                  <a:cubicBezTo>
                    <a:pt x="55" y="912"/>
                    <a:pt x="55" y="912"/>
                    <a:pt x="55" y="912"/>
                  </a:cubicBezTo>
                  <a:cubicBezTo>
                    <a:pt x="69" y="912"/>
                    <a:pt x="78" y="926"/>
                    <a:pt x="84" y="941"/>
                  </a:cubicBezTo>
                  <a:cubicBezTo>
                    <a:pt x="84" y="941"/>
                    <a:pt x="84" y="941"/>
                    <a:pt x="84" y="941"/>
                  </a:cubicBezTo>
                  <a:cubicBezTo>
                    <a:pt x="90" y="956"/>
                    <a:pt x="93" y="973"/>
                    <a:pt x="93" y="983"/>
                  </a:cubicBezTo>
                  <a:cubicBezTo>
                    <a:pt x="93" y="983"/>
                    <a:pt x="93" y="983"/>
                    <a:pt x="93" y="983"/>
                  </a:cubicBezTo>
                  <a:cubicBezTo>
                    <a:pt x="92" y="986"/>
                    <a:pt x="96" y="991"/>
                    <a:pt x="103" y="995"/>
                  </a:cubicBezTo>
                  <a:cubicBezTo>
                    <a:pt x="103" y="995"/>
                    <a:pt x="103" y="995"/>
                    <a:pt x="103" y="995"/>
                  </a:cubicBezTo>
                  <a:cubicBezTo>
                    <a:pt x="109" y="1000"/>
                    <a:pt x="118" y="1005"/>
                    <a:pt x="127" y="1010"/>
                  </a:cubicBezTo>
                  <a:cubicBezTo>
                    <a:pt x="127" y="1010"/>
                    <a:pt x="127" y="1010"/>
                    <a:pt x="127" y="1010"/>
                  </a:cubicBezTo>
                  <a:cubicBezTo>
                    <a:pt x="146" y="1020"/>
                    <a:pt x="166" y="1031"/>
                    <a:pt x="170" y="1045"/>
                  </a:cubicBezTo>
                  <a:cubicBezTo>
                    <a:pt x="170" y="1045"/>
                    <a:pt x="170" y="1045"/>
                    <a:pt x="170" y="1045"/>
                  </a:cubicBezTo>
                  <a:cubicBezTo>
                    <a:pt x="176" y="1068"/>
                    <a:pt x="208" y="1116"/>
                    <a:pt x="208" y="1150"/>
                  </a:cubicBezTo>
                  <a:cubicBezTo>
                    <a:pt x="208" y="1150"/>
                    <a:pt x="208" y="1150"/>
                    <a:pt x="208" y="1150"/>
                  </a:cubicBezTo>
                  <a:cubicBezTo>
                    <a:pt x="208" y="1153"/>
                    <a:pt x="208" y="1156"/>
                    <a:pt x="207" y="1159"/>
                  </a:cubicBezTo>
                  <a:cubicBezTo>
                    <a:pt x="207" y="1159"/>
                    <a:pt x="207" y="1159"/>
                    <a:pt x="207" y="1159"/>
                  </a:cubicBezTo>
                  <a:cubicBezTo>
                    <a:pt x="220" y="1154"/>
                    <a:pt x="234" y="1148"/>
                    <a:pt x="245" y="1142"/>
                  </a:cubicBezTo>
                  <a:cubicBezTo>
                    <a:pt x="245" y="1142"/>
                    <a:pt x="245" y="1142"/>
                    <a:pt x="245" y="1142"/>
                  </a:cubicBezTo>
                  <a:cubicBezTo>
                    <a:pt x="257" y="1136"/>
                    <a:pt x="265" y="1128"/>
                    <a:pt x="265" y="1123"/>
                  </a:cubicBezTo>
                  <a:cubicBezTo>
                    <a:pt x="265" y="1123"/>
                    <a:pt x="265" y="1123"/>
                    <a:pt x="265" y="1123"/>
                  </a:cubicBezTo>
                  <a:cubicBezTo>
                    <a:pt x="265" y="1121"/>
                    <a:pt x="264" y="1119"/>
                    <a:pt x="262" y="1117"/>
                  </a:cubicBezTo>
                  <a:cubicBezTo>
                    <a:pt x="262" y="1117"/>
                    <a:pt x="262" y="1117"/>
                    <a:pt x="262" y="1117"/>
                  </a:cubicBezTo>
                  <a:cubicBezTo>
                    <a:pt x="263" y="1115"/>
                    <a:pt x="263" y="1115"/>
                    <a:pt x="263" y="1115"/>
                  </a:cubicBezTo>
                  <a:cubicBezTo>
                    <a:pt x="265" y="1114"/>
                    <a:pt x="265" y="1114"/>
                    <a:pt x="265" y="1114"/>
                  </a:cubicBezTo>
                  <a:cubicBezTo>
                    <a:pt x="267" y="1117"/>
                    <a:pt x="269" y="1120"/>
                    <a:pt x="269" y="1123"/>
                  </a:cubicBezTo>
                  <a:cubicBezTo>
                    <a:pt x="269" y="1123"/>
                    <a:pt x="269" y="1123"/>
                    <a:pt x="269" y="1123"/>
                  </a:cubicBezTo>
                  <a:cubicBezTo>
                    <a:pt x="268" y="1132"/>
                    <a:pt x="259" y="1139"/>
                    <a:pt x="247" y="1146"/>
                  </a:cubicBezTo>
                  <a:cubicBezTo>
                    <a:pt x="247" y="1146"/>
                    <a:pt x="247" y="1146"/>
                    <a:pt x="247" y="1146"/>
                  </a:cubicBezTo>
                  <a:cubicBezTo>
                    <a:pt x="235" y="1152"/>
                    <a:pt x="219" y="1159"/>
                    <a:pt x="205" y="1164"/>
                  </a:cubicBezTo>
                  <a:cubicBezTo>
                    <a:pt x="205" y="1164"/>
                    <a:pt x="205" y="1164"/>
                    <a:pt x="205" y="1164"/>
                  </a:cubicBezTo>
                  <a:cubicBezTo>
                    <a:pt x="205" y="1164"/>
                    <a:pt x="205" y="1164"/>
                    <a:pt x="204" y="1164"/>
                  </a:cubicBezTo>
                  <a:cubicBezTo>
                    <a:pt x="204" y="1164"/>
                    <a:pt x="204" y="1164"/>
                    <a:pt x="204" y="1164"/>
                  </a:cubicBezTo>
                  <a:cubicBezTo>
                    <a:pt x="204" y="1164"/>
                    <a:pt x="204" y="1164"/>
                    <a:pt x="203" y="1164"/>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1" name="Freeform 14"/>
            <p:cNvSpPr/>
            <p:nvPr/>
          </p:nvSpPr>
          <p:spPr bwMode="auto">
            <a:xfrm>
              <a:off x="3441703" y="53975"/>
              <a:ext cx="3576641" cy="3060702"/>
            </a:xfrm>
            <a:custGeom>
              <a:avLst/>
              <a:gdLst>
                <a:gd name="T0" fmla="*/ 768832 w 1591"/>
                <a:gd name="T1" fmla="*/ 2777553 h 1362"/>
                <a:gd name="T2" fmla="*/ 579996 w 1591"/>
                <a:gd name="T3" fmla="*/ 2923622 h 1362"/>
                <a:gd name="T4" fmla="*/ 334959 w 1591"/>
                <a:gd name="T5" fmla="*/ 2640473 h 1362"/>
                <a:gd name="T6" fmla="*/ 92170 w 1591"/>
                <a:gd name="T7" fmla="*/ 2546091 h 1362"/>
                <a:gd name="T8" fmla="*/ 29225 w 1591"/>
                <a:gd name="T9" fmla="*/ 2296650 h 1362"/>
                <a:gd name="T10" fmla="*/ 92170 w 1591"/>
                <a:gd name="T11" fmla="*/ 2537102 h 1362"/>
                <a:gd name="T12" fmla="*/ 346199 w 1591"/>
                <a:gd name="T13" fmla="*/ 2640473 h 1362"/>
                <a:gd name="T14" fmla="*/ 595732 w 1591"/>
                <a:gd name="T15" fmla="*/ 2903397 h 1362"/>
                <a:gd name="T16" fmla="*/ 849761 w 1591"/>
                <a:gd name="T17" fmla="*/ 2741598 h 1362"/>
                <a:gd name="T18" fmla="*/ 834025 w 1591"/>
                <a:gd name="T19" fmla="*/ 3051713 h 1362"/>
                <a:gd name="T20" fmla="*/ 1303867 w 1591"/>
                <a:gd name="T21" fmla="*/ 2766317 h 1362"/>
                <a:gd name="T22" fmla="*/ 1670298 w 1591"/>
                <a:gd name="T23" fmla="*/ 2804520 h 1362"/>
                <a:gd name="T24" fmla="*/ 2110915 w 1591"/>
                <a:gd name="T25" fmla="*/ 2476427 h 1362"/>
                <a:gd name="T26" fmla="*/ 2427890 w 1591"/>
                <a:gd name="T27" fmla="*/ 2258448 h 1362"/>
                <a:gd name="T28" fmla="*/ 2668430 w 1591"/>
                <a:gd name="T29" fmla="*/ 2087659 h 1362"/>
                <a:gd name="T30" fmla="*/ 2983157 w 1591"/>
                <a:gd name="T31" fmla="*/ 2134851 h 1362"/>
                <a:gd name="T32" fmla="*/ 3470983 w 1591"/>
                <a:gd name="T33" fmla="*/ 1770803 h 1362"/>
                <a:gd name="T34" fmla="*/ 3250674 w 1591"/>
                <a:gd name="T35" fmla="*/ 1377541 h 1362"/>
                <a:gd name="T36" fmla="*/ 3387805 w 1591"/>
                <a:gd name="T37" fmla="*/ 1251697 h 1362"/>
                <a:gd name="T38" fmla="*/ 3531680 w 1591"/>
                <a:gd name="T39" fmla="*/ 797760 h 1362"/>
                <a:gd name="T40" fmla="*/ 3491215 w 1591"/>
                <a:gd name="T41" fmla="*/ 566297 h 1362"/>
                <a:gd name="T42" fmla="*/ 3376565 w 1591"/>
                <a:gd name="T43" fmla="*/ 352812 h 1362"/>
                <a:gd name="T44" fmla="*/ 3075327 w 1591"/>
                <a:gd name="T45" fmla="*/ 226968 h 1362"/>
                <a:gd name="T46" fmla="*/ 2830290 w 1591"/>
                <a:gd name="T47" fmla="*/ 164046 h 1362"/>
                <a:gd name="T48" fmla="*/ 2906723 w 1591"/>
                <a:gd name="T49" fmla="*/ 242699 h 1362"/>
                <a:gd name="T50" fmla="*/ 2821298 w 1591"/>
                <a:gd name="T51" fmla="*/ 608994 h 1362"/>
                <a:gd name="T52" fmla="*/ 2499827 w 1591"/>
                <a:gd name="T53" fmla="*/ 737085 h 1362"/>
                <a:gd name="T54" fmla="*/ 2556028 w 1591"/>
                <a:gd name="T55" fmla="*/ 1130347 h 1362"/>
                <a:gd name="T56" fmla="*/ 2895483 w 1591"/>
                <a:gd name="T57" fmla="*/ 1175292 h 1362"/>
                <a:gd name="T58" fmla="*/ 2448122 w 1591"/>
                <a:gd name="T59" fmla="*/ 1591026 h 1362"/>
                <a:gd name="T60" fmla="*/ 2200837 w 1591"/>
                <a:gd name="T61" fmla="*/ 1721364 h 1362"/>
                <a:gd name="T62" fmla="*/ 2012001 w 1591"/>
                <a:gd name="T63" fmla="*/ 1842713 h 1362"/>
                <a:gd name="T64" fmla="*/ 1686034 w 1591"/>
                <a:gd name="T65" fmla="*/ 2146087 h 1362"/>
                <a:gd name="T66" fmla="*/ 732863 w 1591"/>
                <a:gd name="T67" fmla="*/ 2240470 h 1362"/>
                <a:gd name="T68" fmla="*/ 35969 w 1591"/>
                <a:gd name="T69" fmla="*/ 2289908 h 1362"/>
                <a:gd name="T70" fmla="*/ 440617 w 1591"/>
                <a:gd name="T71" fmla="*/ 2141593 h 1362"/>
                <a:gd name="T72" fmla="*/ 1245417 w 1591"/>
                <a:gd name="T73" fmla="*/ 2134851 h 1362"/>
                <a:gd name="T74" fmla="*/ 2003009 w 1591"/>
                <a:gd name="T75" fmla="*/ 1842713 h 1362"/>
                <a:gd name="T76" fmla="*/ 2218821 w 1591"/>
                <a:gd name="T77" fmla="*/ 1678667 h 1362"/>
                <a:gd name="T78" fmla="*/ 2834786 w 1591"/>
                <a:gd name="T79" fmla="*/ 1217989 h 1362"/>
                <a:gd name="T80" fmla="*/ 2645950 w 1591"/>
                <a:gd name="T81" fmla="*/ 1112370 h 1362"/>
                <a:gd name="T82" fmla="*/ 2499827 w 1591"/>
                <a:gd name="T83" fmla="*/ 728097 h 1362"/>
                <a:gd name="T84" fmla="*/ 2812305 w 1591"/>
                <a:gd name="T85" fmla="*/ 608994 h 1362"/>
                <a:gd name="T86" fmla="*/ 2897731 w 1591"/>
                <a:gd name="T87" fmla="*/ 242699 h 1362"/>
                <a:gd name="T88" fmla="*/ 2830290 w 1591"/>
                <a:gd name="T89" fmla="*/ 175282 h 1362"/>
                <a:gd name="T90" fmla="*/ 2917964 w 1591"/>
                <a:gd name="T91" fmla="*/ 2247 h 1362"/>
                <a:gd name="T92" fmla="*/ 3154008 w 1591"/>
                <a:gd name="T93" fmla="*/ 274160 h 1362"/>
                <a:gd name="T94" fmla="*/ 3567649 w 1591"/>
                <a:gd name="T95" fmla="*/ 404498 h 1362"/>
                <a:gd name="T96" fmla="*/ 3551912 w 1591"/>
                <a:gd name="T97" fmla="*/ 710119 h 1362"/>
                <a:gd name="T98" fmla="*/ 3282147 w 1591"/>
                <a:gd name="T99" fmla="*/ 1047201 h 1362"/>
                <a:gd name="T100" fmla="*/ 3399045 w 1591"/>
                <a:gd name="T101" fmla="*/ 1265180 h 1362"/>
                <a:gd name="T102" fmla="*/ 3374317 w 1591"/>
                <a:gd name="T103" fmla="*/ 1595520 h 1362"/>
                <a:gd name="T104" fmla="*/ 3345092 w 1591"/>
                <a:gd name="T105" fmla="*/ 1883163 h 1362"/>
                <a:gd name="T106" fmla="*/ 2828042 w 1591"/>
                <a:gd name="T107" fmla="*/ 2071929 h 1362"/>
                <a:gd name="T108" fmla="*/ 2616725 w 1591"/>
                <a:gd name="T109" fmla="*/ 2209009 h 1362"/>
                <a:gd name="T110" fmla="*/ 2328976 w 1591"/>
                <a:gd name="T111" fmla="*/ 2249459 h 1362"/>
                <a:gd name="T112" fmla="*/ 2038978 w 1591"/>
                <a:gd name="T113" fmla="*/ 2593282 h 1362"/>
                <a:gd name="T114" fmla="*/ 1503943 w 1591"/>
                <a:gd name="T115" fmla="*/ 3035983 h 1362"/>
                <a:gd name="T116" fmla="*/ 1202705 w 1591"/>
                <a:gd name="T117" fmla="*/ 2835981 h 136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591" h="1362">
                  <a:moveTo>
                    <a:pt x="345" y="1328"/>
                  </a:moveTo>
                  <a:cubicBezTo>
                    <a:pt x="345" y="1311"/>
                    <a:pt x="355" y="1292"/>
                    <a:pt x="378" y="1287"/>
                  </a:cubicBezTo>
                  <a:cubicBezTo>
                    <a:pt x="378" y="1287"/>
                    <a:pt x="378" y="1287"/>
                    <a:pt x="378" y="1287"/>
                  </a:cubicBezTo>
                  <a:cubicBezTo>
                    <a:pt x="397" y="1283"/>
                    <a:pt x="405" y="1269"/>
                    <a:pt x="405" y="1256"/>
                  </a:cubicBezTo>
                  <a:cubicBezTo>
                    <a:pt x="405" y="1256"/>
                    <a:pt x="405" y="1256"/>
                    <a:pt x="405" y="1256"/>
                  </a:cubicBezTo>
                  <a:cubicBezTo>
                    <a:pt x="405" y="1240"/>
                    <a:pt x="394" y="1224"/>
                    <a:pt x="378" y="1224"/>
                  </a:cubicBezTo>
                  <a:cubicBezTo>
                    <a:pt x="378" y="1224"/>
                    <a:pt x="378" y="1224"/>
                    <a:pt x="378" y="1224"/>
                  </a:cubicBezTo>
                  <a:cubicBezTo>
                    <a:pt x="363" y="1224"/>
                    <a:pt x="354" y="1230"/>
                    <a:pt x="342" y="1236"/>
                  </a:cubicBezTo>
                  <a:cubicBezTo>
                    <a:pt x="342" y="1236"/>
                    <a:pt x="342" y="1236"/>
                    <a:pt x="342" y="1236"/>
                  </a:cubicBezTo>
                  <a:cubicBezTo>
                    <a:pt x="330" y="1242"/>
                    <a:pt x="314" y="1249"/>
                    <a:pt x="287" y="1251"/>
                  </a:cubicBezTo>
                  <a:cubicBezTo>
                    <a:pt x="287" y="1251"/>
                    <a:pt x="287" y="1251"/>
                    <a:pt x="287" y="1251"/>
                  </a:cubicBezTo>
                  <a:cubicBezTo>
                    <a:pt x="267" y="1253"/>
                    <a:pt x="264" y="1259"/>
                    <a:pt x="263" y="1267"/>
                  </a:cubicBezTo>
                  <a:cubicBezTo>
                    <a:pt x="263" y="1267"/>
                    <a:pt x="263" y="1267"/>
                    <a:pt x="263" y="1267"/>
                  </a:cubicBezTo>
                  <a:cubicBezTo>
                    <a:pt x="263" y="1275"/>
                    <a:pt x="269" y="1285"/>
                    <a:pt x="269" y="1292"/>
                  </a:cubicBezTo>
                  <a:cubicBezTo>
                    <a:pt x="269" y="1292"/>
                    <a:pt x="269" y="1292"/>
                    <a:pt x="269" y="1292"/>
                  </a:cubicBezTo>
                  <a:cubicBezTo>
                    <a:pt x="269" y="1294"/>
                    <a:pt x="268" y="1297"/>
                    <a:pt x="267" y="1298"/>
                  </a:cubicBezTo>
                  <a:cubicBezTo>
                    <a:pt x="267" y="1298"/>
                    <a:pt x="267" y="1298"/>
                    <a:pt x="267" y="1298"/>
                  </a:cubicBezTo>
                  <a:cubicBezTo>
                    <a:pt x="265" y="1300"/>
                    <a:pt x="262" y="1301"/>
                    <a:pt x="258" y="1301"/>
                  </a:cubicBezTo>
                  <a:cubicBezTo>
                    <a:pt x="258" y="1301"/>
                    <a:pt x="258" y="1301"/>
                    <a:pt x="258" y="1301"/>
                  </a:cubicBezTo>
                  <a:cubicBezTo>
                    <a:pt x="242" y="1300"/>
                    <a:pt x="236" y="1284"/>
                    <a:pt x="230" y="1270"/>
                  </a:cubicBezTo>
                  <a:cubicBezTo>
                    <a:pt x="230" y="1270"/>
                    <a:pt x="230" y="1270"/>
                    <a:pt x="230" y="1270"/>
                  </a:cubicBezTo>
                  <a:cubicBezTo>
                    <a:pt x="223" y="1255"/>
                    <a:pt x="215" y="1242"/>
                    <a:pt x="197" y="1242"/>
                  </a:cubicBezTo>
                  <a:cubicBezTo>
                    <a:pt x="197" y="1242"/>
                    <a:pt x="197" y="1242"/>
                    <a:pt x="197" y="1242"/>
                  </a:cubicBezTo>
                  <a:cubicBezTo>
                    <a:pt x="177" y="1241"/>
                    <a:pt x="165" y="1224"/>
                    <a:pt x="158" y="1208"/>
                  </a:cubicBezTo>
                  <a:cubicBezTo>
                    <a:pt x="158" y="1208"/>
                    <a:pt x="158" y="1208"/>
                    <a:pt x="158" y="1208"/>
                  </a:cubicBezTo>
                  <a:cubicBezTo>
                    <a:pt x="151" y="1191"/>
                    <a:pt x="149" y="1175"/>
                    <a:pt x="149" y="1175"/>
                  </a:cubicBezTo>
                  <a:cubicBezTo>
                    <a:pt x="149" y="1175"/>
                    <a:pt x="149" y="1175"/>
                    <a:pt x="149" y="1175"/>
                  </a:cubicBezTo>
                  <a:cubicBezTo>
                    <a:pt x="149" y="1174"/>
                    <a:pt x="150" y="1174"/>
                    <a:pt x="150" y="1173"/>
                  </a:cubicBezTo>
                  <a:cubicBezTo>
                    <a:pt x="150" y="1173"/>
                    <a:pt x="150" y="1173"/>
                    <a:pt x="150" y="1173"/>
                  </a:cubicBezTo>
                  <a:cubicBezTo>
                    <a:pt x="163" y="1160"/>
                    <a:pt x="169" y="1148"/>
                    <a:pt x="169" y="1139"/>
                  </a:cubicBezTo>
                  <a:cubicBezTo>
                    <a:pt x="169" y="1139"/>
                    <a:pt x="169" y="1139"/>
                    <a:pt x="169" y="1139"/>
                  </a:cubicBezTo>
                  <a:cubicBezTo>
                    <a:pt x="169" y="1124"/>
                    <a:pt x="156" y="1113"/>
                    <a:pt x="139" y="1106"/>
                  </a:cubicBezTo>
                  <a:cubicBezTo>
                    <a:pt x="139" y="1106"/>
                    <a:pt x="139" y="1106"/>
                    <a:pt x="139" y="1106"/>
                  </a:cubicBezTo>
                  <a:cubicBezTo>
                    <a:pt x="136" y="1105"/>
                    <a:pt x="132" y="1104"/>
                    <a:pt x="129" y="1104"/>
                  </a:cubicBezTo>
                  <a:cubicBezTo>
                    <a:pt x="129" y="1104"/>
                    <a:pt x="129" y="1104"/>
                    <a:pt x="129" y="1104"/>
                  </a:cubicBezTo>
                  <a:cubicBezTo>
                    <a:pt x="107" y="1104"/>
                    <a:pt x="85" y="1133"/>
                    <a:pt x="41" y="1133"/>
                  </a:cubicBezTo>
                  <a:cubicBezTo>
                    <a:pt x="41" y="1133"/>
                    <a:pt x="41" y="1133"/>
                    <a:pt x="41" y="1133"/>
                  </a:cubicBezTo>
                  <a:cubicBezTo>
                    <a:pt x="30" y="1133"/>
                    <a:pt x="23" y="1128"/>
                    <a:pt x="19" y="1121"/>
                  </a:cubicBezTo>
                  <a:cubicBezTo>
                    <a:pt x="19" y="1121"/>
                    <a:pt x="19" y="1121"/>
                    <a:pt x="19" y="1121"/>
                  </a:cubicBezTo>
                  <a:cubicBezTo>
                    <a:pt x="14" y="1114"/>
                    <a:pt x="13" y="1105"/>
                    <a:pt x="13" y="1094"/>
                  </a:cubicBezTo>
                  <a:cubicBezTo>
                    <a:pt x="13" y="1094"/>
                    <a:pt x="13" y="1094"/>
                    <a:pt x="13" y="1094"/>
                  </a:cubicBezTo>
                  <a:cubicBezTo>
                    <a:pt x="13" y="1076"/>
                    <a:pt x="17" y="1055"/>
                    <a:pt x="17" y="1040"/>
                  </a:cubicBezTo>
                  <a:cubicBezTo>
                    <a:pt x="17" y="1040"/>
                    <a:pt x="17" y="1040"/>
                    <a:pt x="17" y="1040"/>
                  </a:cubicBezTo>
                  <a:cubicBezTo>
                    <a:pt x="17" y="1031"/>
                    <a:pt x="16" y="1025"/>
                    <a:pt x="13" y="1022"/>
                  </a:cubicBezTo>
                  <a:cubicBezTo>
                    <a:pt x="13" y="1022"/>
                    <a:pt x="13" y="1022"/>
                    <a:pt x="13" y="1022"/>
                  </a:cubicBezTo>
                  <a:cubicBezTo>
                    <a:pt x="14" y="1020"/>
                    <a:pt x="14" y="1020"/>
                    <a:pt x="14" y="1020"/>
                  </a:cubicBezTo>
                  <a:cubicBezTo>
                    <a:pt x="16" y="1019"/>
                    <a:pt x="16" y="1019"/>
                    <a:pt x="16" y="1019"/>
                  </a:cubicBezTo>
                  <a:cubicBezTo>
                    <a:pt x="20" y="1023"/>
                    <a:pt x="21" y="1031"/>
                    <a:pt x="21" y="1040"/>
                  </a:cubicBezTo>
                  <a:cubicBezTo>
                    <a:pt x="21" y="1040"/>
                    <a:pt x="21" y="1040"/>
                    <a:pt x="21" y="1040"/>
                  </a:cubicBezTo>
                  <a:cubicBezTo>
                    <a:pt x="21" y="1056"/>
                    <a:pt x="17" y="1077"/>
                    <a:pt x="17" y="1094"/>
                  </a:cubicBezTo>
                  <a:cubicBezTo>
                    <a:pt x="17" y="1094"/>
                    <a:pt x="17" y="1094"/>
                    <a:pt x="17" y="1094"/>
                  </a:cubicBezTo>
                  <a:cubicBezTo>
                    <a:pt x="17" y="1104"/>
                    <a:pt x="18" y="1113"/>
                    <a:pt x="22" y="1119"/>
                  </a:cubicBezTo>
                  <a:cubicBezTo>
                    <a:pt x="22" y="1119"/>
                    <a:pt x="22" y="1119"/>
                    <a:pt x="22" y="1119"/>
                  </a:cubicBezTo>
                  <a:cubicBezTo>
                    <a:pt x="26" y="1125"/>
                    <a:pt x="31" y="1129"/>
                    <a:pt x="41" y="1129"/>
                  </a:cubicBezTo>
                  <a:cubicBezTo>
                    <a:pt x="41" y="1129"/>
                    <a:pt x="41" y="1129"/>
                    <a:pt x="41" y="1129"/>
                  </a:cubicBezTo>
                  <a:cubicBezTo>
                    <a:pt x="83" y="1129"/>
                    <a:pt x="104" y="1100"/>
                    <a:pt x="129" y="1100"/>
                  </a:cubicBezTo>
                  <a:cubicBezTo>
                    <a:pt x="129" y="1100"/>
                    <a:pt x="129" y="1100"/>
                    <a:pt x="129" y="1100"/>
                  </a:cubicBezTo>
                  <a:cubicBezTo>
                    <a:pt x="133" y="1100"/>
                    <a:pt x="137" y="1101"/>
                    <a:pt x="141" y="1102"/>
                  </a:cubicBezTo>
                  <a:cubicBezTo>
                    <a:pt x="141" y="1102"/>
                    <a:pt x="141" y="1102"/>
                    <a:pt x="141" y="1102"/>
                  </a:cubicBezTo>
                  <a:cubicBezTo>
                    <a:pt x="158" y="1109"/>
                    <a:pt x="172" y="1122"/>
                    <a:pt x="173" y="1139"/>
                  </a:cubicBezTo>
                  <a:cubicBezTo>
                    <a:pt x="173" y="1139"/>
                    <a:pt x="173" y="1139"/>
                    <a:pt x="173" y="1139"/>
                  </a:cubicBezTo>
                  <a:cubicBezTo>
                    <a:pt x="172" y="1150"/>
                    <a:pt x="167" y="1162"/>
                    <a:pt x="154" y="1175"/>
                  </a:cubicBezTo>
                  <a:cubicBezTo>
                    <a:pt x="154" y="1175"/>
                    <a:pt x="154" y="1175"/>
                    <a:pt x="154" y="1175"/>
                  </a:cubicBezTo>
                  <a:cubicBezTo>
                    <a:pt x="154" y="1179"/>
                    <a:pt x="156" y="1193"/>
                    <a:pt x="162" y="1206"/>
                  </a:cubicBezTo>
                  <a:cubicBezTo>
                    <a:pt x="162" y="1206"/>
                    <a:pt x="162" y="1206"/>
                    <a:pt x="162" y="1206"/>
                  </a:cubicBezTo>
                  <a:cubicBezTo>
                    <a:pt x="169" y="1222"/>
                    <a:pt x="180" y="1238"/>
                    <a:pt x="197" y="1238"/>
                  </a:cubicBezTo>
                  <a:cubicBezTo>
                    <a:pt x="197" y="1238"/>
                    <a:pt x="197" y="1238"/>
                    <a:pt x="197" y="1238"/>
                  </a:cubicBezTo>
                  <a:cubicBezTo>
                    <a:pt x="218" y="1238"/>
                    <a:pt x="226" y="1254"/>
                    <a:pt x="233" y="1268"/>
                  </a:cubicBezTo>
                  <a:cubicBezTo>
                    <a:pt x="233" y="1268"/>
                    <a:pt x="233" y="1268"/>
                    <a:pt x="233" y="1268"/>
                  </a:cubicBezTo>
                  <a:cubicBezTo>
                    <a:pt x="240" y="1283"/>
                    <a:pt x="246" y="1297"/>
                    <a:pt x="258" y="1297"/>
                  </a:cubicBezTo>
                  <a:cubicBezTo>
                    <a:pt x="258" y="1297"/>
                    <a:pt x="258" y="1297"/>
                    <a:pt x="258" y="1297"/>
                  </a:cubicBezTo>
                  <a:cubicBezTo>
                    <a:pt x="265" y="1296"/>
                    <a:pt x="265" y="1295"/>
                    <a:pt x="265" y="1292"/>
                  </a:cubicBezTo>
                  <a:cubicBezTo>
                    <a:pt x="265" y="1292"/>
                    <a:pt x="265" y="1292"/>
                    <a:pt x="265" y="1292"/>
                  </a:cubicBezTo>
                  <a:cubicBezTo>
                    <a:pt x="265" y="1287"/>
                    <a:pt x="260" y="1276"/>
                    <a:pt x="259" y="1267"/>
                  </a:cubicBezTo>
                  <a:cubicBezTo>
                    <a:pt x="259" y="1267"/>
                    <a:pt x="259" y="1267"/>
                    <a:pt x="259" y="1267"/>
                  </a:cubicBezTo>
                  <a:cubicBezTo>
                    <a:pt x="259" y="1257"/>
                    <a:pt x="266" y="1249"/>
                    <a:pt x="287" y="1247"/>
                  </a:cubicBezTo>
                  <a:cubicBezTo>
                    <a:pt x="287" y="1247"/>
                    <a:pt x="287" y="1247"/>
                    <a:pt x="287" y="1247"/>
                  </a:cubicBezTo>
                  <a:cubicBezTo>
                    <a:pt x="314" y="1245"/>
                    <a:pt x="328" y="1238"/>
                    <a:pt x="340" y="1232"/>
                  </a:cubicBezTo>
                  <a:cubicBezTo>
                    <a:pt x="340" y="1232"/>
                    <a:pt x="340" y="1232"/>
                    <a:pt x="340" y="1232"/>
                  </a:cubicBezTo>
                  <a:cubicBezTo>
                    <a:pt x="352" y="1226"/>
                    <a:pt x="362" y="1220"/>
                    <a:pt x="378" y="1220"/>
                  </a:cubicBezTo>
                  <a:cubicBezTo>
                    <a:pt x="378" y="1220"/>
                    <a:pt x="378" y="1220"/>
                    <a:pt x="378" y="1220"/>
                  </a:cubicBezTo>
                  <a:cubicBezTo>
                    <a:pt x="397" y="1220"/>
                    <a:pt x="409" y="1238"/>
                    <a:pt x="409" y="1256"/>
                  </a:cubicBezTo>
                  <a:cubicBezTo>
                    <a:pt x="409" y="1256"/>
                    <a:pt x="409" y="1256"/>
                    <a:pt x="409" y="1256"/>
                  </a:cubicBezTo>
                  <a:cubicBezTo>
                    <a:pt x="409" y="1271"/>
                    <a:pt x="400" y="1287"/>
                    <a:pt x="379" y="1291"/>
                  </a:cubicBezTo>
                  <a:cubicBezTo>
                    <a:pt x="379" y="1291"/>
                    <a:pt x="379" y="1291"/>
                    <a:pt x="379" y="1291"/>
                  </a:cubicBezTo>
                  <a:cubicBezTo>
                    <a:pt x="358" y="1296"/>
                    <a:pt x="350" y="1312"/>
                    <a:pt x="349" y="1328"/>
                  </a:cubicBezTo>
                  <a:cubicBezTo>
                    <a:pt x="349" y="1328"/>
                    <a:pt x="349" y="1328"/>
                    <a:pt x="349" y="1328"/>
                  </a:cubicBezTo>
                  <a:cubicBezTo>
                    <a:pt x="349" y="1336"/>
                    <a:pt x="352" y="1343"/>
                    <a:pt x="355" y="1349"/>
                  </a:cubicBezTo>
                  <a:cubicBezTo>
                    <a:pt x="355" y="1349"/>
                    <a:pt x="355" y="1349"/>
                    <a:pt x="355" y="1349"/>
                  </a:cubicBezTo>
                  <a:cubicBezTo>
                    <a:pt x="359" y="1354"/>
                    <a:pt x="364" y="1358"/>
                    <a:pt x="371" y="1358"/>
                  </a:cubicBezTo>
                  <a:cubicBezTo>
                    <a:pt x="371" y="1358"/>
                    <a:pt x="371" y="1358"/>
                    <a:pt x="371" y="1358"/>
                  </a:cubicBezTo>
                  <a:cubicBezTo>
                    <a:pt x="398" y="1358"/>
                    <a:pt x="495" y="1329"/>
                    <a:pt x="511" y="1312"/>
                  </a:cubicBezTo>
                  <a:cubicBezTo>
                    <a:pt x="511" y="1312"/>
                    <a:pt x="511" y="1312"/>
                    <a:pt x="511" y="1312"/>
                  </a:cubicBezTo>
                  <a:cubicBezTo>
                    <a:pt x="518" y="1305"/>
                    <a:pt x="524" y="1282"/>
                    <a:pt x="531" y="1261"/>
                  </a:cubicBezTo>
                  <a:cubicBezTo>
                    <a:pt x="531" y="1261"/>
                    <a:pt x="531" y="1261"/>
                    <a:pt x="531" y="1261"/>
                  </a:cubicBezTo>
                  <a:cubicBezTo>
                    <a:pt x="539" y="1240"/>
                    <a:pt x="547" y="1221"/>
                    <a:pt x="563" y="1220"/>
                  </a:cubicBezTo>
                  <a:cubicBezTo>
                    <a:pt x="563" y="1220"/>
                    <a:pt x="563" y="1220"/>
                    <a:pt x="563" y="1220"/>
                  </a:cubicBezTo>
                  <a:cubicBezTo>
                    <a:pt x="571" y="1220"/>
                    <a:pt x="577" y="1225"/>
                    <a:pt x="580" y="1231"/>
                  </a:cubicBezTo>
                  <a:cubicBezTo>
                    <a:pt x="580" y="1231"/>
                    <a:pt x="580" y="1231"/>
                    <a:pt x="580" y="1231"/>
                  </a:cubicBezTo>
                  <a:cubicBezTo>
                    <a:pt x="584" y="1238"/>
                    <a:pt x="586" y="1246"/>
                    <a:pt x="588" y="1255"/>
                  </a:cubicBezTo>
                  <a:cubicBezTo>
                    <a:pt x="588" y="1255"/>
                    <a:pt x="588" y="1255"/>
                    <a:pt x="588" y="1255"/>
                  </a:cubicBezTo>
                  <a:cubicBezTo>
                    <a:pt x="592" y="1273"/>
                    <a:pt x="596" y="1294"/>
                    <a:pt x="607" y="1305"/>
                  </a:cubicBezTo>
                  <a:cubicBezTo>
                    <a:pt x="607" y="1305"/>
                    <a:pt x="607" y="1305"/>
                    <a:pt x="607" y="1305"/>
                  </a:cubicBezTo>
                  <a:cubicBezTo>
                    <a:pt x="625" y="1323"/>
                    <a:pt x="649" y="1347"/>
                    <a:pt x="669" y="1347"/>
                  </a:cubicBezTo>
                  <a:cubicBezTo>
                    <a:pt x="669" y="1347"/>
                    <a:pt x="669" y="1347"/>
                    <a:pt x="669" y="1347"/>
                  </a:cubicBezTo>
                  <a:cubicBezTo>
                    <a:pt x="675" y="1347"/>
                    <a:pt x="681" y="1345"/>
                    <a:pt x="686" y="1339"/>
                  </a:cubicBezTo>
                  <a:cubicBezTo>
                    <a:pt x="686" y="1339"/>
                    <a:pt x="686" y="1339"/>
                    <a:pt x="686" y="1339"/>
                  </a:cubicBezTo>
                  <a:cubicBezTo>
                    <a:pt x="709" y="1316"/>
                    <a:pt x="721" y="1270"/>
                    <a:pt x="743" y="1248"/>
                  </a:cubicBezTo>
                  <a:cubicBezTo>
                    <a:pt x="743" y="1248"/>
                    <a:pt x="743" y="1248"/>
                    <a:pt x="743" y="1248"/>
                  </a:cubicBezTo>
                  <a:cubicBezTo>
                    <a:pt x="765" y="1226"/>
                    <a:pt x="773" y="1202"/>
                    <a:pt x="796" y="1201"/>
                  </a:cubicBezTo>
                  <a:cubicBezTo>
                    <a:pt x="796" y="1201"/>
                    <a:pt x="796" y="1201"/>
                    <a:pt x="796" y="1201"/>
                  </a:cubicBezTo>
                  <a:cubicBezTo>
                    <a:pt x="806" y="1201"/>
                    <a:pt x="833" y="1198"/>
                    <a:pt x="858" y="1191"/>
                  </a:cubicBezTo>
                  <a:cubicBezTo>
                    <a:pt x="858" y="1191"/>
                    <a:pt x="858" y="1191"/>
                    <a:pt x="858" y="1191"/>
                  </a:cubicBezTo>
                  <a:cubicBezTo>
                    <a:pt x="882" y="1183"/>
                    <a:pt x="903" y="1171"/>
                    <a:pt x="903" y="1154"/>
                  </a:cubicBezTo>
                  <a:cubicBezTo>
                    <a:pt x="903" y="1154"/>
                    <a:pt x="903" y="1154"/>
                    <a:pt x="903" y="1154"/>
                  </a:cubicBezTo>
                  <a:cubicBezTo>
                    <a:pt x="903" y="1133"/>
                    <a:pt x="919" y="1115"/>
                    <a:pt x="939" y="1102"/>
                  </a:cubicBezTo>
                  <a:cubicBezTo>
                    <a:pt x="939" y="1102"/>
                    <a:pt x="939" y="1102"/>
                    <a:pt x="939" y="1102"/>
                  </a:cubicBezTo>
                  <a:cubicBezTo>
                    <a:pt x="959" y="1088"/>
                    <a:pt x="983" y="1079"/>
                    <a:pt x="1000" y="1079"/>
                  </a:cubicBezTo>
                  <a:cubicBezTo>
                    <a:pt x="1000" y="1079"/>
                    <a:pt x="1000" y="1079"/>
                    <a:pt x="1000" y="1079"/>
                  </a:cubicBezTo>
                  <a:cubicBezTo>
                    <a:pt x="1015" y="1079"/>
                    <a:pt x="1023" y="1070"/>
                    <a:pt x="1028" y="1055"/>
                  </a:cubicBezTo>
                  <a:cubicBezTo>
                    <a:pt x="1028" y="1055"/>
                    <a:pt x="1028" y="1055"/>
                    <a:pt x="1028" y="1055"/>
                  </a:cubicBezTo>
                  <a:cubicBezTo>
                    <a:pt x="1032" y="1040"/>
                    <a:pt x="1032" y="1020"/>
                    <a:pt x="1032" y="1001"/>
                  </a:cubicBezTo>
                  <a:cubicBezTo>
                    <a:pt x="1032" y="1001"/>
                    <a:pt x="1032" y="1001"/>
                    <a:pt x="1032" y="1001"/>
                  </a:cubicBezTo>
                  <a:cubicBezTo>
                    <a:pt x="1033" y="981"/>
                    <a:pt x="1044" y="968"/>
                    <a:pt x="1057" y="968"/>
                  </a:cubicBezTo>
                  <a:cubicBezTo>
                    <a:pt x="1057" y="968"/>
                    <a:pt x="1057" y="968"/>
                    <a:pt x="1057" y="968"/>
                  </a:cubicBezTo>
                  <a:cubicBezTo>
                    <a:pt x="1069" y="968"/>
                    <a:pt x="1080" y="980"/>
                    <a:pt x="1080" y="1005"/>
                  </a:cubicBezTo>
                  <a:cubicBezTo>
                    <a:pt x="1080" y="1005"/>
                    <a:pt x="1080" y="1005"/>
                    <a:pt x="1080" y="1005"/>
                  </a:cubicBezTo>
                  <a:cubicBezTo>
                    <a:pt x="1080" y="1005"/>
                    <a:pt x="1081" y="1005"/>
                    <a:pt x="1081" y="1005"/>
                  </a:cubicBezTo>
                  <a:cubicBezTo>
                    <a:pt x="1081" y="1005"/>
                    <a:pt x="1081" y="1005"/>
                    <a:pt x="1081" y="1005"/>
                  </a:cubicBezTo>
                  <a:cubicBezTo>
                    <a:pt x="1092" y="1005"/>
                    <a:pt x="1138" y="1003"/>
                    <a:pt x="1161" y="981"/>
                  </a:cubicBezTo>
                  <a:cubicBezTo>
                    <a:pt x="1161" y="981"/>
                    <a:pt x="1161" y="981"/>
                    <a:pt x="1161" y="981"/>
                  </a:cubicBezTo>
                  <a:cubicBezTo>
                    <a:pt x="1174" y="967"/>
                    <a:pt x="1182" y="966"/>
                    <a:pt x="1184" y="963"/>
                  </a:cubicBezTo>
                  <a:cubicBezTo>
                    <a:pt x="1184" y="963"/>
                    <a:pt x="1184" y="963"/>
                    <a:pt x="1184" y="963"/>
                  </a:cubicBezTo>
                  <a:cubicBezTo>
                    <a:pt x="1187" y="960"/>
                    <a:pt x="1187" y="954"/>
                    <a:pt x="1187" y="929"/>
                  </a:cubicBezTo>
                  <a:cubicBezTo>
                    <a:pt x="1187" y="929"/>
                    <a:pt x="1187" y="929"/>
                    <a:pt x="1187" y="929"/>
                  </a:cubicBezTo>
                  <a:cubicBezTo>
                    <a:pt x="1187" y="917"/>
                    <a:pt x="1190" y="909"/>
                    <a:pt x="1194" y="904"/>
                  </a:cubicBezTo>
                  <a:cubicBezTo>
                    <a:pt x="1194" y="904"/>
                    <a:pt x="1194" y="904"/>
                    <a:pt x="1194" y="904"/>
                  </a:cubicBezTo>
                  <a:cubicBezTo>
                    <a:pt x="1199" y="899"/>
                    <a:pt x="1205" y="897"/>
                    <a:pt x="1212" y="897"/>
                  </a:cubicBezTo>
                  <a:cubicBezTo>
                    <a:pt x="1212" y="897"/>
                    <a:pt x="1212" y="897"/>
                    <a:pt x="1212" y="897"/>
                  </a:cubicBezTo>
                  <a:cubicBezTo>
                    <a:pt x="1230" y="897"/>
                    <a:pt x="1250" y="909"/>
                    <a:pt x="1261" y="920"/>
                  </a:cubicBezTo>
                  <a:cubicBezTo>
                    <a:pt x="1261" y="920"/>
                    <a:pt x="1261" y="920"/>
                    <a:pt x="1261" y="920"/>
                  </a:cubicBezTo>
                  <a:cubicBezTo>
                    <a:pt x="1275" y="934"/>
                    <a:pt x="1295" y="957"/>
                    <a:pt x="1312" y="957"/>
                  </a:cubicBezTo>
                  <a:cubicBezTo>
                    <a:pt x="1312" y="957"/>
                    <a:pt x="1312" y="957"/>
                    <a:pt x="1312" y="957"/>
                  </a:cubicBezTo>
                  <a:cubicBezTo>
                    <a:pt x="1317" y="957"/>
                    <a:pt x="1322" y="955"/>
                    <a:pt x="1327" y="950"/>
                  </a:cubicBezTo>
                  <a:cubicBezTo>
                    <a:pt x="1327" y="950"/>
                    <a:pt x="1327" y="950"/>
                    <a:pt x="1327" y="950"/>
                  </a:cubicBezTo>
                  <a:cubicBezTo>
                    <a:pt x="1338" y="939"/>
                    <a:pt x="1345" y="926"/>
                    <a:pt x="1352" y="915"/>
                  </a:cubicBezTo>
                  <a:cubicBezTo>
                    <a:pt x="1352" y="915"/>
                    <a:pt x="1352" y="915"/>
                    <a:pt x="1352" y="915"/>
                  </a:cubicBezTo>
                  <a:cubicBezTo>
                    <a:pt x="1359" y="904"/>
                    <a:pt x="1368" y="895"/>
                    <a:pt x="1383" y="895"/>
                  </a:cubicBezTo>
                  <a:cubicBezTo>
                    <a:pt x="1383" y="895"/>
                    <a:pt x="1383" y="895"/>
                    <a:pt x="1383" y="895"/>
                  </a:cubicBezTo>
                  <a:cubicBezTo>
                    <a:pt x="1392" y="895"/>
                    <a:pt x="1421" y="880"/>
                    <a:pt x="1453" y="858"/>
                  </a:cubicBezTo>
                  <a:cubicBezTo>
                    <a:pt x="1453" y="858"/>
                    <a:pt x="1453" y="858"/>
                    <a:pt x="1453" y="858"/>
                  </a:cubicBezTo>
                  <a:cubicBezTo>
                    <a:pt x="1485" y="837"/>
                    <a:pt x="1521" y="810"/>
                    <a:pt x="1544" y="788"/>
                  </a:cubicBezTo>
                  <a:cubicBezTo>
                    <a:pt x="1544" y="788"/>
                    <a:pt x="1544" y="788"/>
                    <a:pt x="1544" y="788"/>
                  </a:cubicBezTo>
                  <a:cubicBezTo>
                    <a:pt x="1559" y="774"/>
                    <a:pt x="1569" y="761"/>
                    <a:pt x="1568" y="755"/>
                  </a:cubicBezTo>
                  <a:cubicBezTo>
                    <a:pt x="1568" y="755"/>
                    <a:pt x="1568" y="755"/>
                    <a:pt x="1568" y="755"/>
                  </a:cubicBezTo>
                  <a:cubicBezTo>
                    <a:pt x="1568" y="742"/>
                    <a:pt x="1558" y="738"/>
                    <a:pt x="1543" y="733"/>
                  </a:cubicBezTo>
                  <a:cubicBezTo>
                    <a:pt x="1543" y="733"/>
                    <a:pt x="1543" y="733"/>
                    <a:pt x="1543" y="733"/>
                  </a:cubicBezTo>
                  <a:cubicBezTo>
                    <a:pt x="1529" y="729"/>
                    <a:pt x="1511" y="725"/>
                    <a:pt x="1498" y="713"/>
                  </a:cubicBezTo>
                  <a:cubicBezTo>
                    <a:pt x="1498" y="713"/>
                    <a:pt x="1498" y="713"/>
                    <a:pt x="1498" y="713"/>
                  </a:cubicBezTo>
                  <a:cubicBezTo>
                    <a:pt x="1474" y="688"/>
                    <a:pt x="1483" y="655"/>
                    <a:pt x="1453" y="625"/>
                  </a:cubicBezTo>
                  <a:cubicBezTo>
                    <a:pt x="1453" y="625"/>
                    <a:pt x="1453" y="625"/>
                    <a:pt x="1453" y="625"/>
                  </a:cubicBezTo>
                  <a:cubicBezTo>
                    <a:pt x="1448" y="621"/>
                    <a:pt x="1446" y="617"/>
                    <a:pt x="1446" y="613"/>
                  </a:cubicBezTo>
                  <a:cubicBezTo>
                    <a:pt x="1446" y="613"/>
                    <a:pt x="1446" y="613"/>
                    <a:pt x="1446" y="613"/>
                  </a:cubicBezTo>
                  <a:cubicBezTo>
                    <a:pt x="1446" y="607"/>
                    <a:pt x="1451" y="603"/>
                    <a:pt x="1457" y="599"/>
                  </a:cubicBezTo>
                  <a:cubicBezTo>
                    <a:pt x="1457" y="599"/>
                    <a:pt x="1457" y="599"/>
                    <a:pt x="1457" y="599"/>
                  </a:cubicBezTo>
                  <a:cubicBezTo>
                    <a:pt x="1463" y="595"/>
                    <a:pt x="1471" y="592"/>
                    <a:pt x="1478" y="589"/>
                  </a:cubicBezTo>
                  <a:cubicBezTo>
                    <a:pt x="1478" y="589"/>
                    <a:pt x="1478" y="589"/>
                    <a:pt x="1478" y="589"/>
                  </a:cubicBezTo>
                  <a:cubicBezTo>
                    <a:pt x="1494" y="582"/>
                    <a:pt x="1509" y="574"/>
                    <a:pt x="1508" y="563"/>
                  </a:cubicBezTo>
                  <a:cubicBezTo>
                    <a:pt x="1508" y="563"/>
                    <a:pt x="1508" y="563"/>
                    <a:pt x="1508" y="563"/>
                  </a:cubicBezTo>
                  <a:cubicBezTo>
                    <a:pt x="1508" y="561"/>
                    <a:pt x="1508" y="559"/>
                    <a:pt x="1507" y="557"/>
                  </a:cubicBezTo>
                  <a:cubicBezTo>
                    <a:pt x="1507" y="557"/>
                    <a:pt x="1507" y="557"/>
                    <a:pt x="1507" y="557"/>
                  </a:cubicBezTo>
                  <a:cubicBezTo>
                    <a:pt x="1502" y="541"/>
                    <a:pt x="1489" y="528"/>
                    <a:pt x="1477" y="516"/>
                  </a:cubicBezTo>
                  <a:cubicBezTo>
                    <a:pt x="1477" y="516"/>
                    <a:pt x="1477" y="516"/>
                    <a:pt x="1477" y="516"/>
                  </a:cubicBezTo>
                  <a:cubicBezTo>
                    <a:pt x="1465" y="503"/>
                    <a:pt x="1454" y="491"/>
                    <a:pt x="1454" y="475"/>
                  </a:cubicBezTo>
                  <a:cubicBezTo>
                    <a:pt x="1454" y="475"/>
                    <a:pt x="1454" y="475"/>
                    <a:pt x="1454" y="475"/>
                  </a:cubicBezTo>
                  <a:cubicBezTo>
                    <a:pt x="1454" y="472"/>
                    <a:pt x="1455" y="468"/>
                    <a:pt x="1456" y="465"/>
                  </a:cubicBezTo>
                  <a:cubicBezTo>
                    <a:pt x="1456" y="465"/>
                    <a:pt x="1456" y="465"/>
                    <a:pt x="1456" y="465"/>
                  </a:cubicBezTo>
                  <a:cubicBezTo>
                    <a:pt x="1468" y="429"/>
                    <a:pt x="1539" y="395"/>
                    <a:pt x="1561" y="372"/>
                  </a:cubicBezTo>
                  <a:cubicBezTo>
                    <a:pt x="1561" y="372"/>
                    <a:pt x="1561" y="372"/>
                    <a:pt x="1561" y="372"/>
                  </a:cubicBezTo>
                  <a:cubicBezTo>
                    <a:pt x="1569" y="365"/>
                    <a:pt x="1570" y="359"/>
                    <a:pt x="1571" y="355"/>
                  </a:cubicBezTo>
                  <a:cubicBezTo>
                    <a:pt x="1571" y="355"/>
                    <a:pt x="1571" y="355"/>
                    <a:pt x="1571" y="355"/>
                  </a:cubicBezTo>
                  <a:cubicBezTo>
                    <a:pt x="1571" y="348"/>
                    <a:pt x="1567" y="343"/>
                    <a:pt x="1567" y="337"/>
                  </a:cubicBezTo>
                  <a:cubicBezTo>
                    <a:pt x="1567" y="337"/>
                    <a:pt x="1567" y="337"/>
                    <a:pt x="1567" y="337"/>
                  </a:cubicBezTo>
                  <a:cubicBezTo>
                    <a:pt x="1567" y="333"/>
                    <a:pt x="1569" y="329"/>
                    <a:pt x="1573" y="325"/>
                  </a:cubicBezTo>
                  <a:cubicBezTo>
                    <a:pt x="1573" y="325"/>
                    <a:pt x="1573" y="325"/>
                    <a:pt x="1573" y="325"/>
                  </a:cubicBezTo>
                  <a:cubicBezTo>
                    <a:pt x="1575" y="322"/>
                    <a:pt x="1576" y="319"/>
                    <a:pt x="1576" y="316"/>
                  </a:cubicBezTo>
                  <a:cubicBezTo>
                    <a:pt x="1576" y="316"/>
                    <a:pt x="1576" y="316"/>
                    <a:pt x="1576" y="316"/>
                  </a:cubicBezTo>
                  <a:cubicBezTo>
                    <a:pt x="1576" y="299"/>
                    <a:pt x="1553" y="270"/>
                    <a:pt x="1553" y="252"/>
                  </a:cubicBezTo>
                  <a:cubicBezTo>
                    <a:pt x="1553" y="252"/>
                    <a:pt x="1553" y="252"/>
                    <a:pt x="1553" y="252"/>
                  </a:cubicBezTo>
                  <a:cubicBezTo>
                    <a:pt x="1553" y="241"/>
                    <a:pt x="1562" y="231"/>
                    <a:pt x="1571" y="220"/>
                  </a:cubicBezTo>
                  <a:cubicBezTo>
                    <a:pt x="1571" y="220"/>
                    <a:pt x="1571" y="220"/>
                    <a:pt x="1571" y="220"/>
                  </a:cubicBezTo>
                  <a:cubicBezTo>
                    <a:pt x="1579" y="209"/>
                    <a:pt x="1588" y="198"/>
                    <a:pt x="1587" y="190"/>
                  </a:cubicBezTo>
                  <a:cubicBezTo>
                    <a:pt x="1587" y="190"/>
                    <a:pt x="1587" y="190"/>
                    <a:pt x="1587" y="190"/>
                  </a:cubicBezTo>
                  <a:cubicBezTo>
                    <a:pt x="1587" y="187"/>
                    <a:pt x="1586" y="185"/>
                    <a:pt x="1584" y="182"/>
                  </a:cubicBezTo>
                  <a:cubicBezTo>
                    <a:pt x="1584" y="182"/>
                    <a:pt x="1584" y="182"/>
                    <a:pt x="1584" y="182"/>
                  </a:cubicBezTo>
                  <a:cubicBezTo>
                    <a:pt x="1567" y="165"/>
                    <a:pt x="1556" y="143"/>
                    <a:pt x="1528" y="143"/>
                  </a:cubicBezTo>
                  <a:cubicBezTo>
                    <a:pt x="1528" y="143"/>
                    <a:pt x="1528" y="143"/>
                    <a:pt x="1528" y="143"/>
                  </a:cubicBezTo>
                  <a:cubicBezTo>
                    <a:pt x="1518" y="143"/>
                    <a:pt x="1511" y="150"/>
                    <a:pt x="1502" y="157"/>
                  </a:cubicBezTo>
                  <a:cubicBezTo>
                    <a:pt x="1502" y="157"/>
                    <a:pt x="1502" y="157"/>
                    <a:pt x="1502" y="157"/>
                  </a:cubicBezTo>
                  <a:cubicBezTo>
                    <a:pt x="1493" y="165"/>
                    <a:pt x="1483" y="172"/>
                    <a:pt x="1468" y="172"/>
                  </a:cubicBezTo>
                  <a:cubicBezTo>
                    <a:pt x="1468" y="172"/>
                    <a:pt x="1468" y="172"/>
                    <a:pt x="1468" y="172"/>
                  </a:cubicBezTo>
                  <a:cubicBezTo>
                    <a:pt x="1460" y="172"/>
                    <a:pt x="1451" y="170"/>
                    <a:pt x="1440" y="166"/>
                  </a:cubicBezTo>
                  <a:cubicBezTo>
                    <a:pt x="1440" y="166"/>
                    <a:pt x="1440" y="166"/>
                    <a:pt x="1440" y="166"/>
                  </a:cubicBezTo>
                  <a:cubicBezTo>
                    <a:pt x="1413" y="154"/>
                    <a:pt x="1405" y="137"/>
                    <a:pt x="1400" y="124"/>
                  </a:cubicBezTo>
                  <a:cubicBezTo>
                    <a:pt x="1400" y="124"/>
                    <a:pt x="1400" y="124"/>
                    <a:pt x="1400" y="124"/>
                  </a:cubicBezTo>
                  <a:cubicBezTo>
                    <a:pt x="1394" y="110"/>
                    <a:pt x="1390" y="101"/>
                    <a:pt x="1368" y="101"/>
                  </a:cubicBezTo>
                  <a:cubicBezTo>
                    <a:pt x="1368" y="101"/>
                    <a:pt x="1368" y="101"/>
                    <a:pt x="1368" y="101"/>
                  </a:cubicBezTo>
                  <a:cubicBezTo>
                    <a:pt x="1349" y="101"/>
                    <a:pt x="1334" y="98"/>
                    <a:pt x="1326" y="76"/>
                  </a:cubicBezTo>
                  <a:cubicBezTo>
                    <a:pt x="1326" y="76"/>
                    <a:pt x="1326" y="76"/>
                    <a:pt x="1326" y="76"/>
                  </a:cubicBezTo>
                  <a:cubicBezTo>
                    <a:pt x="1318" y="55"/>
                    <a:pt x="1312" y="24"/>
                    <a:pt x="1298" y="5"/>
                  </a:cubicBezTo>
                  <a:cubicBezTo>
                    <a:pt x="1298" y="5"/>
                    <a:pt x="1298" y="5"/>
                    <a:pt x="1298" y="5"/>
                  </a:cubicBezTo>
                  <a:cubicBezTo>
                    <a:pt x="1297" y="5"/>
                    <a:pt x="1295" y="6"/>
                    <a:pt x="1294" y="6"/>
                  </a:cubicBezTo>
                  <a:cubicBezTo>
                    <a:pt x="1294" y="6"/>
                    <a:pt x="1294" y="6"/>
                    <a:pt x="1294" y="6"/>
                  </a:cubicBezTo>
                  <a:cubicBezTo>
                    <a:pt x="1286" y="9"/>
                    <a:pt x="1277" y="22"/>
                    <a:pt x="1270" y="37"/>
                  </a:cubicBezTo>
                  <a:cubicBezTo>
                    <a:pt x="1270" y="37"/>
                    <a:pt x="1270" y="37"/>
                    <a:pt x="1270" y="37"/>
                  </a:cubicBezTo>
                  <a:cubicBezTo>
                    <a:pt x="1264" y="51"/>
                    <a:pt x="1259" y="67"/>
                    <a:pt x="1259" y="73"/>
                  </a:cubicBezTo>
                  <a:cubicBezTo>
                    <a:pt x="1259" y="73"/>
                    <a:pt x="1259" y="73"/>
                    <a:pt x="1259" y="73"/>
                  </a:cubicBezTo>
                  <a:cubicBezTo>
                    <a:pt x="1259" y="73"/>
                    <a:pt x="1259" y="73"/>
                    <a:pt x="1259" y="73"/>
                  </a:cubicBezTo>
                  <a:cubicBezTo>
                    <a:pt x="1259" y="73"/>
                    <a:pt x="1259" y="73"/>
                    <a:pt x="1259" y="73"/>
                  </a:cubicBezTo>
                  <a:cubicBezTo>
                    <a:pt x="1261" y="71"/>
                    <a:pt x="1263" y="70"/>
                    <a:pt x="1265" y="70"/>
                  </a:cubicBezTo>
                  <a:cubicBezTo>
                    <a:pt x="1265" y="70"/>
                    <a:pt x="1265" y="70"/>
                    <a:pt x="1265" y="70"/>
                  </a:cubicBezTo>
                  <a:cubicBezTo>
                    <a:pt x="1272" y="71"/>
                    <a:pt x="1278" y="76"/>
                    <a:pt x="1284" y="83"/>
                  </a:cubicBezTo>
                  <a:cubicBezTo>
                    <a:pt x="1284" y="83"/>
                    <a:pt x="1284" y="83"/>
                    <a:pt x="1284" y="83"/>
                  </a:cubicBezTo>
                  <a:cubicBezTo>
                    <a:pt x="1289" y="91"/>
                    <a:pt x="1293" y="100"/>
                    <a:pt x="1293" y="108"/>
                  </a:cubicBezTo>
                  <a:cubicBezTo>
                    <a:pt x="1293" y="108"/>
                    <a:pt x="1293" y="108"/>
                    <a:pt x="1293" y="108"/>
                  </a:cubicBezTo>
                  <a:cubicBezTo>
                    <a:pt x="1293" y="112"/>
                    <a:pt x="1292" y="116"/>
                    <a:pt x="1289" y="119"/>
                  </a:cubicBezTo>
                  <a:cubicBezTo>
                    <a:pt x="1289" y="119"/>
                    <a:pt x="1289" y="119"/>
                    <a:pt x="1289" y="119"/>
                  </a:cubicBezTo>
                  <a:cubicBezTo>
                    <a:pt x="1276" y="132"/>
                    <a:pt x="1249" y="173"/>
                    <a:pt x="1240" y="214"/>
                  </a:cubicBezTo>
                  <a:cubicBezTo>
                    <a:pt x="1240" y="214"/>
                    <a:pt x="1240" y="214"/>
                    <a:pt x="1240" y="214"/>
                  </a:cubicBezTo>
                  <a:cubicBezTo>
                    <a:pt x="1238" y="219"/>
                    <a:pt x="1238" y="225"/>
                    <a:pt x="1238" y="229"/>
                  </a:cubicBezTo>
                  <a:cubicBezTo>
                    <a:pt x="1238" y="229"/>
                    <a:pt x="1238" y="229"/>
                    <a:pt x="1238" y="229"/>
                  </a:cubicBezTo>
                  <a:cubicBezTo>
                    <a:pt x="1238" y="242"/>
                    <a:pt x="1242" y="251"/>
                    <a:pt x="1246" y="257"/>
                  </a:cubicBezTo>
                  <a:cubicBezTo>
                    <a:pt x="1246" y="257"/>
                    <a:pt x="1246" y="257"/>
                    <a:pt x="1246" y="257"/>
                  </a:cubicBezTo>
                  <a:cubicBezTo>
                    <a:pt x="1250" y="264"/>
                    <a:pt x="1254" y="267"/>
                    <a:pt x="1255" y="271"/>
                  </a:cubicBezTo>
                  <a:cubicBezTo>
                    <a:pt x="1255" y="271"/>
                    <a:pt x="1255" y="271"/>
                    <a:pt x="1255" y="271"/>
                  </a:cubicBezTo>
                  <a:cubicBezTo>
                    <a:pt x="1255" y="273"/>
                    <a:pt x="1254" y="274"/>
                    <a:pt x="1253" y="275"/>
                  </a:cubicBezTo>
                  <a:cubicBezTo>
                    <a:pt x="1253" y="275"/>
                    <a:pt x="1253" y="275"/>
                    <a:pt x="1253" y="275"/>
                  </a:cubicBezTo>
                  <a:cubicBezTo>
                    <a:pt x="1247" y="281"/>
                    <a:pt x="1225" y="293"/>
                    <a:pt x="1196" y="322"/>
                  </a:cubicBezTo>
                  <a:cubicBezTo>
                    <a:pt x="1196" y="322"/>
                    <a:pt x="1196" y="322"/>
                    <a:pt x="1196" y="322"/>
                  </a:cubicBezTo>
                  <a:cubicBezTo>
                    <a:pt x="1185" y="333"/>
                    <a:pt x="1173" y="337"/>
                    <a:pt x="1162" y="337"/>
                  </a:cubicBezTo>
                  <a:cubicBezTo>
                    <a:pt x="1162" y="337"/>
                    <a:pt x="1162" y="337"/>
                    <a:pt x="1162" y="337"/>
                  </a:cubicBezTo>
                  <a:cubicBezTo>
                    <a:pt x="1144" y="337"/>
                    <a:pt x="1127" y="328"/>
                    <a:pt x="1112" y="328"/>
                  </a:cubicBezTo>
                  <a:cubicBezTo>
                    <a:pt x="1112" y="328"/>
                    <a:pt x="1112" y="328"/>
                    <a:pt x="1112" y="328"/>
                  </a:cubicBezTo>
                  <a:cubicBezTo>
                    <a:pt x="1107" y="328"/>
                    <a:pt x="1103" y="332"/>
                    <a:pt x="1100" y="341"/>
                  </a:cubicBezTo>
                  <a:cubicBezTo>
                    <a:pt x="1100" y="341"/>
                    <a:pt x="1100" y="341"/>
                    <a:pt x="1100" y="341"/>
                  </a:cubicBezTo>
                  <a:cubicBezTo>
                    <a:pt x="1097" y="350"/>
                    <a:pt x="1094" y="362"/>
                    <a:pt x="1093" y="375"/>
                  </a:cubicBezTo>
                  <a:cubicBezTo>
                    <a:pt x="1093" y="375"/>
                    <a:pt x="1093" y="375"/>
                    <a:pt x="1093" y="375"/>
                  </a:cubicBezTo>
                  <a:cubicBezTo>
                    <a:pt x="1090" y="402"/>
                    <a:pt x="1089" y="434"/>
                    <a:pt x="1089" y="455"/>
                  </a:cubicBezTo>
                  <a:cubicBezTo>
                    <a:pt x="1089" y="455"/>
                    <a:pt x="1089" y="455"/>
                    <a:pt x="1089" y="455"/>
                  </a:cubicBezTo>
                  <a:cubicBezTo>
                    <a:pt x="1089" y="460"/>
                    <a:pt x="1089" y="464"/>
                    <a:pt x="1089" y="468"/>
                  </a:cubicBezTo>
                  <a:cubicBezTo>
                    <a:pt x="1089" y="468"/>
                    <a:pt x="1089" y="468"/>
                    <a:pt x="1089" y="468"/>
                  </a:cubicBezTo>
                  <a:cubicBezTo>
                    <a:pt x="1089" y="489"/>
                    <a:pt x="1111" y="503"/>
                    <a:pt x="1137" y="503"/>
                  </a:cubicBezTo>
                  <a:cubicBezTo>
                    <a:pt x="1137" y="503"/>
                    <a:pt x="1137" y="503"/>
                    <a:pt x="1137" y="503"/>
                  </a:cubicBezTo>
                  <a:cubicBezTo>
                    <a:pt x="1149" y="503"/>
                    <a:pt x="1163" y="499"/>
                    <a:pt x="1175" y="492"/>
                  </a:cubicBezTo>
                  <a:cubicBezTo>
                    <a:pt x="1175" y="492"/>
                    <a:pt x="1175" y="492"/>
                    <a:pt x="1175" y="492"/>
                  </a:cubicBezTo>
                  <a:cubicBezTo>
                    <a:pt x="1199" y="477"/>
                    <a:pt x="1221" y="468"/>
                    <a:pt x="1240" y="468"/>
                  </a:cubicBezTo>
                  <a:cubicBezTo>
                    <a:pt x="1240" y="468"/>
                    <a:pt x="1240" y="468"/>
                    <a:pt x="1240" y="468"/>
                  </a:cubicBezTo>
                  <a:cubicBezTo>
                    <a:pt x="1250" y="468"/>
                    <a:pt x="1259" y="471"/>
                    <a:pt x="1266" y="478"/>
                  </a:cubicBezTo>
                  <a:cubicBezTo>
                    <a:pt x="1266" y="478"/>
                    <a:pt x="1266" y="478"/>
                    <a:pt x="1266" y="478"/>
                  </a:cubicBezTo>
                  <a:cubicBezTo>
                    <a:pt x="1277" y="488"/>
                    <a:pt x="1288" y="507"/>
                    <a:pt x="1288" y="523"/>
                  </a:cubicBezTo>
                  <a:cubicBezTo>
                    <a:pt x="1288" y="523"/>
                    <a:pt x="1288" y="523"/>
                    <a:pt x="1288" y="523"/>
                  </a:cubicBezTo>
                  <a:cubicBezTo>
                    <a:pt x="1288" y="529"/>
                    <a:pt x="1286" y="535"/>
                    <a:pt x="1282" y="539"/>
                  </a:cubicBezTo>
                  <a:cubicBezTo>
                    <a:pt x="1282" y="539"/>
                    <a:pt x="1282" y="539"/>
                    <a:pt x="1282" y="539"/>
                  </a:cubicBezTo>
                  <a:cubicBezTo>
                    <a:pt x="1277" y="543"/>
                    <a:pt x="1270" y="546"/>
                    <a:pt x="1261" y="546"/>
                  </a:cubicBezTo>
                  <a:cubicBezTo>
                    <a:pt x="1261" y="546"/>
                    <a:pt x="1261" y="546"/>
                    <a:pt x="1261" y="546"/>
                  </a:cubicBezTo>
                  <a:cubicBezTo>
                    <a:pt x="1218" y="545"/>
                    <a:pt x="1157" y="572"/>
                    <a:pt x="1142" y="588"/>
                  </a:cubicBezTo>
                  <a:cubicBezTo>
                    <a:pt x="1142" y="588"/>
                    <a:pt x="1142" y="588"/>
                    <a:pt x="1142" y="588"/>
                  </a:cubicBezTo>
                  <a:cubicBezTo>
                    <a:pt x="1134" y="595"/>
                    <a:pt x="1126" y="621"/>
                    <a:pt x="1117" y="646"/>
                  </a:cubicBezTo>
                  <a:cubicBezTo>
                    <a:pt x="1117" y="646"/>
                    <a:pt x="1117" y="646"/>
                    <a:pt x="1117" y="646"/>
                  </a:cubicBezTo>
                  <a:cubicBezTo>
                    <a:pt x="1108" y="672"/>
                    <a:pt x="1099" y="698"/>
                    <a:pt x="1089" y="708"/>
                  </a:cubicBezTo>
                  <a:cubicBezTo>
                    <a:pt x="1089" y="708"/>
                    <a:pt x="1089" y="708"/>
                    <a:pt x="1089" y="708"/>
                  </a:cubicBezTo>
                  <a:cubicBezTo>
                    <a:pt x="1069" y="728"/>
                    <a:pt x="1028" y="734"/>
                    <a:pt x="1011" y="734"/>
                  </a:cubicBezTo>
                  <a:cubicBezTo>
                    <a:pt x="1011" y="734"/>
                    <a:pt x="1011" y="734"/>
                    <a:pt x="1011" y="734"/>
                  </a:cubicBezTo>
                  <a:cubicBezTo>
                    <a:pt x="1004" y="733"/>
                    <a:pt x="996" y="741"/>
                    <a:pt x="990" y="749"/>
                  </a:cubicBezTo>
                  <a:cubicBezTo>
                    <a:pt x="990" y="749"/>
                    <a:pt x="990" y="749"/>
                    <a:pt x="990" y="749"/>
                  </a:cubicBezTo>
                  <a:cubicBezTo>
                    <a:pt x="984" y="757"/>
                    <a:pt x="981" y="765"/>
                    <a:pt x="981" y="765"/>
                  </a:cubicBezTo>
                  <a:cubicBezTo>
                    <a:pt x="981" y="765"/>
                    <a:pt x="981" y="765"/>
                    <a:pt x="981" y="765"/>
                  </a:cubicBezTo>
                  <a:cubicBezTo>
                    <a:pt x="980" y="765"/>
                    <a:pt x="980" y="766"/>
                    <a:pt x="979" y="766"/>
                  </a:cubicBezTo>
                  <a:cubicBezTo>
                    <a:pt x="979" y="766"/>
                    <a:pt x="979" y="766"/>
                    <a:pt x="979" y="766"/>
                  </a:cubicBezTo>
                  <a:cubicBezTo>
                    <a:pt x="979" y="766"/>
                    <a:pt x="978" y="766"/>
                    <a:pt x="978" y="765"/>
                  </a:cubicBezTo>
                  <a:cubicBezTo>
                    <a:pt x="978" y="765"/>
                    <a:pt x="978" y="765"/>
                    <a:pt x="978" y="765"/>
                  </a:cubicBezTo>
                  <a:cubicBezTo>
                    <a:pt x="956" y="752"/>
                    <a:pt x="935" y="746"/>
                    <a:pt x="917" y="746"/>
                  </a:cubicBezTo>
                  <a:cubicBezTo>
                    <a:pt x="917" y="746"/>
                    <a:pt x="917" y="746"/>
                    <a:pt x="917" y="746"/>
                  </a:cubicBezTo>
                  <a:cubicBezTo>
                    <a:pt x="904" y="746"/>
                    <a:pt x="894" y="749"/>
                    <a:pt x="886" y="754"/>
                  </a:cubicBezTo>
                  <a:cubicBezTo>
                    <a:pt x="886" y="754"/>
                    <a:pt x="886" y="754"/>
                    <a:pt x="886" y="754"/>
                  </a:cubicBezTo>
                  <a:cubicBezTo>
                    <a:pt x="879" y="758"/>
                    <a:pt x="875" y="764"/>
                    <a:pt x="875" y="770"/>
                  </a:cubicBezTo>
                  <a:cubicBezTo>
                    <a:pt x="875" y="770"/>
                    <a:pt x="875" y="770"/>
                    <a:pt x="875" y="770"/>
                  </a:cubicBezTo>
                  <a:cubicBezTo>
                    <a:pt x="875" y="791"/>
                    <a:pt x="894" y="799"/>
                    <a:pt x="895" y="820"/>
                  </a:cubicBezTo>
                  <a:cubicBezTo>
                    <a:pt x="895" y="820"/>
                    <a:pt x="895" y="820"/>
                    <a:pt x="895" y="820"/>
                  </a:cubicBezTo>
                  <a:cubicBezTo>
                    <a:pt x="895" y="824"/>
                    <a:pt x="890" y="831"/>
                    <a:pt x="883" y="840"/>
                  </a:cubicBezTo>
                  <a:cubicBezTo>
                    <a:pt x="883" y="840"/>
                    <a:pt x="883" y="840"/>
                    <a:pt x="883" y="840"/>
                  </a:cubicBezTo>
                  <a:cubicBezTo>
                    <a:pt x="876" y="849"/>
                    <a:pt x="867" y="860"/>
                    <a:pt x="856" y="871"/>
                  </a:cubicBezTo>
                  <a:cubicBezTo>
                    <a:pt x="856" y="871"/>
                    <a:pt x="856" y="871"/>
                    <a:pt x="856" y="871"/>
                  </a:cubicBezTo>
                  <a:cubicBezTo>
                    <a:pt x="833" y="894"/>
                    <a:pt x="806" y="919"/>
                    <a:pt x="784" y="936"/>
                  </a:cubicBezTo>
                  <a:cubicBezTo>
                    <a:pt x="784" y="936"/>
                    <a:pt x="784" y="936"/>
                    <a:pt x="784" y="936"/>
                  </a:cubicBezTo>
                  <a:cubicBezTo>
                    <a:pt x="769" y="947"/>
                    <a:pt x="757" y="954"/>
                    <a:pt x="750" y="955"/>
                  </a:cubicBezTo>
                  <a:cubicBezTo>
                    <a:pt x="750" y="955"/>
                    <a:pt x="750" y="955"/>
                    <a:pt x="750" y="955"/>
                  </a:cubicBezTo>
                  <a:cubicBezTo>
                    <a:pt x="725" y="955"/>
                    <a:pt x="607" y="943"/>
                    <a:pt x="578" y="943"/>
                  </a:cubicBezTo>
                  <a:cubicBezTo>
                    <a:pt x="578" y="943"/>
                    <a:pt x="578" y="943"/>
                    <a:pt x="578" y="943"/>
                  </a:cubicBezTo>
                  <a:cubicBezTo>
                    <a:pt x="564" y="943"/>
                    <a:pt x="562" y="947"/>
                    <a:pt x="557" y="953"/>
                  </a:cubicBezTo>
                  <a:cubicBezTo>
                    <a:pt x="557" y="953"/>
                    <a:pt x="557" y="953"/>
                    <a:pt x="557" y="953"/>
                  </a:cubicBezTo>
                  <a:cubicBezTo>
                    <a:pt x="552" y="959"/>
                    <a:pt x="545" y="967"/>
                    <a:pt x="523" y="973"/>
                  </a:cubicBezTo>
                  <a:cubicBezTo>
                    <a:pt x="523" y="973"/>
                    <a:pt x="523" y="973"/>
                    <a:pt x="523" y="973"/>
                  </a:cubicBezTo>
                  <a:cubicBezTo>
                    <a:pt x="481" y="986"/>
                    <a:pt x="424" y="1032"/>
                    <a:pt x="397" y="1032"/>
                  </a:cubicBezTo>
                  <a:cubicBezTo>
                    <a:pt x="397" y="1032"/>
                    <a:pt x="397" y="1032"/>
                    <a:pt x="397" y="1032"/>
                  </a:cubicBezTo>
                  <a:cubicBezTo>
                    <a:pt x="369" y="1032"/>
                    <a:pt x="351" y="1007"/>
                    <a:pt x="326" y="997"/>
                  </a:cubicBezTo>
                  <a:cubicBezTo>
                    <a:pt x="326" y="997"/>
                    <a:pt x="326" y="997"/>
                    <a:pt x="326" y="997"/>
                  </a:cubicBezTo>
                  <a:cubicBezTo>
                    <a:pt x="300" y="987"/>
                    <a:pt x="230" y="957"/>
                    <a:pt x="196" y="957"/>
                  </a:cubicBezTo>
                  <a:cubicBezTo>
                    <a:pt x="196" y="957"/>
                    <a:pt x="196" y="957"/>
                    <a:pt x="196" y="957"/>
                  </a:cubicBezTo>
                  <a:cubicBezTo>
                    <a:pt x="162" y="957"/>
                    <a:pt x="68" y="957"/>
                    <a:pt x="30" y="957"/>
                  </a:cubicBezTo>
                  <a:cubicBezTo>
                    <a:pt x="30" y="957"/>
                    <a:pt x="30" y="957"/>
                    <a:pt x="30" y="957"/>
                  </a:cubicBezTo>
                  <a:cubicBezTo>
                    <a:pt x="21" y="957"/>
                    <a:pt x="12" y="958"/>
                    <a:pt x="4" y="959"/>
                  </a:cubicBezTo>
                  <a:cubicBezTo>
                    <a:pt x="4" y="959"/>
                    <a:pt x="4" y="959"/>
                    <a:pt x="4" y="959"/>
                  </a:cubicBezTo>
                  <a:cubicBezTo>
                    <a:pt x="4" y="982"/>
                    <a:pt x="6" y="1010"/>
                    <a:pt x="16" y="1019"/>
                  </a:cubicBezTo>
                  <a:cubicBezTo>
                    <a:pt x="16" y="1019"/>
                    <a:pt x="16" y="1019"/>
                    <a:pt x="16" y="1019"/>
                  </a:cubicBezTo>
                  <a:cubicBezTo>
                    <a:pt x="14" y="1020"/>
                    <a:pt x="14" y="1020"/>
                    <a:pt x="14" y="1020"/>
                  </a:cubicBezTo>
                  <a:cubicBezTo>
                    <a:pt x="13" y="1022"/>
                    <a:pt x="13" y="1022"/>
                    <a:pt x="13" y="1022"/>
                  </a:cubicBezTo>
                  <a:cubicBezTo>
                    <a:pt x="1" y="1010"/>
                    <a:pt x="0" y="980"/>
                    <a:pt x="0" y="957"/>
                  </a:cubicBezTo>
                  <a:cubicBezTo>
                    <a:pt x="0" y="957"/>
                    <a:pt x="0" y="957"/>
                    <a:pt x="0" y="957"/>
                  </a:cubicBezTo>
                  <a:cubicBezTo>
                    <a:pt x="0" y="956"/>
                    <a:pt x="0" y="955"/>
                    <a:pt x="1" y="955"/>
                  </a:cubicBezTo>
                  <a:cubicBezTo>
                    <a:pt x="1" y="955"/>
                    <a:pt x="1" y="955"/>
                    <a:pt x="1" y="955"/>
                  </a:cubicBezTo>
                  <a:cubicBezTo>
                    <a:pt x="10" y="954"/>
                    <a:pt x="20" y="953"/>
                    <a:pt x="30" y="953"/>
                  </a:cubicBezTo>
                  <a:cubicBezTo>
                    <a:pt x="30" y="953"/>
                    <a:pt x="30" y="953"/>
                    <a:pt x="30" y="953"/>
                  </a:cubicBezTo>
                  <a:cubicBezTo>
                    <a:pt x="68" y="953"/>
                    <a:pt x="162" y="953"/>
                    <a:pt x="196" y="953"/>
                  </a:cubicBezTo>
                  <a:cubicBezTo>
                    <a:pt x="196" y="953"/>
                    <a:pt x="196" y="953"/>
                    <a:pt x="196" y="953"/>
                  </a:cubicBezTo>
                  <a:cubicBezTo>
                    <a:pt x="232" y="954"/>
                    <a:pt x="301" y="984"/>
                    <a:pt x="327" y="994"/>
                  </a:cubicBezTo>
                  <a:cubicBezTo>
                    <a:pt x="327" y="994"/>
                    <a:pt x="327" y="994"/>
                    <a:pt x="327" y="994"/>
                  </a:cubicBezTo>
                  <a:cubicBezTo>
                    <a:pt x="354" y="1004"/>
                    <a:pt x="372" y="1028"/>
                    <a:pt x="397" y="1028"/>
                  </a:cubicBezTo>
                  <a:cubicBezTo>
                    <a:pt x="397" y="1028"/>
                    <a:pt x="397" y="1028"/>
                    <a:pt x="397" y="1028"/>
                  </a:cubicBezTo>
                  <a:cubicBezTo>
                    <a:pt x="421" y="1028"/>
                    <a:pt x="479" y="982"/>
                    <a:pt x="522" y="969"/>
                  </a:cubicBezTo>
                  <a:cubicBezTo>
                    <a:pt x="522" y="969"/>
                    <a:pt x="522" y="969"/>
                    <a:pt x="522" y="969"/>
                  </a:cubicBezTo>
                  <a:cubicBezTo>
                    <a:pt x="543" y="963"/>
                    <a:pt x="549" y="956"/>
                    <a:pt x="554" y="950"/>
                  </a:cubicBezTo>
                  <a:cubicBezTo>
                    <a:pt x="554" y="950"/>
                    <a:pt x="554" y="950"/>
                    <a:pt x="554" y="950"/>
                  </a:cubicBezTo>
                  <a:cubicBezTo>
                    <a:pt x="559" y="944"/>
                    <a:pt x="564" y="939"/>
                    <a:pt x="578" y="939"/>
                  </a:cubicBezTo>
                  <a:cubicBezTo>
                    <a:pt x="578" y="939"/>
                    <a:pt x="578" y="939"/>
                    <a:pt x="578" y="939"/>
                  </a:cubicBezTo>
                  <a:cubicBezTo>
                    <a:pt x="607" y="939"/>
                    <a:pt x="726" y="951"/>
                    <a:pt x="750" y="951"/>
                  </a:cubicBezTo>
                  <a:cubicBezTo>
                    <a:pt x="750" y="951"/>
                    <a:pt x="750" y="951"/>
                    <a:pt x="750" y="951"/>
                  </a:cubicBezTo>
                  <a:cubicBezTo>
                    <a:pt x="757" y="951"/>
                    <a:pt x="780" y="935"/>
                    <a:pt x="805" y="914"/>
                  </a:cubicBezTo>
                  <a:cubicBezTo>
                    <a:pt x="805" y="914"/>
                    <a:pt x="805" y="914"/>
                    <a:pt x="805" y="914"/>
                  </a:cubicBezTo>
                  <a:cubicBezTo>
                    <a:pt x="829" y="893"/>
                    <a:pt x="855" y="867"/>
                    <a:pt x="872" y="847"/>
                  </a:cubicBezTo>
                  <a:cubicBezTo>
                    <a:pt x="872" y="847"/>
                    <a:pt x="872" y="847"/>
                    <a:pt x="872" y="847"/>
                  </a:cubicBezTo>
                  <a:cubicBezTo>
                    <a:pt x="884" y="834"/>
                    <a:pt x="891" y="823"/>
                    <a:pt x="891" y="820"/>
                  </a:cubicBezTo>
                  <a:cubicBezTo>
                    <a:pt x="891" y="820"/>
                    <a:pt x="891" y="820"/>
                    <a:pt x="891" y="820"/>
                  </a:cubicBezTo>
                  <a:cubicBezTo>
                    <a:pt x="891" y="803"/>
                    <a:pt x="871" y="794"/>
                    <a:pt x="871" y="770"/>
                  </a:cubicBezTo>
                  <a:cubicBezTo>
                    <a:pt x="871" y="770"/>
                    <a:pt x="871" y="770"/>
                    <a:pt x="871" y="770"/>
                  </a:cubicBezTo>
                  <a:cubicBezTo>
                    <a:pt x="871" y="754"/>
                    <a:pt x="891" y="742"/>
                    <a:pt x="917" y="742"/>
                  </a:cubicBezTo>
                  <a:cubicBezTo>
                    <a:pt x="917" y="742"/>
                    <a:pt x="917" y="742"/>
                    <a:pt x="917" y="742"/>
                  </a:cubicBezTo>
                  <a:cubicBezTo>
                    <a:pt x="935" y="742"/>
                    <a:pt x="956" y="748"/>
                    <a:pt x="978" y="761"/>
                  </a:cubicBezTo>
                  <a:cubicBezTo>
                    <a:pt x="978" y="761"/>
                    <a:pt x="978" y="761"/>
                    <a:pt x="978" y="761"/>
                  </a:cubicBezTo>
                  <a:cubicBezTo>
                    <a:pt x="980" y="758"/>
                    <a:pt x="983" y="752"/>
                    <a:pt x="987" y="747"/>
                  </a:cubicBezTo>
                  <a:cubicBezTo>
                    <a:pt x="987" y="747"/>
                    <a:pt x="987" y="747"/>
                    <a:pt x="987" y="747"/>
                  </a:cubicBezTo>
                  <a:cubicBezTo>
                    <a:pt x="993" y="738"/>
                    <a:pt x="1001" y="730"/>
                    <a:pt x="1011" y="730"/>
                  </a:cubicBezTo>
                  <a:cubicBezTo>
                    <a:pt x="1011" y="730"/>
                    <a:pt x="1011" y="730"/>
                    <a:pt x="1011" y="730"/>
                  </a:cubicBezTo>
                  <a:cubicBezTo>
                    <a:pt x="1027" y="730"/>
                    <a:pt x="1068" y="724"/>
                    <a:pt x="1086" y="705"/>
                  </a:cubicBezTo>
                  <a:cubicBezTo>
                    <a:pt x="1086" y="705"/>
                    <a:pt x="1086" y="705"/>
                    <a:pt x="1086" y="705"/>
                  </a:cubicBezTo>
                  <a:cubicBezTo>
                    <a:pt x="1095" y="696"/>
                    <a:pt x="1104" y="670"/>
                    <a:pt x="1113" y="645"/>
                  </a:cubicBezTo>
                  <a:cubicBezTo>
                    <a:pt x="1113" y="645"/>
                    <a:pt x="1113" y="645"/>
                    <a:pt x="1113" y="645"/>
                  </a:cubicBezTo>
                  <a:cubicBezTo>
                    <a:pt x="1122" y="619"/>
                    <a:pt x="1130" y="594"/>
                    <a:pt x="1139" y="585"/>
                  </a:cubicBezTo>
                  <a:cubicBezTo>
                    <a:pt x="1139" y="585"/>
                    <a:pt x="1139" y="585"/>
                    <a:pt x="1139" y="585"/>
                  </a:cubicBezTo>
                  <a:cubicBezTo>
                    <a:pt x="1156" y="568"/>
                    <a:pt x="1217" y="542"/>
                    <a:pt x="1261" y="542"/>
                  </a:cubicBezTo>
                  <a:cubicBezTo>
                    <a:pt x="1261" y="542"/>
                    <a:pt x="1261" y="542"/>
                    <a:pt x="1261" y="542"/>
                  </a:cubicBezTo>
                  <a:cubicBezTo>
                    <a:pt x="1279" y="541"/>
                    <a:pt x="1284" y="534"/>
                    <a:pt x="1284" y="523"/>
                  </a:cubicBezTo>
                  <a:cubicBezTo>
                    <a:pt x="1284" y="523"/>
                    <a:pt x="1284" y="523"/>
                    <a:pt x="1284" y="523"/>
                  </a:cubicBezTo>
                  <a:cubicBezTo>
                    <a:pt x="1284" y="509"/>
                    <a:pt x="1273" y="490"/>
                    <a:pt x="1263" y="481"/>
                  </a:cubicBezTo>
                  <a:cubicBezTo>
                    <a:pt x="1263" y="481"/>
                    <a:pt x="1263" y="481"/>
                    <a:pt x="1263" y="481"/>
                  </a:cubicBezTo>
                  <a:cubicBezTo>
                    <a:pt x="1257" y="475"/>
                    <a:pt x="1249" y="472"/>
                    <a:pt x="1240" y="472"/>
                  </a:cubicBezTo>
                  <a:cubicBezTo>
                    <a:pt x="1240" y="472"/>
                    <a:pt x="1240" y="472"/>
                    <a:pt x="1240" y="472"/>
                  </a:cubicBezTo>
                  <a:cubicBezTo>
                    <a:pt x="1223" y="472"/>
                    <a:pt x="1201" y="481"/>
                    <a:pt x="1177" y="495"/>
                  </a:cubicBezTo>
                  <a:cubicBezTo>
                    <a:pt x="1177" y="495"/>
                    <a:pt x="1177" y="495"/>
                    <a:pt x="1177" y="495"/>
                  </a:cubicBezTo>
                  <a:cubicBezTo>
                    <a:pt x="1164" y="503"/>
                    <a:pt x="1150" y="507"/>
                    <a:pt x="1137" y="507"/>
                  </a:cubicBezTo>
                  <a:cubicBezTo>
                    <a:pt x="1137" y="507"/>
                    <a:pt x="1137" y="507"/>
                    <a:pt x="1137" y="507"/>
                  </a:cubicBezTo>
                  <a:cubicBezTo>
                    <a:pt x="1110" y="507"/>
                    <a:pt x="1086" y="492"/>
                    <a:pt x="1085" y="468"/>
                  </a:cubicBezTo>
                  <a:cubicBezTo>
                    <a:pt x="1085" y="468"/>
                    <a:pt x="1085" y="468"/>
                    <a:pt x="1085" y="468"/>
                  </a:cubicBezTo>
                  <a:cubicBezTo>
                    <a:pt x="1085" y="464"/>
                    <a:pt x="1085" y="460"/>
                    <a:pt x="1085" y="455"/>
                  </a:cubicBezTo>
                  <a:cubicBezTo>
                    <a:pt x="1085" y="455"/>
                    <a:pt x="1085" y="455"/>
                    <a:pt x="1085" y="455"/>
                  </a:cubicBezTo>
                  <a:cubicBezTo>
                    <a:pt x="1085" y="424"/>
                    <a:pt x="1086" y="367"/>
                    <a:pt x="1096" y="340"/>
                  </a:cubicBezTo>
                  <a:cubicBezTo>
                    <a:pt x="1096" y="340"/>
                    <a:pt x="1096" y="340"/>
                    <a:pt x="1096" y="340"/>
                  </a:cubicBezTo>
                  <a:cubicBezTo>
                    <a:pt x="1100" y="331"/>
                    <a:pt x="1104" y="324"/>
                    <a:pt x="1112" y="324"/>
                  </a:cubicBezTo>
                  <a:cubicBezTo>
                    <a:pt x="1112" y="324"/>
                    <a:pt x="1112" y="324"/>
                    <a:pt x="1112" y="324"/>
                  </a:cubicBezTo>
                  <a:cubicBezTo>
                    <a:pt x="1128" y="324"/>
                    <a:pt x="1145" y="333"/>
                    <a:pt x="1162" y="333"/>
                  </a:cubicBezTo>
                  <a:cubicBezTo>
                    <a:pt x="1162" y="333"/>
                    <a:pt x="1162" y="333"/>
                    <a:pt x="1162" y="333"/>
                  </a:cubicBezTo>
                  <a:cubicBezTo>
                    <a:pt x="1172" y="333"/>
                    <a:pt x="1183" y="330"/>
                    <a:pt x="1193" y="319"/>
                  </a:cubicBezTo>
                  <a:cubicBezTo>
                    <a:pt x="1193" y="319"/>
                    <a:pt x="1193" y="319"/>
                    <a:pt x="1193" y="319"/>
                  </a:cubicBezTo>
                  <a:cubicBezTo>
                    <a:pt x="1222" y="290"/>
                    <a:pt x="1245" y="277"/>
                    <a:pt x="1251" y="272"/>
                  </a:cubicBezTo>
                  <a:cubicBezTo>
                    <a:pt x="1251" y="272"/>
                    <a:pt x="1251" y="272"/>
                    <a:pt x="1251" y="272"/>
                  </a:cubicBezTo>
                  <a:cubicBezTo>
                    <a:pt x="1251" y="272"/>
                    <a:pt x="1251" y="272"/>
                    <a:pt x="1251" y="271"/>
                  </a:cubicBezTo>
                  <a:cubicBezTo>
                    <a:pt x="1251" y="271"/>
                    <a:pt x="1251" y="271"/>
                    <a:pt x="1251" y="271"/>
                  </a:cubicBezTo>
                  <a:cubicBezTo>
                    <a:pt x="1251" y="271"/>
                    <a:pt x="1247" y="266"/>
                    <a:pt x="1242" y="259"/>
                  </a:cubicBezTo>
                  <a:cubicBezTo>
                    <a:pt x="1242" y="259"/>
                    <a:pt x="1242" y="259"/>
                    <a:pt x="1242" y="259"/>
                  </a:cubicBezTo>
                  <a:cubicBezTo>
                    <a:pt x="1238" y="252"/>
                    <a:pt x="1234" y="243"/>
                    <a:pt x="1234" y="229"/>
                  </a:cubicBezTo>
                  <a:cubicBezTo>
                    <a:pt x="1234" y="229"/>
                    <a:pt x="1234" y="229"/>
                    <a:pt x="1234" y="229"/>
                  </a:cubicBezTo>
                  <a:cubicBezTo>
                    <a:pt x="1234" y="224"/>
                    <a:pt x="1234" y="219"/>
                    <a:pt x="1236" y="213"/>
                  </a:cubicBezTo>
                  <a:cubicBezTo>
                    <a:pt x="1236" y="213"/>
                    <a:pt x="1236" y="213"/>
                    <a:pt x="1236" y="213"/>
                  </a:cubicBezTo>
                  <a:cubicBezTo>
                    <a:pt x="1246" y="171"/>
                    <a:pt x="1272" y="130"/>
                    <a:pt x="1286" y="116"/>
                  </a:cubicBezTo>
                  <a:cubicBezTo>
                    <a:pt x="1286" y="116"/>
                    <a:pt x="1286" y="116"/>
                    <a:pt x="1286" y="116"/>
                  </a:cubicBezTo>
                  <a:cubicBezTo>
                    <a:pt x="1288" y="114"/>
                    <a:pt x="1289" y="111"/>
                    <a:pt x="1289" y="108"/>
                  </a:cubicBezTo>
                  <a:cubicBezTo>
                    <a:pt x="1289" y="108"/>
                    <a:pt x="1289" y="108"/>
                    <a:pt x="1289" y="108"/>
                  </a:cubicBezTo>
                  <a:cubicBezTo>
                    <a:pt x="1289" y="101"/>
                    <a:pt x="1286" y="92"/>
                    <a:pt x="1281" y="86"/>
                  </a:cubicBezTo>
                  <a:cubicBezTo>
                    <a:pt x="1281" y="86"/>
                    <a:pt x="1281" y="86"/>
                    <a:pt x="1281" y="86"/>
                  </a:cubicBezTo>
                  <a:cubicBezTo>
                    <a:pt x="1276" y="79"/>
                    <a:pt x="1269" y="74"/>
                    <a:pt x="1265" y="74"/>
                  </a:cubicBezTo>
                  <a:cubicBezTo>
                    <a:pt x="1265" y="74"/>
                    <a:pt x="1265" y="74"/>
                    <a:pt x="1265" y="74"/>
                  </a:cubicBezTo>
                  <a:cubicBezTo>
                    <a:pt x="1264" y="74"/>
                    <a:pt x="1263" y="75"/>
                    <a:pt x="1262" y="76"/>
                  </a:cubicBezTo>
                  <a:cubicBezTo>
                    <a:pt x="1262" y="76"/>
                    <a:pt x="1262" y="76"/>
                    <a:pt x="1262" y="76"/>
                  </a:cubicBezTo>
                  <a:cubicBezTo>
                    <a:pt x="1261" y="77"/>
                    <a:pt x="1260" y="77"/>
                    <a:pt x="1259" y="78"/>
                  </a:cubicBezTo>
                  <a:cubicBezTo>
                    <a:pt x="1259" y="78"/>
                    <a:pt x="1259" y="78"/>
                    <a:pt x="1259" y="78"/>
                  </a:cubicBezTo>
                  <a:cubicBezTo>
                    <a:pt x="1257" y="78"/>
                    <a:pt x="1256" y="76"/>
                    <a:pt x="1256" y="76"/>
                  </a:cubicBezTo>
                  <a:cubicBezTo>
                    <a:pt x="1256" y="76"/>
                    <a:pt x="1256" y="76"/>
                    <a:pt x="1256" y="76"/>
                  </a:cubicBezTo>
                  <a:cubicBezTo>
                    <a:pt x="1255" y="75"/>
                    <a:pt x="1255" y="74"/>
                    <a:pt x="1255" y="73"/>
                  </a:cubicBezTo>
                  <a:cubicBezTo>
                    <a:pt x="1255" y="73"/>
                    <a:pt x="1255" y="73"/>
                    <a:pt x="1255" y="73"/>
                  </a:cubicBezTo>
                  <a:cubicBezTo>
                    <a:pt x="1255" y="65"/>
                    <a:pt x="1260" y="50"/>
                    <a:pt x="1267" y="35"/>
                  </a:cubicBezTo>
                  <a:cubicBezTo>
                    <a:pt x="1267" y="35"/>
                    <a:pt x="1267" y="35"/>
                    <a:pt x="1267" y="35"/>
                  </a:cubicBezTo>
                  <a:cubicBezTo>
                    <a:pt x="1274" y="20"/>
                    <a:pt x="1282" y="6"/>
                    <a:pt x="1293" y="2"/>
                  </a:cubicBezTo>
                  <a:cubicBezTo>
                    <a:pt x="1293" y="2"/>
                    <a:pt x="1293" y="2"/>
                    <a:pt x="1293" y="2"/>
                  </a:cubicBezTo>
                  <a:cubicBezTo>
                    <a:pt x="1294" y="2"/>
                    <a:pt x="1296" y="1"/>
                    <a:pt x="1298" y="1"/>
                  </a:cubicBezTo>
                  <a:cubicBezTo>
                    <a:pt x="1298" y="1"/>
                    <a:pt x="1298" y="1"/>
                    <a:pt x="1298" y="1"/>
                  </a:cubicBezTo>
                  <a:cubicBezTo>
                    <a:pt x="1299" y="0"/>
                    <a:pt x="1300" y="1"/>
                    <a:pt x="1300" y="1"/>
                  </a:cubicBezTo>
                  <a:cubicBezTo>
                    <a:pt x="1300" y="1"/>
                    <a:pt x="1300" y="1"/>
                    <a:pt x="1300" y="1"/>
                  </a:cubicBezTo>
                  <a:cubicBezTo>
                    <a:pt x="1316" y="21"/>
                    <a:pt x="1322" y="54"/>
                    <a:pt x="1330" y="75"/>
                  </a:cubicBezTo>
                  <a:cubicBezTo>
                    <a:pt x="1330" y="75"/>
                    <a:pt x="1330" y="75"/>
                    <a:pt x="1330" y="75"/>
                  </a:cubicBezTo>
                  <a:cubicBezTo>
                    <a:pt x="1338" y="95"/>
                    <a:pt x="1349" y="97"/>
                    <a:pt x="1368" y="97"/>
                  </a:cubicBezTo>
                  <a:cubicBezTo>
                    <a:pt x="1368" y="97"/>
                    <a:pt x="1368" y="97"/>
                    <a:pt x="1368" y="97"/>
                  </a:cubicBezTo>
                  <a:cubicBezTo>
                    <a:pt x="1392" y="97"/>
                    <a:pt x="1398" y="109"/>
                    <a:pt x="1403" y="122"/>
                  </a:cubicBezTo>
                  <a:cubicBezTo>
                    <a:pt x="1403" y="122"/>
                    <a:pt x="1403" y="122"/>
                    <a:pt x="1403" y="122"/>
                  </a:cubicBezTo>
                  <a:cubicBezTo>
                    <a:pt x="1409" y="135"/>
                    <a:pt x="1415" y="151"/>
                    <a:pt x="1441" y="162"/>
                  </a:cubicBezTo>
                  <a:cubicBezTo>
                    <a:pt x="1441" y="162"/>
                    <a:pt x="1441" y="162"/>
                    <a:pt x="1441" y="162"/>
                  </a:cubicBezTo>
                  <a:cubicBezTo>
                    <a:pt x="1452" y="167"/>
                    <a:pt x="1460" y="168"/>
                    <a:pt x="1468" y="168"/>
                  </a:cubicBezTo>
                  <a:cubicBezTo>
                    <a:pt x="1468" y="168"/>
                    <a:pt x="1468" y="168"/>
                    <a:pt x="1468" y="168"/>
                  </a:cubicBezTo>
                  <a:cubicBezTo>
                    <a:pt x="1482" y="168"/>
                    <a:pt x="1491" y="161"/>
                    <a:pt x="1499" y="154"/>
                  </a:cubicBezTo>
                  <a:cubicBezTo>
                    <a:pt x="1499" y="154"/>
                    <a:pt x="1499" y="154"/>
                    <a:pt x="1499" y="154"/>
                  </a:cubicBezTo>
                  <a:cubicBezTo>
                    <a:pt x="1508" y="147"/>
                    <a:pt x="1516" y="139"/>
                    <a:pt x="1528" y="139"/>
                  </a:cubicBezTo>
                  <a:cubicBezTo>
                    <a:pt x="1528" y="139"/>
                    <a:pt x="1528" y="139"/>
                    <a:pt x="1528" y="139"/>
                  </a:cubicBezTo>
                  <a:cubicBezTo>
                    <a:pt x="1558" y="139"/>
                    <a:pt x="1570" y="163"/>
                    <a:pt x="1587" y="180"/>
                  </a:cubicBezTo>
                  <a:cubicBezTo>
                    <a:pt x="1587" y="180"/>
                    <a:pt x="1587" y="180"/>
                    <a:pt x="1587" y="180"/>
                  </a:cubicBezTo>
                  <a:cubicBezTo>
                    <a:pt x="1590" y="183"/>
                    <a:pt x="1591" y="186"/>
                    <a:pt x="1591" y="190"/>
                  </a:cubicBezTo>
                  <a:cubicBezTo>
                    <a:pt x="1591" y="190"/>
                    <a:pt x="1591" y="190"/>
                    <a:pt x="1591" y="190"/>
                  </a:cubicBezTo>
                  <a:cubicBezTo>
                    <a:pt x="1591" y="200"/>
                    <a:pt x="1582" y="211"/>
                    <a:pt x="1574" y="222"/>
                  </a:cubicBezTo>
                  <a:cubicBezTo>
                    <a:pt x="1574" y="222"/>
                    <a:pt x="1574" y="222"/>
                    <a:pt x="1574" y="222"/>
                  </a:cubicBezTo>
                  <a:cubicBezTo>
                    <a:pt x="1565" y="233"/>
                    <a:pt x="1557" y="244"/>
                    <a:pt x="1557" y="252"/>
                  </a:cubicBezTo>
                  <a:cubicBezTo>
                    <a:pt x="1557" y="252"/>
                    <a:pt x="1557" y="252"/>
                    <a:pt x="1557" y="252"/>
                  </a:cubicBezTo>
                  <a:cubicBezTo>
                    <a:pt x="1557" y="268"/>
                    <a:pt x="1580" y="296"/>
                    <a:pt x="1580" y="316"/>
                  </a:cubicBezTo>
                  <a:cubicBezTo>
                    <a:pt x="1580" y="316"/>
                    <a:pt x="1580" y="316"/>
                    <a:pt x="1580" y="316"/>
                  </a:cubicBezTo>
                  <a:cubicBezTo>
                    <a:pt x="1580" y="320"/>
                    <a:pt x="1579" y="324"/>
                    <a:pt x="1576" y="327"/>
                  </a:cubicBezTo>
                  <a:cubicBezTo>
                    <a:pt x="1576" y="327"/>
                    <a:pt x="1576" y="327"/>
                    <a:pt x="1576" y="327"/>
                  </a:cubicBezTo>
                  <a:cubicBezTo>
                    <a:pt x="1572" y="331"/>
                    <a:pt x="1571" y="334"/>
                    <a:pt x="1571" y="337"/>
                  </a:cubicBezTo>
                  <a:cubicBezTo>
                    <a:pt x="1571" y="337"/>
                    <a:pt x="1571" y="337"/>
                    <a:pt x="1571" y="337"/>
                  </a:cubicBezTo>
                  <a:cubicBezTo>
                    <a:pt x="1571" y="342"/>
                    <a:pt x="1574" y="347"/>
                    <a:pt x="1575" y="355"/>
                  </a:cubicBezTo>
                  <a:cubicBezTo>
                    <a:pt x="1575" y="355"/>
                    <a:pt x="1575" y="355"/>
                    <a:pt x="1575" y="355"/>
                  </a:cubicBezTo>
                  <a:cubicBezTo>
                    <a:pt x="1575" y="360"/>
                    <a:pt x="1572" y="367"/>
                    <a:pt x="1564" y="375"/>
                  </a:cubicBezTo>
                  <a:cubicBezTo>
                    <a:pt x="1564" y="375"/>
                    <a:pt x="1564" y="375"/>
                    <a:pt x="1564" y="375"/>
                  </a:cubicBezTo>
                  <a:cubicBezTo>
                    <a:pt x="1541" y="398"/>
                    <a:pt x="1470" y="433"/>
                    <a:pt x="1460" y="466"/>
                  </a:cubicBezTo>
                  <a:cubicBezTo>
                    <a:pt x="1460" y="466"/>
                    <a:pt x="1460" y="466"/>
                    <a:pt x="1460" y="466"/>
                  </a:cubicBezTo>
                  <a:cubicBezTo>
                    <a:pt x="1459" y="469"/>
                    <a:pt x="1458" y="472"/>
                    <a:pt x="1458" y="475"/>
                  </a:cubicBezTo>
                  <a:cubicBezTo>
                    <a:pt x="1458" y="475"/>
                    <a:pt x="1458" y="475"/>
                    <a:pt x="1458" y="475"/>
                  </a:cubicBezTo>
                  <a:cubicBezTo>
                    <a:pt x="1458" y="488"/>
                    <a:pt x="1468" y="500"/>
                    <a:pt x="1480" y="513"/>
                  </a:cubicBezTo>
                  <a:cubicBezTo>
                    <a:pt x="1480" y="513"/>
                    <a:pt x="1480" y="513"/>
                    <a:pt x="1480" y="513"/>
                  </a:cubicBezTo>
                  <a:cubicBezTo>
                    <a:pt x="1492" y="525"/>
                    <a:pt x="1505" y="539"/>
                    <a:pt x="1511" y="556"/>
                  </a:cubicBezTo>
                  <a:cubicBezTo>
                    <a:pt x="1511" y="556"/>
                    <a:pt x="1511" y="556"/>
                    <a:pt x="1511" y="556"/>
                  </a:cubicBezTo>
                  <a:cubicBezTo>
                    <a:pt x="1512" y="559"/>
                    <a:pt x="1512" y="561"/>
                    <a:pt x="1512" y="563"/>
                  </a:cubicBezTo>
                  <a:cubicBezTo>
                    <a:pt x="1512" y="563"/>
                    <a:pt x="1512" y="563"/>
                    <a:pt x="1512" y="563"/>
                  </a:cubicBezTo>
                  <a:cubicBezTo>
                    <a:pt x="1512" y="574"/>
                    <a:pt x="1503" y="582"/>
                    <a:pt x="1492" y="587"/>
                  </a:cubicBezTo>
                  <a:cubicBezTo>
                    <a:pt x="1492" y="587"/>
                    <a:pt x="1492" y="587"/>
                    <a:pt x="1492" y="587"/>
                  </a:cubicBezTo>
                  <a:cubicBezTo>
                    <a:pt x="1481" y="593"/>
                    <a:pt x="1467" y="597"/>
                    <a:pt x="1459" y="602"/>
                  </a:cubicBezTo>
                  <a:cubicBezTo>
                    <a:pt x="1459" y="602"/>
                    <a:pt x="1459" y="602"/>
                    <a:pt x="1459" y="602"/>
                  </a:cubicBezTo>
                  <a:cubicBezTo>
                    <a:pt x="1453" y="606"/>
                    <a:pt x="1450" y="609"/>
                    <a:pt x="1450" y="613"/>
                  </a:cubicBezTo>
                  <a:cubicBezTo>
                    <a:pt x="1450" y="613"/>
                    <a:pt x="1450" y="613"/>
                    <a:pt x="1450" y="613"/>
                  </a:cubicBezTo>
                  <a:cubicBezTo>
                    <a:pt x="1450" y="615"/>
                    <a:pt x="1452" y="618"/>
                    <a:pt x="1455" y="622"/>
                  </a:cubicBezTo>
                  <a:cubicBezTo>
                    <a:pt x="1455" y="622"/>
                    <a:pt x="1455" y="622"/>
                    <a:pt x="1455" y="622"/>
                  </a:cubicBezTo>
                  <a:cubicBezTo>
                    <a:pt x="1487" y="654"/>
                    <a:pt x="1478" y="687"/>
                    <a:pt x="1501" y="710"/>
                  </a:cubicBezTo>
                  <a:cubicBezTo>
                    <a:pt x="1501" y="710"/>
                    <a:pt x="1501" y="710"/>
                    <a:pt x="1501" y="710"/>
                  </a:cubicBezTo>
                  <a:cubicBezTo>
                    <a:pt x="1513" y="721"/>
                    <a:pt x="1530" y="725"/>
                    <a:pt x="1545" y="729"/>
                  </a:cubicBezTo>
                  <a:cubicBezTo>
                    <a:pt x="1545" y="729"/>
                    <a:pt x="1545" y="729"/>
                    <a:pt x="1545" y="729"/>
                  </a:cubicBezTo>
                  <a:cubicBezTo>
                    <a:pt x="1559" y="734"/>
                    <a:pt x="1572" y="739"/>
                    <a:pt x="1572" y="755"/>
                  </a:cubicBezTo>
                  <a:cubicBezTo>
                    <a:pt x="1572" y="755"/>
                    <a:pt x="1572" y="755"/>
                    <a:pt x="1572" y="755"/>
                  </a:cubicBezTo>
                  <a:cubicBezTo>
                    <a:pt x="1572" y="764"/>
                    <a:pt x="1562" y="776"/>
                    <a:pt x="1546" y="791"/>
                  </a:cubicBezTo>
                  <a:cubicBezTo>
                    <a:pt x="1546" y="791"/>
                    <a:pt x="1546" y="791"/>
                    <a:pt x="1546" y="791"/>
                  </a:cubicBezTo>
                  <a:cubicBezTo>
                    <a:pt x="1531" y="806"/>
                    <a:pt x="1510" y="822"/>
                    <a:pt x="1488" y="838"/>
                  </a:cubicBezTo>
                  <a:cubicBezTo>
                    <a:pt x="1488" y="838"/>
                    <a:pt x="1488" y="838"/>
                    <a:pt x="1488" y="838"/>
                  </a:cubicBezTo>
                  <a:cubicBezTo>
                    <a:pt x="1444" y="871"/>
                    <a:pt x="1398" y="899"/>
                    <a:pt x="1383" y="899"/>
                  </a:cubicBezTo>
                  <a:cubicBezTo>
                    <a:pt x="1383" y="899"/>
                    <a:pt x="1383" y="899"/>
                    <a:pt x="1383" y="899"/>
                  </a:cubicBezTo>
                  <a:cubicBezTo>
                    <a:pt x="1370" y="899"/>
                    <a:pt x="1362" y="906"/>
                    <a:pt x="1355" y="917"/>
                  </a:cubicBezTo>
                  <a:cubicBezTo>
                    <a:pt x="1355" y="917"/>
                    <a:pt x="1355" y="917"/>
                    <a:pt x="1355" y="917"/>
                  </a:cubicBezTo>
                  <a:cubicBezTo>
                    <a:pt x="1348" y="927"/>
                    <a:pt x="1341" y="941"/>
                    <a:pt x="1330" y="953"/>
                  </a:cubicBezTo>
                  <a:cubicBezTo>
                    <a:pt x="1330" y="953"/>
                    <a:pt x="1330" y="953"/>
                    <a:pt x="1330" y="953"/>
                  </a:cubicBezTo>
                  <a:cubicBezTo>
                    <a:pt x="1324" y="959"/>
                    <a:pt x="1318" y="961"/>
                    <a:pt x="1312" y="961"/>
                  </a:cubicBezTo>
                  <a:cubicBezTo>
                    <a:pt x="1312" y="961"/>
                    <a:pt x="1312" y="961"/>
                    <a:pt x="1312" y="961"/>
                  </a:cubicBezTo>
                  <a:cubicBezTo>
                    <a:pt x="1291" y="961"/>
                    <a:pt x="1272" y="936"/>
                    <a:pt x="1258" y="922"/>
                  </a:cubicBezTo>
                  <a:cubicBezTo>
                    <a:pt x="1258" y="922"/>
                    <a:pt x="1258" y="922"/>
                    <a:pt x="1258" y="922"/>
                  </a:cubicBezTo>
                  <a:cubicBezTo>
                    <a:pt x="1248" y="913"/>
                    <a:pt x="1228" y="901"/>
                    <a:pt x="1212" y="901"/>
                  </a:cubicBezTo>
                  <a:cubicBezTo>
                    <a:pt x="1212" y="901"/>
                    <a:pt x="1212" y="901"/>
                    <a:pt x="1212" y="901"/>
                  </a:cubicBezTo>
                  <a:cubicBezTo>
                    <a:pt x="1200" y="901"/>
                    <a:pt x="1191" y="907"/>
                    <a:pt x="1191" y="929"/>
                  </a:cubicBezTo>
                  <a:cubicBezTo>
                    <a:pt x="1191" y="929"/>
                    <a:pt x="1191" y="929"/>
                    <a:pt x="1191" y="929"/>
                  </a:cubicBezTo>
                  <a:cubicBezTo>
                    <a:pt x="1191" y="953"/>
                    <a:pt x="1191" y="960"/>
                    <a:pt x="1187" y="965"/>
                  </a:cubicBezTo>
                  <a:cubicBezTo>
                    <a:pt x="1187" y="965"/>
                    <a:pt x="1187" y="965"/>
                    <a:pt x="1187" y="965"/>
                  </a:cubicBezTo>
                  <a:cubicBezTo>
                    <a:pt x="1183" y="970"/>
                    <a:pt x="1177" y="970"/>
                    <a:pt x="1164" y="983"/>
                  </a:cubicBezTo>
                  <a:cubicBezTo>
                    <a:pt x="1164" y="983"/>
                    <a:pt x="1164" y="983"/>
                    <a:pt x="1164" y="983"/>
                  </a:cubicBezTo>
                  <a:cubicBezTo>
                    <a:pt x="1139" y="1008"/>
                    <a:pt x="1092" y="1009"/>
                    <a:pt x="1081" y="1009"/>
                  </a:cubicBezTo>
                  <a:cubicBezTo>
                    <a:pt x="1081" y="1009"/>
                    <a:pt x="1081" y="1009"/>
                    <a:pt x="1081" y="1009"/>
                  </a:cubicBezTo>
                  <a:cubicBezTo>
                    <a:pt x="1079" y="1009"/>
                    <a:pt x="1078" y="1009"/>
                    <a:pt x="1078" y="1009"/>
                  </a:cubicBezTo>
                  <a:cubicBezTo>
                    <a:pt x="1078" y="1009"/>
                    <a:pt x="1078" y="1009"/>
                    <a:pt x="1078" y="1009"/>
                  </a:cubicBezTo>
                  <a:cubicBezTo>
                    <a:pt x="1077" y="1009"/>
                    <a:pt x="1076" y="1008"/>
                    <a:pt x="1076" y="1007"/>
                  </a:cubicBezTo>
                  <a:cubicBezTo>
                    <a:pt x="1076" y="1007"/>
                    <a:pt x="1076" y="1007"/>
                    <a:pt x="1076" y="1007"/>
                  </a:cubicBezTo>
                  <a:cubicBezTo>
                    <a:pt x="1076" y="982"/>
                    <a:pt x="1066" y="972"/>
                    <a:pt x="1057" y="972"/>
                  </a:cubicBezTo>
                  <a:cubicBezTo>
                    <a:pt x="1057" y="972"/>
                    <a:pt x="1057" y="972"/>
                    <a:pt x="1057" y="972"/>
                  </a:cubicBezTo>
                  <a:cubicBezTo>
                    <a:pt x="1047" y="972"/>
                    <a:pt x="1037" y="983"/>
                    <a:pt x="1036" y="1001"/>
                  </a:cubicBezTo>
                  <a:cubicBezTo>
                    <a:pt x="1036" y="1001"/>
                    <a:pt x="1036" y="1001"/>
                    <a:pt x="1036" y="1001"/>
                  </a:cubicBezTo>
                  <a:cubicBezTo>
                    <a:pt x="1036" y="1020"/>
                    <a:pt x="1036" y="1040"/>
                    <a:pt x="1031" y="1056"/>
                  </a:cubicBezTo>
                  <a:cubicBezTo>
                    <a:pt x="1031" y="1056"/>
                    <a:pt x="1031" y="1056"/>
                    <a:pt x="1031" y="1056"/>
                  </a:cubicBezTo>
                  <a:cubicBezTo>
                    <a:pt x="1027" y="1072"/>
                    <a:pt x="1017" y="1083"/>
                    <a:pt x="1000" y="1083"/>
                  </a:cubicBezTo>
                  <a:cubicBezTo>
                    <a:pt x="1000" y="1083"/>
                    <a:pt x="1000" y="1083"/>
                    <a:pt x="1000" y="1083"/>
                  </a:cubicBezTo>
                  <a:cubicBezTo>
                    <a:pt x="985" y="1083"/>
                    <a:pt x="961" y="1092"/>
                    <a:pt x="941" y="1105"/>
                  </a:cubicBezTo>
                  <a:cubicBezTo>
                    <a:pt x="941" y="1105"/>
                    <a:pt x="941" y="1105"/>
                    <a:pt x="941" y="1105"/>
                  </a:cubicBezTo>
                  <a:cubicBezTo>
                    <a:pt x="922" y="1118"/>
                    <a:pt x="907" y="1136"/>
                    <a:pt x="907" y="1154"/>
                  </a:cubicBezTo>
                  <a:cubicBezTo>
                    <a:pt x="907" y="1154"/>
                    <a:pt x="907" y="1154"/>
                    <a:pt x="907" y="1154"/>
                  </a:cubicBezTo>
                  <a:cubicBezTo>
                    <a:pt x="907" y="1175"/>
                    <a:pt x="884" y="1187"/>
                    <a:pt x="859" y="1195"/>
                  </a:cubicBezTo>
                  <a:cubicBezTo>
                    <a:pt x="859" y="1195"/>
                    <a:pt x="859" y="1195"/>
                    <a:pt x="859" y="1195"/>
                  </a:cubicBezTo>
                  <a:cubicBezTo>
                    <a:pt x="834" y="1202"/>
                    <a:pt x="807" y="1205"/>
                    <a:pt x="796" y="1205"/>
                  </a:cubicBezTo>
                  <a:cubicBezTo>
                    <a:pt x="796" y="1205"/>
                    <a:pt x="796" y="1205"/>
                    <a:pt x="796" y="1205"/>
                  </a:cubicBezTo>
                  <a:cubicBezTo>
                    <a:pt x="777" y="1205"/>
                    <a:pt x="768" y="1228"/>
                    <a:pt x="746" y="1250"/>
                  </a:cubicBezTo>
                  <a:cubicBezTo>
                    <a:pt x="746" y="1250"/>
                    <a:pt x="746" y="1250"/>
                    <a:pt x="746" y="1250"/>
                  </a:cubicBezTo>
                  <a:cubicBezTo>
                    <a:pt x="725" y="1272"/>
                    <a:pt x="713" y="1318"/>
                    <a:pt x="689" y="1342"/>
                  </a:cubicBezTo>
                  <a:cubicBezTo>
                    <a:pt x="689" y="1342"/>
                    <a:pt x="689" y="1342"/>
                    <a:pt x="689" y="1342"/>
                  </a:cubicBezTo>
                  <a:cubicBezTo>
                    <a:pt x="683" y="1348"/>
                    <a:pt x="676" y="1351"/>
                    <a:pt x="669" y="1351"/>
                  </a:cubicBezTo>
                  <a:cubicBezTo>
                    <a:pt x="669" y="1351"/>
                    <a:pt x="669" y="1351"/>
                    <a:pt x="669" y="1351"/>
                  </a:cubicBezTo>
                  <a:cubicBezTo>
                    <a:pt x="646" y="1350"/>
                    <a:pt x="622" y="1326"/>
                    <a:pt x="604" y="1308"/>
                  </a:cubicBezTo>
                  <a:cubicBezTo>
                    <a:pt x="604" y="1308"/>
                    <a:pt x="604" y="1308"/>
                    <a:pt x="604" y="1308"/>
                  </a:cubicBezTo>
                  <a:cubicBezTo>
                    <a:pt x="585" y="1289"/>
                    <a:pt x="587" y="1250"/>
                    <a:pt x="577" y="1233"/>
                  </a:cubicBezTo>
                  <a:cubicBezTo>
                    <a:pt x="577" y="1233"/>
                    <a:pt x="577" y="1233"/>
                    <a:pt x="577" y="1233"/>
                  </a:cubicBezTo>
                  <a:cubicBezTo>
                    <a:pt x="574" y="1227"/>
                    <a:pt x="570" y="1224"/>
                    <a:pt x="563" y="1224"/>
                  </a:cubicBezTo>
                  <a:cubicBezTo>
                    <a:pt x="563" y="1224"/>
                    <a:pt x="563" y="1224"/>
                    <a:pt x="563" y="1224"/>
                  </a:cubicBezTo>
                  <a:cubicBezTo>
                    <a:pt x="551" y="1224"/>
                    <a:pt x="542" y="1242"/>
                    <a:pt x="535" y="1262"/>
                  </a:cubicBezTo>
                  <a:cubicBezTo>
                    <a:pt x="535" y="1262"/>
                    <a:pt x="535" y="1262"/>
                    <a:pt x="535" y="1262"/>
                  </a:cubicBezTo>
                  <a:cubicBezTo>
                    <a:pt x="528" y="1283"/>
                    <a:pt x="523" y="1306"/>
                    <a:pt x="513" y="1315"/>
                  </a:cubicBezTo>
                  <a:cubicBezTo>
                    <a:pt x="513" y="1315"/>
                    <a:pt x="513" y="1315"/>
                    <a:pt x="513" y="1315"/>
                  </a:cubicBezTo>
                  <a:cubicBezTo>
                    <a:pt x="495" y="1333"/>
                    <a:pt x="400" y="1361"/>
                    <a:pt x="371" y="1362"/>
                  </a:cubicBezTo>
                  <a:cubicBezTo>
                    <a:pt x="371" y="1362"/>
                    <a:pt x="371" y="1362"/>
                    <a:pt x="371" y="1362"/>
                  </a:cubicBezTo>
                  <a:cubicBezTo>
                    <a:pt x="355" y="1362"/>
                    <a:pt x="345" y="1345"/>
                    <a:pt x="345" y="1328"/>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2" name="Freeform 16"/>
            <p:cNvSpPr>
              <a:spLocks noEditPoints="1"/>
            </p:cNvSpPr>
            <p:nvPr/>
          </p:nvSpPr>
          <p:spPr bwMode="auto">
            <a:xfrm>
              <a:off x="6591306" y="4159252"/>
              <a:ext cx="585788" cy="658813"/>
            </a:xfrm>
            <a:custGeom>
              <a:avLst/>
              <a:gdLst>
                <a:gd name="T0" fmla="*/ 157108 w 261"/>
                <a:gd name="T1" fmla="*/ 553133 h 293"/>
                <a:gd name="T2" fmla="*/ 157108 w 261"/>
                <a:gd name="T3" fmla="*/ 544139 h 293"/>
                <a:gd name="T4" fmla="*/ 0 w 261"/>
                <a:gd name="T5" fmla="*/ 348519 h 293"/>
                <a:gd name="T6" fmla="*/ 8978 w 261"/>
                <a:gd name="T7" fmla="*/ 319288 h 293"/>
                <a:gd name="T8" fmla="*/ 98754 w 261"/>
                <a:gd name="T9" fmla="*/ 222602 h 293"/>
                <a:gd name="T10" fmla="*/ 161597 w 261"/>
                <a:gd name="T11" fmla="*/ 119171 h 293"/>
                <a:gd name="T12" fmla="*/ 181796 w 261"/>
                <a:gd name="T13" fmla="*/ 13491 h 293"/>
                <a:gd name="T14" fmla="*/ 184041 w 261"/>
                <a:gd name="T15" fmla="*/ 11243 h 293"/>
                <a:gd name="T16" fmla="*/ 271572 w 261"/>
                <a:gd name="T17" fmla="*/ 0 h 293"/>
                <a:gd name="T18" fmla="*/ 471324 w 261"/>
                <a:gd name="T19" fmla="*/ 53964 h 293"/>
                <a:gd name="T20" fmla="*/ 473568 w 261"/>
                <a:gd name="T21" fmla="*/ 58461 h 293"/>
                <a:gd name="T22" fmla="*/ 471324 w 261"/>
                <a:gd name="T23" fmla="*/ 62958 h 293"/>
                <a:gd name="T24" fmla="*/ 460102 w 261"/>
                <a:gd name="T25" fmla="*/ 69704 h 293"/>
                <a:gd name="T26" fmla="*/ 462346 w 261"/>
                <a:gd name="T27" fmla="*/ 74201 h 293"/>
                <a:gd name="T28" fmla="*/ 471324 w 261"/>
                <a:gd name="T29" fmla="*/ 92189 h 293"/>
                <a:gd name="T30" fmla="*/ 534167 w 261"/>
                <a:gd name="T31" fmla="*/ 132662 h 293"/>
                <a:gd name="T32" fmla="*/ 534167 w 261"/>
                <a:gd name="T33" fmla="*/ 132662 h 293"/>
                <a:gd name="T34" fmla="*/ 585788 w 261"/>
                <a:gd name="T35" fmla="*/ 242839 h 293"/>
                <a:gd name="T36" fmla="*/ 585788 w 261"/>
                <a:gd name="T37" fmla="*/ 310294 h 293"/>
                <a:gd name="T38" fmla="*/ 516212 w 261"/>
                <a:gd name="T39" fmla="*/ 539642 h 293"/>
                <a:gd name="T40" fmla="*/ 437658 w 261"/>
                <a:gd name="T41" fmla="*/ 652067 h 293"/>
                <a:gd name="T42" fmla="*/ 435413 w 261"/>
                <a:gd name="T43" fmla="*/ 654316 h 293"/>
                <a:gd name="T44" fmla="*/ 352371 w 261"/>
                <a:gd name="T45" fmla="*/ 658813 h 293"/>
                <a:gd name="T46" fmla="*/ 166085 w 261"/>
                <a:gd name="T47" fmla="*/ 537394 h 293"/>
                <a:gd name="T48" fmla="*/ 166085 w 261"/>
                <a:gd name="T49" fmla="*/ 541891 h 293"/>
                <a:gd name="T50" fmla="*/ 166085 w 261"/>
                <a:gd name="T51" fmla="*/ 553133 h 293"/>
                <a:gd name="T52" fmla="*/ 352371 w 261"/>
                <a:gd name="T53" fmla="*/ 649819 h 293"/>
                <a:gd name="T54" fmla="*/ 430925 w 261"/>
                <a:gd name="T55" fmla="*/ 647570 h 293"/>
                <a:gd name="T56" fmla="*/ 509478 w 261"/>
                <a:gd name="T57" fmla="*/ 532897 h 293"/>
                <a:gd name="T58" fmla="*/ 576810 w 261"/>
                <a:gd name="T59" fmla="*/ 310294 h 293"/>
                <a:gd name="T60" fmla="*/ 576810 w 261"/>
                <a:gd name="T61" fmla="*/ 242839 h 293"/>
                <a:gd name="T62" fmla="*/ 536411 w 261"/>
                <a:gd name="T63" fmla="*/ 146153 h 293"/>
                <a:gd name="T64" fmla="*/ 529678 w 261"/>
                <a:gd name="T65" fmla="*/ 139408 h 293"/>
                <a:gd name="T66" fmla="*/ 451124 w 261"/>
                <a:gd name="T67" fmla="*/ 67455 h 293"/>
                <a:gd name="T68" fmla="*/ 453368 w 261"/>
                <a:gd name="T69" fmla="*/ 62958 h 293"/>
                <a:gd name="T70" fmla="*/ 460102 w 261"/>
                <a:gd name="T71" fmla="*/ 58461 h 293"/>
                <a:gd name="T72" fmla="*/ 271572 w 261"/>
                <a:gd name="T73" fmla="*/ 8994 h 293"/>
                <a:gd name="T74" fmla="*/ 188529 w 261"/>
                <a:gd name="T75" fmla="*/ 20237 h 293"/>
                <a:gd name="T76" fmla="*/ 170574 w 261"/>
                <a:gd name="T77" fmla="*/ 119171 h 293"/>
                <a:gd name="T78" fmla="*/ 105487 w 261"/>
                <a:gd name="T79" fmla="*/ 229348 h 293"/>
                <a:gd name="T80" fmla="*/ 15711 w 261"/>
                <a:gd name="T81" fmla="*/ 323785 h 293"/>
                <a:gd name="T82" fmla="*/ 8978 w 261"/>
                <a:gd name="T83" fmla="*/ 348519 h 293"/>
                <a:gd name="T84" fmla="*/ 53866 w 261"/>
                <a:gd name="T85" fmla="*/ 465441 h 293"/>
                <a:gd name="T86" fmla="*/ 161597 w 261"/>
                <a:gd name="T87" fmla="*/ 535145 h 29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61" h="293">
                  <a:moveTo>
                    <a:pt x="84" y="275"/>
                  </a:moveTo>
                  <a:cubicBezTo>
                    <a:pt x="72" y="265"/>
                    <a:pt x="70" y="253"/>
                    <a:pt x="70" y="246"/>
                  </a:cubicBezTo>
                  <a:cubicBezTo>
                    <a:pt x="70" y="246"/>
                    <a:pt x="70" y="246"/>
                    <a:pt x="70" y="246"/>
                  </a:cubicBezTo>
                  <a:cubicBezTo>
                    <a:pt x="70" y="244"/>
                    <a:pt x="70" y="243"/>
                    <a:pt x="70" y="242"/>
                  </a:cubicBezTo>
                  <a:cubicBezTo>
                    <a:pt x="70" y="242"/>
                    <a:pt x="70" y="242"/>
                    <a:pt x="70" y="242"/>
                  </a:cubicBezTo>
                  <a:cubicBezTo>
                    <a:pt x="30" y="240"/>
                    <a:pt x="0" y="183"/>
                    <a:pt x="0" y="155"/>
                  </a:cubicBezTo>
                  <a:cubicBezTo>
                    <a:pt x="0" y="155"/>
                    <a:pt x="0" y="155"/>
                    <a:pt x="0" y="155"/>
                  </a:cubicBezTo>
                  <a:cubicBezTo>
                    <a:pt x="0" y="149"/>
                    <a:pt x="1" y="145"/>
                    <a:pt x="4" y="142"/>
                  </a:cubicBezTo>
                  <a:cubicBezTo>
                    <a:pt x="4" y="142"/>
                    <a:pt x="4" y="142"/>
                    <a:pt x="4" y="142"/>
                  </a:cubicBezTo>
                  <a:cubicBezTo>
                    <a:pt x="12" y="134"/>
                    <a:pt x="29" y="117"/>
                    <a:pt x="44" y="99"/>
                  </a:cubicBezTo>
                  <a:cubicBezTo>
                    <a:pt x="44" y="99"/>
                    <a:pt x="44" y="99"/>
                    <a:pt x="44" y="99"/>
                  </a:cubicBezTo>
                  <a:cubicBezTo>
                    <a:pt x="59" y="82"/>
                    <a:pt x="72" y="63"/>
                    <a:pt x="72" y="53"/>
                  </a:cubicBezTo>
                  <a:cubicBezTo>
                    <a:pt x="72" y="53"/>
                    <a:pt x="72" y="53"/>
                    <a:pt x="72" y="53"/>
                  </a:cubicBezTo>
                  <a:cubicBezTo>
                    <a:pt x="72" y="29"/>
                    <a:pt x="81" y="6"/>
                    <a:pt x="81" y="6"/>
                  </a:cubicBezTo>
                  <a:cubicBezTo>
                    <a:pt x="81" y="6"/>
                    <a:pt x="81" y="6"/>
                    <a:pt x="81" y="6"/>
                  </a:cubicBezTo>
                  <a:cubicBezTo>
                    <a:pt x="81" y="6"/>
                    <a:pt x="82" y="5"/>
                    <a:pt x="82" y="5"/>
                  </a:cubicBezTo>
                  <a:cubicBezTo>
                    <a:pt x="82" y="5"/>
                    <a:pt x="82" y="5"/>
                    <a:pt x="82" y="5"/>
                  </a:cubicBezTo>
                  <a:cubicBezTo>
                    <a:pt x="96" y="1"/>
                    <a:pt x="109" y="0"/>
                    <a:pt x="121" y="0"/>
                  </a:cubicBezTo>
                  <a:cubicBezTo>
                    <a:pt x="121" y="0"/>
                    <a:pt x="121" y="0"/>
                    <a:pt x="121" y="0"/>
                  </a:cubicBezTo>
                  <a:cubicBezTo>
                    <a:pt x="160" y="0"/>
                    <a:pt x="193" y="15"/>
                    <a:pt x="210" y="24"/>
                  </a:cubicBezTo>
                  <a:cubicBezTo>
                    <a:pt x="210" y="24"/>
                    <a:pt x="210" y="24"/>
                    <a:pt x="210" y="24"/>
                  </a:cubicBezTo>
                  <a:cubicBezTo>
                    <a:pt x="211" y="25"/>
                    <a:pt x="211" y="25"/>
                    <a:pt x="211" y="26"/>
                  </a:cubicBezTo>
                  <a:cubicBezTo>
                    <a:pt x="211" y="26"/>
                    <a:pt x="211" y="26"/>
                    <a:pt x="211" y="26"/>
                  </a:cubicBezTo>
                  <a:cubicBezTo>
                    <a:pt x="211" y="27"/>
                    <a:pt x="211" y="27"/>
                    <a:pt x="210" y="28"/>
                  </a:cubicBezTo>
                  <a:cubicBezTo>
                    <a:pt x="210" y="28"/>
                    <a:pt x="210" y="28"/>
                    <a:pt x="210" y="28"/>
                  </a:cubicBezTo>
                  <a:cubicBezTo>
                    <a:pt x="209" y="29"/>
                    <a:pt x="207" y="30"/>
                    <a:pt x="205" y="31"/>
                  </a:cubicBezTo>
                  <a:cubicBezTo>
                    <a:pt x="205" y="31"/>
                    <a:pt x="205" y="31"/>
                    <a:pt x="205" y="31"/>
                  </a:cubicBezTo>
                  <a:cubicBezTo>
                    <a:pt x="205" y="31"/>
                    <a:pt x="206" y="32"/>
                    <a:pt x="206" y="33"/>
                  </a:cubicBezTo>
                  <a:cubicBezTo>
                    <a:pt x="206" y="33"/>
                    <a:pt x="206" y="33"/>
                    <a:pt x="206" y="33"/>
                  </a:cubicBezTo>
                  <a:cubicBezTo>
                    <a:pt x="207" y="35"/>
                    <a:pt x="208" y="38"/>
                    <a:pt x="210" y="41"/>
                  </a:cubicBezTo>
                  <a:cubicBezTo>
                    <a:pt x="210" y="41"/>
                    <a:pt x="210" y="41"/>
                    <a:pt x="210" y="41"/>
                  </a:cubicBezTo>
                  <a:cubicBezTo>
                    <a:pt x="215" y="48"/>
                    <a:pt x="223" y="55"/>
                    <a:pt x="238" y="59"/>
                  </a:cubicBezTo>
                  <a:cubicBezTo>
                    <a:pt x="238" y="59"/>
                    <a:pt x="238" y="59"/>
                    <a:pt x="238" y="59"/>
                  </a:cubicBezTo>
                  <a:cubicBezTo>
                    <a:pt x="238" y="59"/>
                    <a:pt x="238" y="59"/>
                    <a:pt x="238" y="59"/>
                  </a:cubicBezTo>
                  <a:cubicBezTo>
                    <a:pt x="239" y="59"/>
                    <a:pt x="261" y="74"/>
                    <a:pt x="261" y="108"/>
                  </a:cubicBezTo>
                  <a:cubicBezTo>
                    <a:pt x="261" y="108"/>
                    <a:pt x="261" y="108"/>
                    <a:pt x="261" y="108"/>
                  </a:cubicBezTo>
                  <a:cubicBezTo>
                    <a:pt x="261" y="116"/>
                    <a:pt x="261" y="127"/>
                    <a:pt x="261" y="138"/>
                  </a:cubicBezTo>
                  <a:cubicBezTo>
                    <a:pt x="261" y="138"/>
                    <a:pt x="261" y="138"/>
                    <a:pt x="261" y="138"/>
                  </a:cubicBezTo>
                  <a:cubicBezTo>
                    <a:pt x="261" y="174"/>
                    <a:pt x="258" y="222"/>
                    <a:pt x="230" y="240"/>
                  </a:cubicBezTo>
                  <a:cubicBezTo>
                    <a:pt x="230" y="240"/>
                    <a:pt x="230" y="240"/>
                    <a:pt x="230" y="240"/>
                  </a:cubicBezTo>
                  <a:cubicBezTo>
                    <a:pt x="207" y="254"/>
                    <a:pt x="202" y="273"/>
                    <a:pt x="195" y="290"/>
                  </a:cubicBezTo>
                  <a:cubicBezTo>
                    <a:pt x="195" y="290"/>
                    <a:pt x="195" y="290"/>
                    <a:pt x="195" y="290"/>
                  </a:cubicBezTo>
                  <a:cubicBezTo>
                    <a:pt x="195" y="291"/>
                    <a:pt x="195" y="291"/>
                    <a:pt x="194" y="291"/>
                  </a:cubicBezTo>
                  <a:cubicBezTo>
                    <a:pt x="194" y="291"/>
                    <a:pt x="194" y="291"/>
                    <a:pt x="194" y="291"/>
                  </a:cubicBezTo>
                  <a:cubicBezTo>
                    <a:pt x="180" y="293"/>
                    <a:pt x="168" y="293"/>
                    <a:pt x="157" y="293"/>
                  </a:cubicBezTo>
                  <a:cubicBezTo>
                    <a:pt x="157" y="293"/>
                    <a:pt x="157" y="293"/>
                    <a:pt x="157" y="293"/>
                  </a:cubicBezTo>
                  <a:cubicBezTo>
                    <a:pt x="118" y="293"/>
                    <a:pt x="96" y="285"/>
                    <a:pt x="84" y="275"/>
                  </a:cubicBezTo>
                  <a:close/>
                  <a:moveTo>
                    <a:pt x="74" y="239"/>
                  </a:moveTo>
                  <a:cubicBezTo>
                    <a:pt x="74" y="239"/>
                    <a:pt x="74" y="240"/>
                    <a:pt x="74" y="241"/>
                  </a:cubicBezTo>
                  <a:cubicBezTo>
                    <a:pt x="74" y="241"/>
                    <a:pt x="74" y="241"/>
                    <a:pt x="74" y="241"/>
                  </a:cubicBezTo>
                  <a:cubicBezTo>
                    <a:pt x="74" y="241"/>
                    <a:pt x="74" y="243"/>
                    <a:pt x="74" y="246"/>
                  </a:cubicBezTo>
                  <a:cubicBezTo>
                    <a:pt x="74" y="246"/>
                    <a:pt x="74" y="246"/>
                    <a:pt x="74" y="246"/>
                  </a:cubicBezTo>
                  <a:cubicBezTo>
                    <a:pt x="74" y="258"/>
                    <a:pt x="80" y="289"/>
                    <a:pt x="157" y="289"/>
                  </a:cubicBezTo>
                  <a:cubicBezTo>
                    <a:pt x="157" y="289"/>
                    <a:pt x="157" y="289"/>
                    <a:pt x="157" y="289"/>
                  </a:cubicBezTo>
                  <a:cubicBezTo>
                    <a:pt x="168" y="289"/>
                    <a:pt x="179" y="289"/>
                    <a:pt x="192" y="288"/>
                  </a:cubicBezTo>
                  <a:cubicBezTo>
                    <a:pt x="192" y="288"/>
                    <a:pt x="192" y="288"/>
                    <a:pt x="192" y="288"/>
                  </a:cubicBezTo>
                  <a:cubicBezTo>
                    <a:pt x="198" y="271"/>
                    <a:pt x="204" y="251"/>
                    <a:pt x="227" y="237"/>
                  </a:cubicBezTo>
                  <a:cubicBezTo>
                    <a:pt x="227" y="237"/>
                    <a:pt x="227" y="237"/>
                    <a:pt x="227" y="237"/>
                  </a:cubicBezTo>
                  <a:cubicBezTo>
                    <a:pt x="253" y="221"/>
                    <a:pt x="257" y="174"/>
                    <a:pt x="257" y="138"/>
                  </a:cubicBezTo>
                  <a:cubicBezTo>
                    <a:pt x="257" y="138"/>
                    <a:pt x="257" y="138"/>
                    <a:pt x="257" y="138"/>
                  </a:cubicBezTo>
                  <a:cubicBezTo>
                    <a:pt x="257" y="127"/>
                    <a:pt x="257" y="116"/>
                    <a:pt x="257" y="108"/>
                  </a:cubicBezTo>
                  <a:cubicBezTo>
                    <a:pt x="257" y="108"/>
                    <a:pt x="257" y="108"/>
                    <a:pt x="257" y="108"/>
                  </a:cubicBezTo>
                  <a:cubicBezTo>
                    <a:pt x="257" y="84"/>
                    <a:pt x="245" y="70"/>
                    <a:pt x="239" y="65"/>
                  </a:cubicBezTo>
                  <a:cubicBezTo>
                    <a:pt x="239" y="65"/>
                    <a:pt x="239" y="65"/>
                    <a:pt x="239" y="65"/>
                  </a:cubicBezTo>
                  <a:cubicBezTo>
                    <a:pt x="238" y="64"/>
                    <a:pt x="237" y="63"/>
                    <a:pt x="236" y="62"/>
                  </a:cubicBezTo>
                  <a:cubicBezTo>
                    <a:pt x="236" y="62"/>
                    <a:pt x="236" y="62"/>
                    <a:pt x="236" y="62"/>
                  </a:cubicBezTo>
                  <a:cubicBezTo>
                    <a:pt x="206" y="55"/>
                    <a:pt x="201" y="30"/>
                    <a:pt x="201" y="30"/>
                  </a:cubicBezTo>
                  <a:cubicBezTo>
                    <a:pt x="201" y="30"/>
                    <a:pt x="201" y="30"/>
                    <a:pt x="201" y="30"/>
                  </a:cubicBezTo>
                  <a:cubicBezTo>
                    <a:pt x="201" y="29"/>
                    <a:pt x="201" y="28"/>
                    <a:pt x="202" y="28"/>
                  </a:cubicBezTo>
                  <a:cubicBezTo>
                    <a:pt x="202" y="28"/>
                    <a:pt x="202" y="28"/>
                    <a:pt x="202" y="28"/>
                  </a:cubicBezTo>
                  <a:cubicBezTo>
                    <a:pt x="203" y="27"/>
                    <a:pt x="204" y="27"/>
                    <a:pt x="205" y="26"/>
                  </a:cubicBezTo>
                  <a:cubicBezTo>
                    <a:pt x="205" y="26"/>
                    <a:pt x="205" y="26"/>
                    <a:pt x="205" y="26"/>
                  </a:cubicBezTo>
                  <a:cubicBezTo>
                    <a:pt x="188" y="17"/>
                    <a:pt x="157" y="4"/>
                    <a:pt x="121" y="4"/>
                  </a:cubicBezTo>
                  <a:cubicBezTo>
                    <a:pt x="121" y="4"/>
                    <a:pt x="121" y="4"/>
                    <a:pt x="121" y="4"/>
                  </a:cubicBezTo>
                  <a:cubicBezTo>
                    <a:pt x="109" y="4"/>
                    <a:pt x="97" y="5"/>
                    <a:pt x="84" y="9"/>
                  </a:cubicBezTo>
                  <a:cubicBezTo>
                    <a:pt x="84" y="9"/>
                    <a:pt x="84" y="9"/>
                    <a:pt x="84" y="9"/>
                  </a:cubicBezTo>
                  <a:cubicBezTo>
                    <a:pt x="83" y="13"/>
                    <a:pt x="76" y="33"/>
                    <a:pt x="76" y="53"/>
                  </a:cubicBezTo>
                  <a:cubicBezTo>
                    <a:pt x="76" y="53"/>
                    <a:pt x="76" y="53"/>
                    <a:pt x="76" y="53"/>
                  </a:cubicBezTo>
                  <a:cubicBezTo>
                    <a:pt x="76" y="66"/>
                    <a:pt x="62" y="84"/>
                    <a:pt x="47" y="102"/>
                  </a:cubicBezTo>
                  <a:cubicBezTo>
                    <a:pt x="47" y="102"/>
                    <a:pt x="47" y="102"/>
                    <a:pt x="47" y="102"/>
                  </a:cubicBezTo>
                  <a:cubicBezTo>
                    <a:pt x="32" y="120"/>
                    <a:pt x="14" y="137"/>
                    <a:pt x="7" y="144"/>
                  </a:cubicBezTo>
                  <a:cubicBezTo>
                    <a:pt x="7" y="144"/>
                    <a:pt x="7" y="144"/>
                    <a:pt x="7" y="144"/>
                  </a:cubicBezTo>
                  <a:cubicBezTo>
                    <a:pt x="5" y="146"/>
                    <a:pt x="4" y="150"/>
                    <a:pt x="4" y="155"/>
                  </a:cubicBezTo>
                  <a:cubicBezTo>
                    <a:pt x="4" y="155"/>
                    <a:pt x="4" y="155"/>
                    <a:pt x="4" y="155"/>
                  </a:cubicBezTo>
                  <a:cubicBezTo>
                    <a:pt x="4" y="168"/>
                    <a:pt x="11" y="189"/>
                    <a:pt x="24" y="207"/>
                  </a:cubicBezTo>
                  <a:cubicBezTo>
                    <a:pt x="24" y="207"/>
                    <a:pt x="24" y="207"/>
                    <a:pt x="24" y="207"/>
                  </a:cubicBezTo>
                  <a:cubicBezTo>
                    <a:pt x="36" y="224"/>
                    <a:pt x="54" y="238"/>
                    <a:pt x="72" y="238"/>
                  </a:cubicBezTo>
                  <a:cubicBezTo>
                    <a:pt x="72" y="238"/>
                    <a:pt x="72" y="238"/>
                    <a:pt x="72" y="238"/>
                  </a:cubicBezTo>
                  <a:cubicBezTo>
                    <a:pt x="73" y="238"/>
                    <a:pt x="73" y="239"/>
                    <a:pt x="74" y="239"/>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3" name="Freeform 18"/>
            <p:cNvSpPr>
              <a:spLocks noEditPoints="1"/>
            </p:cNvSpPr>
            <p:nvPr/>
          </p:nvSpPr>
          <p:spPr bwMode="auto">
            <a:xfrm>
              <a:off x="5997581" y="2892426"/>
              <a:ext cx="1071564" cy="674688"/>
            </a:xfrm>
            <a:custGeom>
              <a:avLst/>
              <a:gdLst>
                <a:gd name="T0" fmla="*/ 11232 w 477"/>
                <a:gd name="T1" fmla="*/ 553244 h 300"/>
                <a:gd name="T2" fmla="*/ 101091 w 477"/>
                <a:gd name="T3" fmla="*/ 490273 h 300"/>
                <a:gd name="T4" fmla="*/ 121309 w 477"/>
                <a:gd name="T5" fmla="*/ 463286 h 300"/>
                <a:gd name="T6" fmla="*/ 2246 w 477"/>
                <a:gd name="T7" fmla="*/ 407062 h 300"/>
                <a:gd name="T8" fmla="*/ 8986 w 477"/>
                <a:gd name="T9" fmla="*/ 402564 h 300"/>
                <a:gd name="T10" fmla="*/ 0 w 477"/>
                <a:gd name="T11" fmla="*/ 404813 h 300"/>
                <a:gd name="T12" fmla="*/ 0 w 477"/>
                <a:gd name="T13" fmla="*/ 384572 h 300"/>
                <a:gd name="T14" fmla="*/ 352695 w 477"/>
                <a:gd name="T15" fmla="*/ 2249 h 300"/>
                <a:gd name="T16" fmla="*/ 384146 w 477"/>
                <a:gd name="T17" fmla="*/ 11245 h 300"/>
                <a:gd name="T18" fmla="*/ 523426 w 477"/>
                <a:gd name="T19" fmla="*/ 51726 h 300"/>
                <a:gd name="T20" fmla="*/ 622271 w 477"/>
                <a:gd name="T21" fmla="*/ 157427 h 300"/>
                <a:gd name="T22" fmla="*/ 810974 w 477"/>
                <a:gd name="T23" fmla="*/ 26988 h 300"/>
                <a:gd name="T24" fmla="*/ 1019895 w 477"/>
                <a:gd name="T25" fmla="*/ 33734 h 300"/>
                <a:gd name="T26" fmla="*/ 1053592 w 477"/>
                <a:gd name="T27" fmla="*/ 173170 h 300"/>
                <a:gd name="T28" fmla="*/ 997431 w 477"/>
                <a:gd name="T29" fmla="*/ 200157 h 300"/>
                <a:gd name="T30" fmla="*/ 835685 w 477"/>
                <a:gd name="T31" fmla="*/ 301361 h 300"/>
                <a:gd name="T32" fmla="*/ 786263 w 477"/>
                <a:gd name="T33" fmla="*/ 398066 h 300"/>
                <a:gd name="T34" fmla="*/ 691911 w 477"/>
                <a:gd name="T35" fmla="*/ 512763 h 300"/>
                <a:gd name="T36" fmla="*/ 680679 w 477"/>
                <a:gd name="T37" fmla="*/ 510514 h 300"/>
                <a:gd name="T38" fmla="*/ 498715 w 477"/>
                <a:gd name="T39" fmla="*/ 647700 h 300"/>
                <a:gd name="T40" fmla="*/ 442554 w 477"/>
                <a:gd name="T41" fmla="*/ 656696 h 300"/>
                <a:gd name="T42" fmla="*/ 283055 w 477"/>
                <a:gd name="T43" fmla="*/ 631958 h 300"/>
                <a:gd name="T44" fmla="*/ 184210 w 477"/>
                <a:gd name="T45" fmla="*/ 663443 h 300"/>
                <a:gd name="T46" fmla="*/ 35943 w 477"/>
                <a:gd name="T47" fmla="*/ 598223 h 300"/>
                <a:gd name="T48" fmla="*/ 83119 w 477"/>
                <a:gd name="T49" fmla="*/ 416058 h 300"/>
                <a:gd name="T50" fmla="*/ 103337 w 477"/>
                <a:gd name="T51" fmla="*/ 499269 h 300"/>
                <a:gd name="T52" fmla="*/ 49422 w 477"/>
                <a:gd name="T53" fmla="*/ 519510 h 300"/>
                <a:gd name="T54" fmla="*/ 42683 w 477"/>
                <a:gd name="T55" fmla="*/ 591476 h 300"/>
                <a:gd name="T56" fmla="*/ 139281 w 477"/>
                <a:gd name="T57" fmla="*/ 665692 h 300"/>
                <a:gd name="T58" fmla="*/ 283055 w 477"/>
                <a:gd name="T59" fmla="*/ 622962 h 300"/>
                <a:gd name="T60" fmla="*/ 325737 w 477"/>
                <a:gd name="T61" fmla="*/ 627460 h 300"/>
                <a:gd name="T62" fmla="*/ 494222 w 477"/>
                <a:gd name="T63" fmla="*/ 638705 h 300"/>
                <a:gd name="T64" fmla="*/ 584081 w 477"/>
                <a:gd name="T65" fmla="*/ 566738 h 300"/>
                <a:gd name="T66" fmla="*/ 691911 w 477"/>
                <a:gd name="T67" fmla="*/ 503767 h 300"/>
                <a:gd name="T68" fmla="*/ 777277 w 477"/>
                <a:gd name="T69" fmla="*/ 393568 h 300"/>
                <a:gd name="T70" fmla="*/ 997431 w 477"/>
                <a:gd name="T71" fmla="*/ 191162 h 300"/>
                <a:gd name="T72" fmla="*/ 1062578 w 477"/>
                <a:gd name="T73" fmla="*/ 114697 h 300"/>
                <a:gd name="T74" fmla="*/ 1019895 w 477"/>
                <a:gd name="T75" fmla="*/ 42730 h 300"/>
                <a:gd name="T76" fmla="*/ 810974 w 477"/>
                <a:gd name="T77" fmla="*/ 35983 h 300"/>
                <a:gd name="T78" fmla="*/ 622271 w 477"/>
                <a:gd name="T79" fmla="*/ 166423 h 300"/>
                <a:gd name="T80" fmla="*/ 514441 w 477"/>
                <a:gd name="T81" fmla="*/ 56224 h 300"/>
                <a:gd name="T82" fmla="*/ 384146 w 477"/>
                <a:gd name="T83" fmla="*/ 20241 h 300"/>
                <a:gd name="T84" fmla="*/ 348202 w 477"/>
                <a:gd name="T85" fmla="*/ 11245 h 300"/>
                <a:gd name="T86" fmla="*/ 8986 w 477"/>
                <a:gd name="T87" fmla="*/ 400315 h 3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477" h="300">
                  <a:moveTo>
                    <a:pt x="16" y="266"/>
                  </a:moveTo>
                  <a:cubicBezTo>
                    <a:pt x="9" y="258"/>
                    <a:pt x="5" y="252"/>
                    <a:pt x="5" y="246"/>
                  </a:cubicBezTo>
                  <a:cubicBezTo>
                    <a:pt x="5" y="246"/>
                    <a:pt x="5" y="246"/>
                    <a:pt x="5" y="246"/>
                  </a:cubicBezTo>
                  <a:cubicBezTo>
                    <a:pt x="5" y="237"/>
                    <a:pt x="13" y="232"/>
                    <a:pt x="21" y="227"/>
                  </a:cubicBezTo>
                  <a:cubicBezTo>
                    <a:pt x="21" y="227"/>
                    <a:pt x="21" y="227"/>
                    <a:pt x="21" y="227"/>
                  </a:cubicBezTo>
                  <a:cubicBezTo>
                    <a:pt x="29" y="223"/>
                    <a:pt x="38" y="220"/>
                    <a:pt x="45" y="218"/>
                  </a:cubicBezTo>
                  <a:cubicBezTo>
                    <a:pt x="45" y="218"/>
                    <a:pt x="45" y="218"/>
                    <a:pt x="45" y="218"/>
                  </a:cubicBezTo>
                  <a:cubicBezTo>
                    <a:pt x="51" y="216"/>
                    <a:pt x="54" y="211"/>
                    <a:pt x="54" y="206"/>
                  </a:cubicBezTo>
                  <a:cubicBezTo>
                    <a:pt x="54" y="206"/>
                    <a:pt x="54" y="206"/>
                    <a:pt x="54" y="206"/>
                  </a:cubicBezTo>
                  <a:cubicBezTo>
                    <a:pt x="54" y="197"/>
                    <a:pt x="48" y="189"/>
                    <a:pt x="37" y="189"/>
                  </a:cubicBezTo>
                  <a:cubicBezTo>
                    <a:pt x="37" y="189"/>
                    <a:pt x="37" y="189"/>
                    <a:pt x="37" y="189"/>
                  </a:cubicBezTo>
                  <a:cubicBezTo>
                    <a:pt x="16" y="189"/>
                    <a:pt x="2" y="181"/>
                    <a:pt x="1" y="181"/>
                  </a:cubicBezTo>
                  <a:cubicBezTo>
                    <a:pt x="1" y="181"/>
                    <a:pt x="1" y="181"/>
                    <a:pt x="1" y="181"/>
                  </a:cubicBezTo>
                  <a:cubicBezTo>
                    <a:pt x="2" y="179"/>
                    <a:pt x="2" y="179"/>
                    <a:pt x="2" y="179"/>
                  </a:cubicBezTo>
                  <a:cubicBezTo>
                    <a:pt x="4" y="179"/>
                    <a:pt x="4" y="179"/>
                    <a:pt x="4" y="179"/>
                  </a:cubicBezTo>
                  <a:cubicBezTo>
                    <a:pt x="2" y="179"/>
                    <a:pt x="2" y="179"/>
                    <a:pt x="2" y="179"/>
                  </a:cubicBezTo>
                  <a:cubicBezTo>
                    <a:pt x="1" y="181"/>
                    <a:pt x="1" y="181"/>
                    <a:pt x="1" y="181"/>
                  </a:cubicBezTo>
                  <a:cubicBezTo>
                    <a:pt x="1" y="181"/>
                    <a:pt x="0" y="180"/>
                    <a:pt x="0" y="180"/>
                  </a:cubicBezTo>
                  <a:cubicBezTo>
                    <a:pt x="0" y="180"/>
                    <a:pt x="0" y="180"/>
                    <a:pt x="0" y="180"/>
                  </a:cubicBezTo>
                  <a:cubicBezTo>
                    <a:pt x="0" y="177"/>
                    <a:pt x="0" y="174"/>
                    <a:pt x="0" y="171"/>
                  </a:cubicBezTo>
                  <a:cubicBezTo>
                    <a:pt x="0" y="171"/>
                    <a:pt x="0" y="171"/>
                    <a:pt x="0" y="171"/>
                  </a:cubicBezTo>
                  <a:cubicBezTo>
                    <a:pt x="0" y="93"/>
                    <a:pt x="110" y="25"/>
                    <a:pt x="155" y="0"/>
                  </a:cubicBezTo>
                  <a:cubicBezTo>
                    <a:pt x="155" y="0"/>
                    <a:pt x="155" y="0"/>
                    <a:pt x="155" y="0"/>
                  </a:cubicBezTo>
                  <a:cubicBezTo>
                    <a:pt x="155" y="0"/>
                    <a:pt x="156" y="0"/>
                    <a:pt x="157" y="1"/>
                  </a:cubicBezTo>
                  <a:cubicBezTo>
                    <a:pt x="157" y="1"/>
                    <a:pt x="157" y="1"/>
                    <a:pt x="157" y="1"/>
                  </a:cubicBezTo>
                  <a:cubicBezTo>
                    <a:pt x="160" y="4"/>
                    <a:pt x="165" y="5"/>
                    <a:pt x="171" y="5"/>
                  </a:cubicBezTo>
                  <a:cubicBezTo>
                    <a:pt x="171" y="5"/>
                    <a:pt x="171" y="5"/>
                    <a:pt x="171" y="5"/>
                  </a:cubicBezTo>
                  <a:cubicBezTo>
                    <a:pt x="178" y="5"/>
                    <a:pt x="186" y="3"/>
                    <a:pt x="195" y="3"/>
                  </a:cubicBezTo>
                  <a:cubicBezTo>
                    <a:pt x="195" y="3"/>
                    <a:pt x="195" y="3"/>
                    <a:pt x="195" y="3"/>
                  </a:cubicBezTo>
                  <a:cubicBezTo>
                    <a:pt x="209" y="3"/>
                    <a:pt x="223" y="7"/>
                    <a:pt x="233" y="23"/>
                  </a:cubicBezTo>
                  <a:cubicBezTo>
                    <a:pt x="233" y="23"/>
                    <a:pt x="233" y="23"/>
                    <a:pt x="233" y="23"/>
                  </a:cubicBezTo>
                  <a:cubicBezTo>
                    <a:pt x="250" y="54"/>
                    <a:pt x="264" y="70"/>
                    <a:pt x="277" y="70"/>
                  </a:cubicBezTo>
                  <a:cubicBezTo>
                    <a:pt x="277" y="70"/>
                    <a:pt x="277" y="70"/>
                    <a:pt x="277" y="70"/>
                  </a:cubicBezTo>
                  <a:cubicBezTo>
                    <a:pt x="283" y="70"/>
                    <a:pt x="290" y="66"/>
                    <a:pt x="298" y="59"/>
                  </a:cubicBezTo>
                  <a:cubicBezTo>
                    <a:pt x="298" y="59"/>
                    <a:pt x="298" y="59"/>
                    <a:pt x="298" y="59"/>
                  </a:cubicBezTo>
                  <a:cubicBezTo>
                    <a:pt x="323" y="34"/>
                    <a:pt x="337" y="12"/>
                    <a:pt x="361" y="12"/>
                  </a:cubicBezTo>
                  <a:cubicBezTo>
                    <a:pt x="361" y="12"/>
                    <a:pt x="361" y="12"/>
                    <a:pt x="361" y="12"/>
                  </a:cubicBezTo>
                  <a:cubicBezTo>
                    <a:pt x="384" y="12"/>
                    <a:pt x="427" y="15"/>
                    <a:pt x="454" y="15"/>
                  </a:cubicBezTo>
                  <a:cubicBezTo>
                    <a:pt x="454" y="15"/>
                    <a:pt x="454" y="15"/>
                    <a:pt x="454" y="15"/>
                  </a:cubicBezTo>
                  <a:cubicBezTo>
                    <a:pt x="469" y="15"/>
                    <a:pt x="477" y="33"/>
                    <a:pt x="477" y="51"/>
                  </a:cubicBezTo>
                  <a:cubicBezTo>
                    <a:pt x="477" y="51"/>
                    <a:pt x="477" y="51"/>
                    <a:pt x="477" y="51"/>
                  </a:cubicBezTo>
                  <a:cubicBezTo>
                    <a:pt x="477" y="60"/>
                    <a:pt x="475" y="70"/>
                    <a:pt x="469" y="77"/>
                  </a:cubicBezTo>
                  <a:cubicBezTo>
                    <a:pt x="469" y="77"/>
                    <a:pt x="469" y="77"/>
                    <a:pt x="469" y="77"/>
                  </a:cubicBezTo>
                  <a:cubicBezTo>
                    <a:pt x="464" y="84"/>
                    <a:pt x="456" y="89"/>
                    <a:pt x="444" y="89"/>
                  </a:cubicBezTo>
                  <a:cubicBezTo>
                    <a:pt x="444" y="89"/>
                    <a:pt x="444" y="89"/>
                    <a:pt x="444" y="89"/>
                  </a:cubicBezTo>
                  <a:cubicBezTo>
                    <a:pt x="423" y="89"/>
                    <a:pt x="405" y="97"/>
                    <a:pt x="392" y="106"/>
                  </a:cubicBezTo>
                  <a:cubicBezTo>
                    <a:pt x="392" y="106"/>
                    <a:pt x="392" y="106"/>
                    <a:pt x="392" y="106"/>
                  </a:cubicBezTo>
                  <a:cubicBezTo>
                    <a:pt x="379" y="115"/>
                    <a:pt x="371" y="127"/>
                    <a:pt x="372" y="134"/>
                  </a:cubicBezTo>
                  <a:cubicBezTo>
                    <a:pt x="372" y="134"/>
                    <a:pt x="372" y="134"/>
                    <a:pt x="372" y="134"/>
                  </a:cubicBezTo>
                  <a:cubicBezTo>
                    <a:pt x="371" y="143"/>
                    <a:pt x="362" y="159"/>
                    <a:pt x="350" y="177"/>
                  </a:cubicBezTo>
                  <a:cubicBezTo>
                    <a:pt x="350" y="177"/>
                    <a:pt x="350" y="177"/>
                    <a:pt x="350" y="177"/>
                  </a:cubicBezTo>
                  <a:cubicBezTo>
                    <a:pt x="337" y="195"/>
                    <a:pt x="322" y="214"/>
                    <a:pt x="310" y="228"/>
                  </a:cubicBezTo>
                  <a:cubicBezTo>
                    <a:pt x="310" y="228"/>
                    <a:pt x="310" y="228"/>
                    <a:pt x="310" y="228"/>
                  </a:cubicBezTo>
                  <a:cubicBezTo>
                    <a:pt x="309" y="228"/>
                    <a:pt x="308" y="229"/>
                    <a:pt x="308" y="228"/>
                  </a:cubicBezTo>
                  <a:cubicBezTo>
                    <a:pt x="308" y="228"/>
                    <a:pt x="308" y="228"/>
                    <a:pt x="308" y="228"/>
                  </a:cubicBezTo>
                  <a:cubicBezTo>
                    <a:pt x="306" y="228"/>
                    <a:pt x="304" y="227"/>
                    <a:pt x="303" y="227"/>
                  </a:cubicBezTo>
                  <a:cubicBezTo>
                    <a:pt x="303" y="227"/>
                    <a:pt x="303" y="227"/>
                    <a:pt x="303" y="227"/>
                  </a:cubicBezTo>
                  <a:cubicBezTo>
                    <a:pt x="292" y="227"/>
                    <a:pt x="277" y="240"/>
                    <a:pt x="263" y="254"/>
                  </a:cubicBezTo>
                  <a:cubicBezTo>
                    <a:pt x="263" y="254"/>
                    <a:pt x="263" y="254"/>
                    <a:pt x="263" y="254"/>
                  </a:cubicBezTo>
                  <a:cubicBezTo>
                    <a:pt x="248" y="269"/>
                    <a:pt x="234" y="284"/>
                    <a:pt x="222" y="288"/>
                  </a:cubicBezTo>
                  <a:cubicBezTo>
                    <a:pt x="222" y="288"/>
                    <a:pt x="222" y="288"/>
                    <a:pt x="222" y="288"/>
                  </a:cubicBezTo>
                  <a:cubicBezTo>
                    <a:pt x="213" y="291"/>
                    <a:pt x="205" y="292"/>
                    <a:pt x="197" y="292"/>
                  </a:cubicBezTo>
                  <a:cubicBezTo>
                    <a:pt x="197" y="292"/>
                    <a:pt x="197" y="292"/>
                    <a:pt x="197" y="292"/>
                  </a:cubicBezTo>
                  <a:cubicBezTo>
                    <a:pt x="180" y="292"/>
                    <a:pt x="163" y="287"/>
                    <a:pt x="144" y="283"/>
                  </a:cubicBezTo>
                  <a:cubicBezTo>
                    <a:pt x="144" y="283"/>
                    <a:pt x="144" y="283"/>
                    <a:pt x="144" y="283"/>
                  </a:cubicBezTo>
                  <a:cubicBezTo>
                    <a:pt x="137" y="281"/>
                    <a:pt x="131" y="281"/>
                    <a:pt x="126" y="281"/>
                  </a:cubicBezTo>
                  <a:cubicBezTo>
                    <a:pt x="126" y="281"/>
                    <a:pt x="126" y="281"/>
                    <a:pt x="126" y="281"/>
                  </a:cubicBezTo>
                  <a:cubicBezTo>
                    <a:pt x="112" y="281"/>
                    <a:pt x="103" y="286"/>
                    <a:pt x="82" y="295"/>
                  </a:cubicBezTo>
                  <a:cubicBezTo>
                    <a:pt x="82" y="295"/>
                    <a:pt x="82" y="295"/>
                    <a:pt x="82" y="295"/>
                  </a:cubicBezTo>
                  <a:cubicBezTo>
                    <a:pt x="74" y="298"/>
                    <a:pt x="68" y="300"/>
                    <a:pt x="62" y="300"/>
                  </a:cubicBezTo>
                  <a:cubicBezTo>
                    <a:pt x="62" y="300"/>
                    <a:pt x="62" y="300"/>
                    <a:pt x="62" y="300"/>
                  </a:cubicBezTo>
                  <a:cubicBezTo>
                    <a:pt x="46" y="300"/>
                    <a:pt x="37" y="287"/>
                    <a:pt x="16" y="266"/>
                  </a:cubicBezTo>
                  <a:close/>
                  <a:moveTo>
                    <a:pt x="13" y="181"/>
                  </a:moveTo>
                  <a:cubicBezTo>
                    <a:pt x="18" y="183"/>
                    <a:pt x="27" y="185"/>
                    <a:pt x="37" y="185"/>
                  </a:cubicBezTo>
                  <a:cubicBezTo>
                    <a:pt x="37" y="185"/>
                    <a:pt x="37" y="185"/>
                    <a:pt x="37" y="185"/>
                  </a:cubicBezTo>
                  <a:cubicBezTo>
                    <a:pt x="50" y="185"/>
                    <a:pt x="58" y="195"/>
                    <a:pt x="58" y="206"/>
                  </a:cubicBezTo>
                  <a:cubicBezTo>
                    <a:pt x="58" y="206"/>
                    <a:pt x="58" y="206"/>
                    <a:pt x="58" y="206"/>
                  </a:cubicBezTo>
                  <a:cubicBezTo>
                    <a:pt x="58" y="212"/>
                    <a:pt x="54" y="219"/>
                    <a:pt x="46" y="222"/>
                  </a:cubicBezTo>
                  <a:cubicBezTo>
                    <a:pt x="46" y="222"/>
                    <a:pt x="46" y="222"/>
                    <a:pt x="46" y="222"/>
                  </a:cubicBezTo>
                  <a:cubicBezTo>
                    <a:pt x="40" y="224"/>
                    <a:pt x="30" y="227"/>
                    <a:pt x="22" y="231"/>
                  </a:cubicBezTo>
                  <a:cubicBezTo>
                    <a:pt x="22" y="231"/>
                    <a:pt x="22" y="231"/>
                    <a:pt x="22" y="231"/>
                  </a:cubicBezTo>
                  <a:cubicBezTo>
                    <a:pt x="15" y="235"/>
                    <a:pt x="9" y="240"/>
                    <a:pt x="9" y="246"/>
                  </a:cubicBezTo>
                  <a:cubicBezTo>
                    <a:pt x="9" y="246"/>
                    <a:pt x="9" y="246"/>
                    <a:pt x="9" y="246"/>
                  </a:cubicBezTo>
                  <a:cubicBezTo>
                    <a:pt x="9" y="250"/>
                    <a:pt x="12" y="256"/>
                    <a:pt x="19" y="263"/>
                  </a:cubicBezTo>
                  <a:cubicBezTo>
                    <a:pt x="19" y="263"/>
                    <a:pt x="19" y="263"/>
                    <a:pt x="19" y="263"/>
                  </a:cubicBezTo>
                  <a:cubicBezTo>
                    <a:pt x="40" y="284"/>
                    <a:pt x="49" y="296"/>
                    <a:pt x="62" y="296"/>
                  </a:cubicBezTo>
                  <a:cubicBezTo>
                    <a:pt x="62" y="296"/>
                    <a:pt x="62" y="296"/>
                    <a:pt x="62" y="296"/>
                  </a:cubicBezTo>
                  <a:cubicBezTo>
                    <a:pt x="67" y="296"/>
                    <a:pt x="73" y="294"/>
                    <a:pt x="80" y="291"/>
                  </a:cubicBezTo>
                  <a:cubicBezTo>
                    <a:pt x="80" y="291"/>
                    <a:pt x="80" y="291"/>
                    <a:pt x="80" y="291"/>
                  </a:cubicBezTo>
                  <a:cubicBezTo>
                    <a:pt x="102" y="283"/>
                    <a:pt x="111" y="277"/>
                    <a:pt x="126" y="277"/>
                  </a:cubicBezTo>
                  <a:cubicBezTo>
                    <a:pt x="126" y="277"/>
                    <a:pt x="126" y="277"/>
                    <a:pt x="126" y="277"/>
                  </a:cubicBezTo>
                  <a:cubicBezTo>
                    <a:pt x="131" y="277"/>
                    <a:pt x="138" y="277"/>
                    <a:pt x="145" y="279"/>
                  </a:cubicBezTo>
                  <a:cubicBezTo>
                    <a:pt x="145" y="279"/>
                    <a:pt x="145" y="279"/>
                    <a:pt x="145" y="279"/>
                  </a:cubicBezTo>
                  <a:cubicBezTo>
                    <a:pt x="164" y="283"/>
                    <a:pt x="181" y="288"/>
                    <a:pt x="197" y="288"/>
                  </a:cubicBezTo>
                  <a:cubicBezTo>
                    <a:pt x="197" y="288"/>
                    <a:pt x="197" y="288"/>
                    <a:pt x="197" y="288"/>
                  </a:cubicBezTo>
                  <a:cubicBezTo>
                    <a:pt x="205" y="288"/>
                    <a:pt x="212" y="287"/>
                    <a:pt x="220" y="284"/>
                  </a:cubicBezTo>
                  <a:cubicBezTo>
                    <a:pt x="220" y="284"/>
                    <a:pt x="220" y="284"/>
                    <a:pt x="220" y="284"/>
                  </a:cubicBezTo>
                  <a:cubicBezTo>
                    <a:pt x="231" y="281"/>
                    <a:pt x="246" y="266"/>
                    <a:pt x="260" y="252"/>
                  </a:cubicBezTo>
                  <a:cubicBezTo>
                    <a:pt x="260" y="252"/>
                    <a:pt x="260" y="252"/>
                    <a:pt x="260" y="252"/>
                  </a:cubicBezTo>
                  <a:cubicBezTo>
                    <a:pt x="274" y="237"/>
                    <a:pt x="289" y="223"/>
                    <a:pt x="303" y="223"/>
                  </a:cubicBezTo>
                  <a:cubicBezTo>
                    <a:pt x="303" y="223"/>
                    <a:pt x="303" y="223"/>
                    <a:pt x="303" y="223"/>
                  </a:cubicBezTo>
                  <a:cubicBezTo>
                    <a:pt x="304" y="223"/>
                    <a:pt x="306" y="224"/>
                    <a:pt x="308" y="224"/>
                  </a:cubicBezTo>
                  <a:cubicBezTo>
                    <a:pt x="308" y="224"/>
                    <a:pt x="308" y="224"/>
                    <a:pt x="308" y="224"/>
                  </a:cubicBezTo>
                  <a:cubicBezTo>
                    <a:pt x="320" y="210"/>
                    <a:pt x="335" y="192"/>
                    <a:pt x="346" y="175"/>
                  </a:cubicBezTo>
                  <a:cubicBezTo>
                    <a:pt x="346" y="175"/>
                    <a:pt x="346" y="175"/>
                    <a:pt x="346" y="175"/>
                  </a:cubicBezTo>
                  <a:cubicBezTo>
                    <a:pt x="359" y="157"/>
                    <a:pt x="368" y="141"/>
                    <a:pt x="368" y="134"/>
                  </a:cubicBezTo>
                  <a:cubicBezTo>
                    <a:pt x="368" y="134"/>
                    <a:pt x="368" y="134"/>
                    <a:pt x="368" y="134"/>
                  </a:cubicBezTo>
                  <a:cubicBezTo>
                    <a:pt x="368" y="115"/>
                    <a:pt x="400" y="85"/>
                    <a:pt x="444" y="85"/>
                  </a:cubicBezTo>
                  <a:cubicBezTo>
                    <a:pt x="444" y="85"/>
                    <a:pt x="444" y="85"/>
                    <a:pt x="444" y="85"/>
                  </a:cubicBezTo>
                  <a:cubicBezTo>
                    <a:pt x="465" y="85"/>
                    <a:pt x="473" y="68"/>
                    <a:pt x="473" y="51"/>
                  </a:cubicBezTo>
                  <a:cubicBezTo>
                    <a:pt x="473" y="51"/>
                    <a:pt x="473" y="51"/>
                    <a:pt x="473" y="51"/>
                  </a:cubicBezTo>
                  <a:cubicBezTo>
                    <a:pt x="473" y="42"/>
                    <a:pt x="471" y="34"/>
                    <a:pt x="468" y="29"/>
                  </a:cubicBezTo>
                  <a:cubicBezTo>
                    <a:pt x="468" y="29"/>
                    <a:pt x="468" y="29"/>
                    <a:pt x="468" y="29"/>
                  </a:cubicBezTo>
                  <a:cubicBezTo>
                    <a:pt x="464" y="23"/>
                    <a:pt x="460" y="19"/>
                    <a:pt x="454" y="19"/>
                  </a:cubicBezTo>
                  <a:cubicBezTo>
                    <a:pt x="454" y="19"/>
                    <a:pt x="454" y="19"/>
                    <a:pt x="454" y="19"/>
                  </a:cubicBezTo>
                  <a:cubicBezTo>
                    <a:pt x="427" y="19"/>
                    <a:pt x="384" y="16"/>
                    <a:pt x="361" y="16"/>
                  </a:cubicBezTo>
                  <a:cubicBezTo>
                    <a:pt x="361" y="16"/>
                    <a:pt x="361" y="16"/>
                    <a:pt x="361" y="16"/>
                  </a:cubicBezTo>
                  <a:cubicBezTo>
                    <a:pt x="340" y="16"/>
                    <a:pt x="326" y="36"/>
                    <a:pt x="301" y="61"/>
                  </a:cubicBezTo>
                  <a:cubicBezTo>
                    <a:pt x="301" y="61"/>
                    <a:pt x="301" y="61"/>
                    <a:pt x="301" y="61"/>
                  </a:cubicBezTo>
                  <a:cubicBezTo>
                    <a:pt x="293" y="70"/>
                    <a:pt x="285" y="74"/>
                    <a:pt x="277" y="74"/>
                  </a:cubicBezTo>
                  <a:cubicBezTo>
                    <a:pt x="277" y="74"/>
                    <a:pt x="277" y="74"/>
                    <a:pt x="277" y="74"/>
                  </a:cubicBezTo>
                  <a:cubicBezTo>
                    <a:pt x="261" y="74"/>
                    <a:pt x="247" y="56"/>
                    <a:pt x="229" y="25"/>
                  </a:cubicBezTo>
                  <a:cubicBezTo>
                    <a:pt x="229" y="25"/>
                    <a:pt x="229" y="25"/>
                    <a:pt x="229" y="25"/>
                  </a:cubicBezTo>
                  <a:cubicBezTo>
                    <a:pt x="220" y="10"/>
                    <a:pt x="208" y="7"/>
                    <a:pt x="195" y="7"/>
                  </a:cubicBezTo>
                  <a:cubicBezTo>
                    <a:pt x="195" y="7"/>
                    <a:pt x="195" y="7"/>
                    <a:pt x="195" y="7"/>
                  </a:cubicBezTo>
                  <a:cubicBezTo>
                    <a:pt x="187" y="7"/>
                    <a:pt x="178" y="9"/>
                    <a:pt x="171" y="9"/>
                  </a:cubicBezTo>
                  <a:cubicBezTo>
                    <a:pt x="171" y="9"/>
                    <a:pt x="171" y="9"/>
                    <a:pt x="171" y="9"/>
                  </a:cubicBezTo>
                  <a:cubicBezTo>
                    <a:pt x="165" y="9"/>
                    <a:pt x="160" y="8"/>
                    <a:pt x="155" y="5"/>
                  </a:cubicBezTo>
                  <a:cubicBezTo>
                    <a:pt x="155" y="5"/>
                    <a:pt x="155" y="5"/>
                    <a:pt x="155" y="5"/>
                  </a:cubicBezTo>
                  <a:cubicBezTo>
                    <a:pt x="110" y="29"/>
                    <a:pt x="4" y="97"/>
                    <a:pt x="4" y="171"/>
                  </a:cubicBezTo>
                  <a:cubicBezTo>
                    <a:pt x="4" y="171"/>
                    <a:pt x="4" y="171"/>
                    <a:pt x="4" y="171"/>
                  </a:cubicBezTo>
                  <a:cubicBezTo>
                    <a:pt x="4" y="174"/>
                    <a:pt x="4" y="176"/>
                    <a:pt x="4" y="178"/>
                  </a:cubicBezTo>
                  <a:cubicBezTo>
                    <a:pt x="4" y="178"/>
                    <a:pt x="4" y="178"/>
                    <a:pt x="4" y="178"/>
                  </a:cubicBezTo>
                  <a:cubicBezTo>
                    <a:pt x="6" y="179"/>
                    <a:pt x="8" y="180"/>
                    <a:pt x="13" y="181"/>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4" name="Freeform 19"/>
            <p:cNvSpPr/>
            <p:nvPr/>
          </p:nvSpPr>
          <p:spPr bwMode="auto">
            <a:xfrm>
              <a:off x="6361119" y="0"/>
              <a:ext cx="1935164" cy="1654176"/>
            </a:xfrm>
            <a:custGeom>
              <a:avLst/>
              <a:gdLst>
                <a:gd name="T0" fmla="*/ 1881222 w 861"/>
                <a:gd name="T1" fmla="*/ 903504 h 736"/>
                <a:gd name="T2" fmla="*/ 1860994 w 861"/>
                <a:gd name="T3" fmla="*/ 813603 h 736"/>
                <a:gd name="T4" fmla="*/ 1759853 w 861"/>
                <a:gd name="T5" fmla="*/ 741682 h 736"/>
                <a:gd name="T6" fmla="*/ 1598027 w 861"/>
                <a:gd name="T7" fmla="*/ 867543 h 736"/>
                <a:gd name="T8" fmla="*/ 1382260 w 861"/>
                <a:gd name="T9" fmla="*/ 815850 h 736"/>
                <a:gd name="T10" fmla="*/ 939487 w 861"/>
                <a:gd name="T11" fmla="*/ 604583 h 736"/>
                <a:gd name="T12" fmla="*/ 559647 w 861"/>
                <a:gd name="T13" fmla="*/ 53941 h 736"/>
                <a:gd name="T14" fmla="*/ 388831 w 861"/>
                <a:gd name="T15" fmla="*/ 17980 h 736"/>
                <a:gd name="T16" fmla="*/ 170816 w 861"/>
                <a:gd name="T17" fmla="*/ 0 h 736"/>
                <a:gd name="T18" fmla="*/ 0 w 861"/>
                <a:gd name="T19" fmla="*/ 58436 h 736"/>
                <a:gd name="T20" fmla="*/ 65180 w 861"/>
                <a:gd name="T21" fmla="*/ 224752 h 736"/>
                <a:gd name="T22" fmla="*/ 155083 w 861"/>
                <a:gd name="T23" fmla="*/ 276445 h 736"/>
                <a:gd name="T24" fmla="*/ 319156 w 861"/>
                <a:gd name="T25" fmla="*/ 422534 h 736"/>
                <a:gd name="T26" fmla="*/ 514695 w 861"/>
                <a:gd name="T27" fmla="*/ 370841 h 736"/>
                <a:gd name="T28" fmla="*/ 645055 w 861"/>
                <a:gd name="T29" fmla="*/ 460742 h 736"/>
                <a:gd name="T30" fmla="*/ 575380 w 861"/>
                <a:gd name="T31" fmla="*/ 620316 h 736"/>
                <a:gd name="T32" fmla="*/ 618084 w 861"/>
                <a:gd name="T33" fmla="*/ 786633 h 736"/>
                <a:gd name="T34" fmla="*/ 593360 w 861"/>
                <a:gd name="T35" fmla="*/ 894514 h 736"/>
                <a:gd name="T36" fmla="*/ 357365 w 861"/>
                <a:gd name="T37" fmla="*/ 1099038 h 736"/>
                <a:gd name="T38" fmla="*/ 471991 w 861"/>
                <a:gd name="T39" fmla="*/ 1305810 h 736"/>
                <a:gd name="T40" fmla="*/ 474239 w 861"/>
                <a:gd name="T41" fmla="*/ 1328285 h 736"/>
                <a:gd name="T42" fmla="*/ 577627 w 861"/>
                <a:gd name="T43" fmla="*/ 1305810 h 736"/>
                <a:gd name="T44" fmla="*/ 732710 w 861"/>
                <a:gd name="T45" fmla="*/ 1472127 h 736"/>
                <a:gd name="T46" fmla="*/ 1036133 w 861"/>
                <a:gd name="T47" fmla="*/ 1472127 h 736"/>
                <a:gd name="T48" fmla="*/ 1161997 w 861"/>
                <a:gd name="T49" fmla="*/ 1609226 h 736"/>
                <a:gd name="T50" fmla="*/ 1224930 w 861"/>
                <a:gd name="T51" fmla="*/ 1546295 h 736"/>
                <a:gd name="T52" fmla="*/ 1389003 w 861"/>
                <a:gd name="T53" fmla="*/ 1649681 h 736"/>
                <a:gd name="T54" fmla="*/ 1676693 w 861"/>
                <a:gd name="T55" fmla="*/ 1654176 h 736"/>
                <a:gd name="T56" fmla="*/ 1678940 w 861"/>
                <a:gd name="T57" fmla="*/ 1647433 h 736"/>
                <a:gd name="T58" fmla="*/ 1600275 w 861"/>
                <a:gd name="T59" fmla="*/ 1442909 h 736"/>
                <a:gd name="T60" fmla="*/ 1618256 w 861"/>
                <a:gd name="T61" fmla="*/ 1368741 h 736"/>
                <a:gd name="T62" fmla="*/ 1860994 w 861"/>
                <a:gd name="T63" fmla="*/ 1344018 h 736"/>
                <a:gd name="T64" fmla="*/ 1883470 w 861"/>
                <a:gd name="T65" fmla="*/ 1105781 h 736"/>
                <a:gd name="T66" fmla="*/ 1881222 w 861"/>
                <a:gd name="T67" fmla="*/ 903504 h 7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61" h="736">
                  <a:moveTo>
                    <a:pt x="837" y="402"/>
                  </a:moveTo>
                  <a:cubicBezTo>
                    <a:pt x="858" y="381"/>
                    <a:pt x="828" y="362"/>
                    <a:pt x="828" y="362"/>
                  </a:cubicBezTo>
                  <a:cubicBezTo>
                    <a:pt x="851" y="339"/>
                    <a:pt x="814" y="330"/>
                    <a:pt x="783" y="330"/>
                  </a:cubicBezTo>
                  <a:cubicBezTo>
                    <a:pt x="751" y="330"/>
                    <a:pt x="720" y="377"/>
                    <a:pt x="711" y="386"/>
                  </a:cubicBezTo>
                  <a:cubicBezTo>
                    <a:pt x="702" y="395"/>
                    <a:pt x="635" y="442"/>
                    <a:pt x="615" y="363"/>
                  </a:cubicBezTo>
                  <a:cubicBezTo>
                    <a:pt x="595" y="284"/>
                    <a:pt x="418" y="269"/>
                    <a:pt x="418" y="269"/>
                  </a:cubicBezTo>
                  <a:cubicBezTo>
                    <a:pt x="381" y="200"/>
                    <a:pt x="265" y="40"/>
                    <a:pt x="249" y="24"/>
                  </a:cubicBezTo>
                  <a:cubicBezTo>
                    <a:pt x="233" y="8"/>
                    <a:pt x="203" y="8"/>
                    <a:pt x="173" y="8"/>
                  </a:cubicBezTo>
                  <a:cubicBezTo>
                    <a:pt x="143" y="8"/>
                    <a:pt x="99" y="0"/>
                    <a:pt x="76" y="0"/>
                  </a:cubicBezTo>
                  <a:cubicBezTo>
                    <a:pt x="55" y="0"/>
                    <a:pt x="23" y="18"/>
                    <a:pt x="0" y="26"/>
                  </a:cubicBezTo>
                  <a:cubicBezTo>
                    <a:pt x="15" y="46"/>
                    <a:pt x="21" y="79"/>
                    <a:pt x="29" y="100"/>
                  </a:cubicBezTo>
                  <a:cubicBezTo>
                    <a:pt x="37" y="121"/>
                    <a:pt x="50" y="123"/>
                    <a:pt x="69" y="123"/>
                  </a:cubicBezTo>
                  <a:cubicBezTo>
                    <a:pt x="115" y="123"/>
                    <a:pt x="88" y="165"/>
                    <a:pt x="142" y="188"/>
                  </a:cubicBezTo>
                  <a:cubicBezTo>
                    <a:pt x="195" y="211"/>
                    <a:pt x="201" y="165"/>
                    <a:pt x="229" y="165"/>
                  </a:cubicBezTo>
                  <a:cubicBezTo>
                    <a:pt x="258" y="165"/>
                    <a:pt x="269" y="188"/>
                    <a:pt x="287" y="205"/>
                  </a:cubicBezTo>
                  <a:cubicBezTo>
                    <a:pt x="304" y="222"/>
                    <a:pt x="256" y="255"/>
                    <a:pt x="256" y="276"/>
                  </a:cubicBezTo>
                  <a:cubicBezTo>
                    <a:pt x="256" y="297"/>
                    <a:pt x="290" y="335"/>
                    <a:pt x="275" y="350"/>
                  </a:cubicBezTo>
                  <a:cubicBezTo>
                    <a:pt x="260" y="365"/>
                    <a:pt x="287" y="375"/>
                    <a:pt x="264" y="398"/>
                  </a:cubicBezTo>
                  <a:cubicBezTo>
                    <a:pt x="241" y="421"/>
                    <a:pt x="170" y="455"/>
                    <a:pt x="159" y="489"/>
                  </a:cubicBezTo>
                  <a:cubicBezTo>
                    <a:pt x="147" y="524"/>
                    <a:pt x="198" y="544"/>
                    <a:pt x="210" y="581"/>
                  </a:cubicBezTo>
                  <a:cubicBezTo>
                    <a:pt x="212" y="584"/>
                    <a:pt x="212" y="588"/>
                    <a:pt x="211" y="591"/>
                  </a:cubicBezTo>
                  <a:cubicBezTo>
                    <a:pt x="229" y="592"/>
                    <a:pt x="248" y="590"/>
                    <a:pt x="257" y="581"/>
                  </a:cubicBezTo>
                  <a:cubicBezTo>
                    <a:pt x="280" y="558"/>
                    <a:pt x="283" y="655"/>
                    <a:pt x="326" y="655"/>
                  </a:cubicBezTo>
                  <a:cubicBezTo>
                    <a:pt x="369" y="655"/>
                    <a:pt x="461" y="620"/>
                    <a:pt x="461" y="655"/>
                  </a:cubicBezTo>
                  <a:cubicBezTo>
                    <a:pt x="461" y="691"/>
                    <a:pt x="489" y="716"/>
                    <a:pt x="517" y="716"/>
                  </a:cubicBezTo>
                  <a:cubicBezTo>
                    <a:pt x="545" y="716"/>
                    <a:pt x="517" y="688"/>
                    <a:pt x="545" y="688"/>
                  </a:cubicBezTo>
                  <a:cubicBezTo>
                    <a:pt x="573" y="688"/>
                    <a:pt x="568" y="734"/>
                    <a:pt x="618" y="734"/>
                  </a:cubicBezTo>
                  <a:cubicBezTo>
                    <a:pt x="663" y="734"/>
                    <a:pt x="716" y="721"/>
                    <a:pt x="746" y="736"/>
                  </a:cubicBezTo>
                  <a:cubicBezTo>
                    <a:pt x="746" y="735"/>
                    <a:pt x="746" y="734"/>
                    <a:pt x="747" y="733"/>
                  </a:cubicBezTo>
                  <a:cubicBezTo>
                    <a:pt x="769" y="698"/>
                    <a:pt x="725" y="654"/>
                    <a:pt x="712" y="642"/>
                  </a:cubicBezTo>
                  <a:cubicBezTo>
                    <a:pt x="700" y="630"/>
                    <a:pt x="720" y="609"/>
                    <a:pt x="720" y="609"/>
                  </a:cubicBezTo>
                  <a:cubicBezTo>
                    <a:pt x="763" y="565"/>
                    <a:pt x="808" y="618"/>
                    <a:pt x="828" y="598"/>
                  </a:cubicBezTo>
                  <a:cubicBezTo>
                    <a:pt x="849" y="577"/>
                    <a:pt x="815" y="527"/>
                    <a:pt x="838" y="492"/>
                  </a:cubicBezTo>
                  <a:cubicBezTo>
                    <a:pt x="861" y="456"/>
                    <a:pt x="816" y="422"/>
                    <a:pt x="837" y="402"/>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5" name="Freeform 22"/>
            <p:cNvSpPr/>
            <p:nvPr/>
          </p:nvSpPr>
          <p:spPr bwMode="auto">
            <a:xfrm>
              <a:off x="6692906" y="1292225"/>
              <a:ext cx="1379539" cy="1066801"/>
            </a:xfrm>
            <a:custGeom>
              <a:avLst/>
              <a:gdLst>
                <a:gd name="T0" fmla="*/ 712238 w 614"/>
                <a:gd name="T1" fmla="*/ 902851 h 475"/>
                <a:gd name="T2" fmla="*/ 604391 w 614"/>
                <a:gd name="T3" fmla="*/ 565966 h 475"/>
                <a:gd name="T4" fmla="*/ 368476 w 614"/>
                <a:gd name="T5" fmla="*/ 521048 h 475"/>
                <a:gd name="T6" fmla="*/ 262876 w 614"/>
                <a:gd name="T7" fmla="*/ 487360 h 475"/>
                <a:gd name="T8" fmla="*/ 274110 w 614"/>
                <a:gd name="T9" fmla="*/ 458163 h 475"/>
                <a:gd name="T10" fmla="*/ 116834 w 614"/>
                <a:gd name="T11" fmla="*/ 363835 h 475"/>
                <a:gd name="T12" fmla="*/ 0 w 614"/>
                <a:gd name="T13" fmla="*/ 139246 h 475"/>
                <a:gd name="T14" fmla="*/ 139302 w 614"/>
                <a:gd name="T15" fmla="*/ 33688 h 475"/>
                <a:gd name="T16" fmla="*/ 168510 w 614"/>
                <a:gd name="T17" fmla="*/ 31443 h 475"/>
                <a:gd name="T18" fmla="*/ 262876 w 614"/>
                <a:gd name="T19" fmla="*/ 0 h 475"/>
                <a:gd name="T20" fmla="*/ 319046 w 614"/>
                <a:gd name="T21" fmla="*/ 89836 h 475"/>
                <a:gd name="T22" fmla="*/ 649327 w 614"/>
                <a:gd name="T23" fmla="*/ 139246 h 475"/>
                <a:gd name="T24" fmla="*/ 709991 w 614"/>
                <a:gd name="T25" fmla="*/ 179672 h 475"/>
                <a:gd name="T26" fmla="*/ 853786 w 614"/>
                <a:gd name="T27" fmla="*/ 305442 h 475"/>
                <a:gd name="T28" fmla="*/ 862774 w 614"/>
                <a:gd name="T29" fmla="*/ 260524 h 475"/>
                <a:gd name="T30" fmla="*/ 961633 w 614"/>
                <a:gd name="T31" fmla="*/ 303196 h 475"/>
                <a:gd name="T32" fmla="*/ 1058246 w 614"/>
                <a:gd name="T33" fmla="*/ 357098 h 475"/>
                <a:gd name="T34" fmla="*/ 894229 w 614"/>
                <a:gd name="T35" fmla="*/ 258278 h 475"/>
                <a:gd name="T36" fmla="*/ 867267 w 614"/>
                <a:gd name="T37" fmla="*/ 285229 h 475"/>
                <a:gd name="T38" fmla="*/ 831318 w 614"/>
                <a:gd name="T39" fmla="*/ 321163 h 475"/>
                <a:gd name="T40" fmla="*/ 687523 w 614"/>
                <a:gd name="T41" fmla="*/ 157213 h 475"/>
                <a:gd name="T42" fmla="*/ 402178 w 614"/>
                <a:gd name="T43" fmla="*/ 184164 h 475"/>
                <a:gd name="T44" fmla="*/ 262876 w 614"/>
                <a:gd name="T45" fmla="*/ 8984 h 475"/>
                <a:gd name="T46" fmla="*/ 168510 w 614"/>
                <a:gd name="T47" fmla="*/ 40426 h 475"/>
                <a:gd name="T48" fmla="*/ 71898 w 614"/>
                <a:gd name="T49" fmla="*/ 96574 h 475"/>
                <a:gd name="T50" fmla="*/ 20221 w 614"/>
                <a:gd name="T51" fmla="*/ 159459 h 475"/>
                <a:gd name="T52" fmla="*/ 222434 w 614"/>
                <a:gd name="T53" fmla="*/ 399770 h 475"/>
                <a:gd name="T54" fmla="*/ 274110 w 614"/>
                <a:gd name="T55" fmla="*/ 485114 h 475"/>
                <a:gd name="T56" fmla="*/ 415659 w 614"/>
                <a:gd name="T57" fmla="*/ 512064 h 475"/>
                <a:gd name="T58" fmla="*/ 705497 w 614"/>
                <a:gd name="T59" fmla="*/ 732162 h 475"/>
                <a:gd name="T60" fmla="*/ 680782 w 614"/>
                <a:gd name="T61" fmla="*/ 1019637 h 475"/>
                <a:gd name="T62" fmla="*/ 811097 w 614"/>
                <a:gd name="T63" fmla="*/ 923064 h 475"/>
                <a:gd name="T64" fmla="*/ 894229 w 614"/>
                <a:gd name="T65" fmla="*/ 804031 h 475"/>
                <a:gd name="T66" fmla="*/ 1004322 w 614"/>
                <a:gd name="T67" fmla="*/ 853441 h 475"/>
                <a:gd name="T68" fmla="*/ 1060493 w 614"/>
                <a:gd name="T69" fmla="*/ 795047 h 475"/>
                <a:gd name="T70" fmla="*/ 1022297 w 614"/>
                <a:gd name="T71" fmla="*/ 732162 h 475"/>
                <a:gd name="T72" fmla="*/ 1190807 w 614"/>
                <a:gd name="T73" fmla="*/ 516556 h 475"/>
                <a:gd name="T74" fmla="*/ 1242484 w 614"/>
                <a:gd name="T75" fmla="*/ 550245 h 475"/>
                <a:gd name="T76" fmla="*/ 1318875 w 614"/>
                <a:gd name="T77" fmla="*/ 552491 h 475"/>
                <a:gd name="T78" fmla="*/ 1327862 w 614"/>
                <a:gd name="T79" fmla="*/ 516556 h 475"/>
                <a:gd name="T80" fmla="*/ 1352577 w 614"/>
                <a:gd name="T81" fmla="*/ 422229 h 475"/>
                <a:gd name="T82" fmla="*/ 1339096 w 614"/>
                <a:gd name="T83" fmla="*/ 361589 h 475"/>
                <a:gd name="T84" fmla="*/ 1058246 w 614"/>
                <a:gd name="T85" fmla="*/ 361589 h 475"/>
                <a:gd name="T86" fmla="*/ 1255965 w 614"/>
                <a:gd name="T87" fmla="*/ 339130 h 475"/>
                <a:gd name="T88" fmla="*/ 1350331 w 614"/>
                <a:gd name="T89" fmla="*/ 359343 h 475"/>
                <a:gd name="T90" fmla="*/ 1341343 w 614"/>
                <a:gd name="T91" fmla="*/ 386294 h 475"/>
                <a:gd name="T92" fmla="*/ 1379539 w 614"/>
                <a:gd name="T93" fmla="*/ 451425 h 475"/>
                <a:gd name="T94" fmla="*/ 1327862 w 614"/>
                <a:gd name="T95" fmla="*/ 556982 h 475"/>
                <a:gd name="T96" fmla="*/ 1233497 w 614"/>
                <a:gd name="T97" fmla="*/ 554737 h 475"/>
                <a:gd name="T98" fmla="*/ 1197548 w 614"/>
                <a:gd name="T99" fmla="*/ 523294 h 475"/>
                <a:gd name="T100" fmla="*/ 1031284 w 614"/>
                <a:gd name="T101" fmla="*/ 732162 h 475"/>
                <a:gd name="T102" fmla="*/ 1051505 w 614"/>
                <a:gd name="T103" fmla="*/ 774834 h 475"/>
                <a:gd name="T104" fmla="*/ 1069480 w 614"/>
                <a:gd name="T105" fmla="*/ 795047 h 475"/>
                <a:gd name="T106" fmla="*/ 936918 w 614"/>
                <a:gd name="T107" fmla="*/ 837720 h 475"/>
                <a:gd name="T108" fmla="*/ 891982 w 614"/>
                <a:gd name="T109" fmla="*/ 815261 h 475"/>
                <a:gd name="T110" fmla="*/ 694263 w 614"/>
                <a:gd name="T111" fmla="*/ 1066801 h 475"/>
                <a:gd name="T112" fmla="*/ 687523 w 614"/>
                <a:gd name="T113" fmla="*/ 1066801 h 47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614" h="475">
                  <a:moveTo>
                    <a:pt x="306" y="475"/>
                  </a:moveTo>
                  <a:cubicBezTo>
                    <a:pt x="301" y="467"/>
                    <a:pt x="299" y="461"/>
                    <a:pt x="299" y="454"/>
                  </a:cubicBezTo>
                  <a:cubicBezTo>
                    <a:pt x="299" y="454"/>
                    <a:pt x="299" y="454"/>
                    <a:pt x="299" y="454"/>
                  </a:cubicBezTo>
                  <a:cubicBezTo>
                    <a:pt x="299" y="433"/>
                    <a:pt x="317" y="416"/>
                    <a:pt x="317" y="402"/>
                  </a:cubicBezTo>
                  <a:cubicBezTo>
                    <a:pt x="317" y="402"/>
                    <a:pt x="317" y="402"/>
                    <a:pt x="317" y="402"/>
                  </a:cubicBezTo>
                  <a:cubicBezTo>
                    <a:pt x="317" y="380"/>
                    <a:pt x="317" y="349"/>
                    <a:pt x="311" y="327"/>
                  </a:cubicBezTo>
                  <a:cubicBezTo>
                    <a:pt x="311" y="327"/>
                    <a:pt x="311" y="327"/>
                    <a:pt x="311" y="327"/>
                  </a:cubicBezTo>
                  <a:cubicBezTo>
                    <a:pt x="304" y="306"/>
                    <a:pt x="292" y="275"/>
                    <a:pt x="269" y="252"/>
                  </a:cubicBezTo>
                  <a:cubicBezTo>
                    <a:pt x="269" y="252"/>
                    <a:pt x="269" y="252"/>
                    <a:pt x="269" y="252"/>
                  </a:cubicBezTo>
                  <a:cubicBezTo>
                    <a:pt x="252" y="234"/>
                    <a:pt x="215" y="232"/>
                    <a:pt x="185" y="232"/>
                  </a:cubicBezTo>
                  <a:cubicBezTo>
                    <a:pt x="185" y="232"/>
                    <a:pt x="185" y="232"/>
                    <a:pt x="185" y="232"/>
                  </a:cubicBezTo>
                  <a:cubicBezTo>
                    <a:pt x="177" y="232"/>
                    <a:pt x="170" y="232"/>
                    <a:pt x="164" y="232"/>
                  </a:cubicBezTo>
                  <a:cubicBezTo>
                    <a:pt x="164" y="232"/>
                    <a:pt x="164" y="232"/>
                    <a:pt x="164" y="232"/>
                  </a:cubicBezTo>
                  <a:cubicBezTo>
                    <a:pt x="147" y="232"/>
                    <a:pt x="130" y="225"/>
                    <a:pt x="118" y="218"/>
                  </a:cubicBezTo>
                  <a:cubicBezTo>
                    <a:pt x="118" y="218"/>
                    <a:pt x="118" y="218"/>
                    <a:pt x="118" y="218"/>
                  </a:cubicBezTo>
                  <a:cubicBezTo>
                    <a:pt x="118" y="218"/>
                    <a:pt x="117" y="217"/>
                    <a:pt x="117" y="217"/>
                  </a:cubicBezTo>
                  <a:cubicBezTo>
                    <a:pt x="117" y="217"/>
                    <a:pt x="117" y="217"/>
                    <a:pt x="117" y="217"/>
                  </a:cubicBezTo>
                  <a:cubicBezTo>
                    <a:pt x="117" y="216"/>
                    <a:pt x="117" y="216"/>
                    <a:pt x="117" y="215"/>
                  </a:cubicBezTo>
                  <a:cubicBezTo>
                    <a:pt x="117" y="215"/>
                    <a:pt x="117" y="215"/>
                    <a:pt x="117" y="215"/>
                  </a:cubicBezTo>
                  <a:cubicBezTo>
                    <a:pt x="121" y="210"/>
                    <a:pt x="122" y="206"/>
                    <a:pt x="122" y="204"/>
                  </a:cubicBezTo>
                  <a:cubicBezTo>
                    <a:pt x="122" y="204"/>
                    <a:pt x="122" y="204"/>
                    <a:pt x="122" y="204"/>
                  </a:cubicBezTo>
                  <a:cubicBezTo>
                    <a:pt x="122" y="191"/>
                    <a:pt x="112" y="187"/>
                    <a:pt x="97" y="182"/>
                  </a:cubicBezTo>
                  <a:cubicBezTo>
                    <a:pt x="97" y="182"/>
                    <a:pt x="97" y="182"/>
                    <a:pt x="97" y="182"/>
                  </a:cubicBezTo>
                  <a:cubicBezTo>
                    <a:pt x="83" y="178"/>
                    <a:pt x="65" y="174"/>
                    <a:pt x="52" y="162"/>
                  </a:cubicBezTo>
                  <a:cubicBezTo>
                    <a:pt x="52" y="162"/>
                    <a:pt x="52" y="162"/>
                    <a:pt x="52" y="162"/>
                  </a:cubicBezTo>
                  <a:cubicBezTo>
                    <a:pt x="28" y="137"/>
                    <a:pt x="37" y="104"/>
                    <a:pt x="7" y="74"/>
                  </a:cubicBezTo>
                  <a:cubicBezTo>
                    <a:pt x="7" y="74"/>
                    <a:pt x="7" y="74"/>
                    <a:pt x="7" y="74"/>
                  </a:cubicBezTo>
                  <a:cubicBezTo>
                    <a:pt x="2" y="70"/>
                    <a:pt x="0" y="66"/>
                    <a:pt x="0" y="62"/>
                  </a:cubicBezTo>
                  <a:cubicBezTo>
                    <a:pt x="0" y="62"/>
                    <a:pt x="0" y="62"/>
                    <a:pt x="0" y="62"/>
                  </a:cubicBezTo>
                  <a:cubicBezTo>
                    <a:pt x="1" y="50"/>
                    <a:pt x="16" y="45"/>
                    <a:pt x="30" y="39"/>
                  </a:cubicBezTo>
                  <a:cubicBezTo>
                    <a:pt x="30" y="39"/>
                    <a:pt x="30" y="39"/>
                    <a:pt x="30" y="39"/>
                  </a:cubicBezTo>
                  <a:cubicBezTo>
                    <a:pt x="45" y="33"/>
                    <a:pt x="60" y="25"/>
                    <a:pt x="62" y="15"/>
                  </a:cubicBezTo>
                  <a:cubicBezTo>
                    <a:pt x="62" y="15"/>
                    <a:pt x="62" y="15"/>
                    <a:pt x="62" y="15"/>
                  </a:cubicBezTo>
                  <a:cubicBezTo>
                    <a:pt x="62" y="14"/>
                    <a:pt x="63" y="13"/>
                    <a:pt x="64" y="14"/>
                  </a:cubicBezTo>
                  <a:cubicBezTo>
                    <a:pt x="64" y="14"/>
                    <a:pt x="64" y="14"/>
                    <a:pt x="64" y="14"/>
                  </a:cubicBezTo>
                  <a:cubicBezTo>
                    <a:pt x="68" y="14"/>
                    <a:pt x="72" y="14"/>
                    <a:pt x="75" y="14"/>
                  </a:cubicBezTo>
                  <a:cubicBezTo>
                    <a:pt x="75" y="14"/>
                    <a:pt x="75" y="14"/>
                    <a:pt x="75" y="14"/>
                  </a:cubicBezTo>
                  <a:cubicBezTo>
                    <a:pt x="89" y="14"/>
                    <a:pt x="102" y="11"/>
                    <a:pt x="109" y="4"/>
                  </a:cubicBezTo>
                  <a:cubicBezTo>
                    <a:pt x="109" y="4"/>
                    <a:pt x="109" y="4"/>
                    <a:pt x="109" y="4"/>
                  </a:cubicBezTo>
                  <a:cubicBezTo>
                    <a:pt x="112" y="2"/>
                    <a:pt x="114" y="0"/>
                    <a:pt x="117" y="0"/>
                  </a:cubicBezTo>
                  <a:cubicBezTo>
                    <a:pt x="117" y="0"/>
                    <a:pt x="117" y="0"/>
                    <a:pt x="117" y="0"/>
                  </a:cubicBezTo>
                  <a:cubicBezTo>
                    <a:pt x="123" y="1"/>
                    <a:pt x="126" y="6"/>
                    <a:pt x="130" y="14"/>
                  </a:cubicBezTo>
                  <a:cubicBezTo>
                    <a:pt x="130" y="14"/>
                    <a:pt x="130" y="14"/>
                    <a:pt x="130" y="14"/>
                  </a:cubicBezTo>
                  <a:cubicBezTo>
                    <a:pt x="134" y="21"/>
                    <a:pt x="137" y="31"/>
                    <a:pt x="142" y="40"/>
                  </a:cubicBezTo>
                  <a:cubicBezTo>
                    <a:pt x="142" y="40"/>
                    <a:pt x="142" y="40"/>
                    <a:pt x="142" y="40"/>
                  </a:cubicBezTo>
                  <a:cubicBezTo>
                    <a:pt x="150" y="60"/>
                    <a:pt x="161" y="78"/>
                    <a:pt x="179" y="78"/>
                  </a:cubicBezTo>
                  <a:cubicBezTo>
                    <a:pt x="179" y="78"/>
                    <a:pt x="179" y="78"/>
                    <a:pt x="179" y="78"/>
                  </a:cubicBezTo>
                  <a:cubicBezTo>
                    <a:pt x="207" y="78"/>
                    <a:pt x="258" y="62"/>
                    <a:pt x="289" y="62"/>
                  </a:cubicBezTo>
                  <a:cubicBezTo>
                    <a:pt x="289" y="62"/>
                    <a:pt x="289" y="62"/>
                    <a:pt x="289" y="62"/>
                  </a:cubicBezTo>
                  <a:cubicBezTo>
                    <a:pt x="296" y="62"/>
                    <a:pt x="303" y="63"/>
                    <a:pt x="308" y="66"/>
                  </a:cubicBezTo>
                  <a:cubicBezTo>
                    <a:pt x="308" y="66"/>
                    <a:pt x="308" y="66"/>
                    <a:pt x="308" y="66"/>
                  </a:cubicBezTo>
                  <a:cubicBezTo>
                    <a:pt x="313" y="69"/>
                    <a:pt x="316" y="74"/>
                    <a:pt x="316" y="80"/>
                  </a:cubicBezTo>
                  <a:cubicBezTo>
                    <a:pt x="316" y="80"/>
                    <a:pt x="316" y="80"/>
                    <a:pt x="316" y="80"/>
                  </a:cubicBezTo>
                  <a:cubicBezTo>
                    <a:pt x="316" y="115"/>
                    <a:pt x="343" y="139"/>
                    <a:pt x="370" y="139"/>
                  </a:cubicBezTo>
                  <a:cubicBezTo>
                    <a:pt x="370" y="139"/>
                    <a:pt x="370" y="139"/>
                    <a:pt x="370" y="139"/>
                  </a:cubicBezTo>
                  <a:cubicBezTo>
                    <a:pt x="377" y="139"/>
                    <a:pt x="379" y="138"/>
                    <a:pt x="380" y="136"/>
                  </a:cubicBezTo>
                  <a:cubicBezTo>
                    <a:pt x="380" y="136"/>
                    <a:pt x="380" y="136"/>
                    <a:pt x="380" y="136"/>
                  </a:cubicBezTo>
                  <a:cubicBezTo>
                    <a:pt x="382" y="134"/>
                    <a:pt x="382" y="131"/>
                    <a:pt x="382" y="127"/>
                  </a:cubicBezTo>
                  <a:cubicBezTo>
                    <a:pt x="382" y="127"/>
                    <a:pt x="382" y="127"/>
                    <a:pt x="382" y="127"/>
                  </a:cubicBezTo>
                  <a:cubicBezTo>
                    <a:pt x="382" y="124"/>
                    <a:pt x="382" y="120"/>
                    <a:pt x="384" y="116"/>
                  </a:cubicBezTo>
                  <a:cubicBezTo>
                    <a:pt x="384" y="116"/>
                    <a:pt x="384" y="116"/>
                    <a:pt x="384" y="116"/>
                  </a:cubicBezTo>
                  <a:cubicBezTo>
                    <a:pt x="386" y="113"/>
                    <a:pt x="391" y="111"/>
                    <a:pt x="398" y="111"/>
                  </a:cubicBezTo>
                  <a:cubicBezTo>
                    <a:pt x="398" y="111"/>
                    <a:pt x="398" y="111"/>
                    <a:pt x="398" y="111"/>
                  </a:cubicBezTo>
                  <a:cubicBezTo>
                    <a:pt x="413" y="111"/>
                    <a:pt x="419" y="124"/>
                    <a:pt x="428" y="135"/>
                  </a:cubicBezTo>
                  <a:cubicBezTo>
                    <a:pt x="428" y="135"/>
                    <a:pt x="428" y="135"/>
                    <a:pt x="428" y="135"/>
                  </a:cubicBezTo>
                  <a:cubicBezTo>
                    <a:pt x="436" y="146"/>
                    <a:pt x="447" y="157"/>
                    <a:pt x="471" y="157"/>
                  </a:cubicBezTo>
                  <a:cubicBezTo>
                    <a:pt x="471" y="157"/>
                    <a:pt x="471" y="157"/>
                    <a:pt x="471" y="157"/>
                  </a:cubicBezTo>
                  <a:cubicBezTo>
                    <a:pt x="471" y="159"/>
                    <a:pt x="471" y="159"/>
                    <a:pt x="471" y="159"/>
                  </a:cubicBezTo>
                  <a:cubicBezTo>
                    <a:pt x="471" y="161"/>
                    <a:pt x="471" y="161"/>
                    <a:pt x="471" y="161"/>
                  </a:cubicBezTo>
                  <a:cubicBezTo>
                    <a:pt x="445" y="161"/>
                    <a:pt x="433" y="149"/>
                    <a:pt x="424" y="137"/>
                  </a:cubicBezTo>
                  <a:cubicBezTo>
                    <a:pt x="424" y="137"/>
                    <a:pt x="424" y="137"/>
                    <a:pt x="424" y="137"/>
                  </a:cubicBezTo>
                  <a:cubicBezTo>
                    <a:pt x="416" y="125"/>
                    <a:pt x="410" y="115"/>
                    <a:pt x="398" y="115"/>
                  </a:cubicBezTo>
                  <a:cubicBezTo>
                    <a:pt x="398" y="115"/>
                    <a:pt x="398" y="115"/>
                    <a:pt x="398" y="115"/>
                  </a:cubicBezTo>
                  <a:cubicBezTo>
                    <a:pt x="391" y="115"/>
                    <a:pt x="388" y="117"/>
                    <a:pt x="387" y="119"/>
                  </a:cubicBezTo>
                  <a:cubicBezTo>
                    <a:pt x="387" y="119"/>
                    <a:pt x="387" y="119"/>
                    <a:pt x="387" y="119"/>
                  </a:cubicBezTo>
                  <a:cubicBezTo>
                    <a:pt x="386" y="121"/>
                    <a:pt x="386" y="124"/>
                    <a:pt x="386" y="127"/>
                  </a:cubicBezTo>
                  <a:cubicBezTo>
                    <a:pt x="386" y="127"/>
                    <a:pt x="386" y="127"/>
                    <a:pt x="386" y="127"/>
                  </a:cubicBezTo>
                  <a:cubicBezTo>
                    <a:pt x="386" y="131"/>
                    <a:pt x="386" y="135"/>
                    <a:pt x="384" y="138"/>
                  </a:cubicBezTo>
                  <a:cubicBezTo>
                    <a:pt x="384" y="138"/>
                    <a:pt x="384" y="138"/>
                    <a:pt x="384" y="138"/>
                  </a:cubicBezTo>
                  <a:cubicBezTo>
                    <a:pt x="381" y="141"/>
                    <a:pt x="377" y="143"/>
                    <a:pt x="370" y="143"/>
                  </a:cubicBezTo>
                  <a:cubicBezTo>
                    <a:pt x="370" y="143"/>
                    <a:pt x="370" y="143"/>
                    <a:pt x="370" y="143"/>
                  </a:cubicBezTo>
                  <a:cubicBezTo>
                    <a:pt x="341" y="143"/>
                    <a:pt x="312" y="117"/>
                    <a:pt x="312" y="80"/>
                  </a:cubicBezTo>
                  <a:cubicBezTo>
                    <a:pt x="312" y="80"/>
                    <a:pt x="312" y="80"/>
                    <a:pt x="312" y="80"/>
                  </a:cubicBezTo>
                  <a:cubicBezTo>
                    <a:pt x="312" y="75"/>
                    <a:pt x="310" y="72"/>
                    <a:pt x="306" y="70"/>
                  </a:cubicBezTo>
                  <a:cubicBezTo>
                    <a:pt x="306" y="70"/>
                    <a:pt x="306" y="70"/>
                    <a:pt x="306" y="70"/>
                  </a:cubicBezTo>
                  <a:cubicBezTo>
                    <a:pt x="302" y="67"/>
                    <a:pt x="296" y="66"/>
                    <a:pt x="289" y="66"/>
                  </a:cubicBezTo>
                  <a:cubicBezTo>
                    <a:pt x="289" y="66"/>
                    <a:pt x="289" y="66"/>
                    <a:pt x="289" y="66"/>
                  </a:cubicBezTo>
                  <a:cubicBezTo>
                    <a:pt x="259" y="66"/>
                    <a:pt x="208" y="82"/>
                    <a:pt x="179" y="82"/>
                  </a:cubicBezTo>
                  <a:cubicBezTo>
                    <a:pt x="179" y="82"/>
                    <a:pt x="179" y="82"/>
                    <a:pt x="179" y="82"/>
                  </a:cubicBezTo>
                  <a:cubicBezTo>
                    <a:pt x="148" y="82"/>
                    <a:pt x="137" y="37"/>
                    <a:pt x="127" y="15"/>
                  </a:cubicBezTo>
                  <a:cubicBezTo>
                    <a:pt x="127" y="15"/>
                    <a:pt x="127" y="15"/>
                    <a:pt x="127" y="15"/>
                  </a:cubicBezTo>
                  <a:cubicBezTo>
                    <a:pt x="123" y="8"/>
                    <a:pt x="119" y="4"/>
                    <a:pt x="117" y="4"/>
                  </a:cubicBezTo>
                  <a:cubicBezTo>
                    <a:pt x="117" y="4"/>
                    <a:pt x="117" y="4"/>
                    <a:pt x="117" y="4"/>
                  </a:cubicBezTo>
                  <a:cubicBezTo>
                    <a:pt x="116" y="4"/>
                    <a:pt x="114" y="5"/>
                    <a:pt x="112" y="7"/>
                  </a:cubicBezTo>
                  <a:cubicBezTo>
                    <a:pt x="112" y="7"/>
                    <a:pt x="112" y="7"/>
                    <a:pt x="112" y="7"/>
                  </a:cubicBezTo>
                  <a:cubicBezTo>
                    <a:pt x="103" y="15"/>
                    <a:pt x="90" y="18"/>
                    <a:pt x="75" y="18"/>
                  </a:cubicBezTo>
                  <a:cubicBezTo>
                    <a:pt x="75" y="18"/>
                    <a:pt x="75" y="18"/>
                    <a:pt x="75" y="18"/>
                  </a:cubicBezTo>
                  <a:cubicBezTo>
                    <a:pt x="72" y="18"/>
                    <a:pt x="69" y="18"/>
                    <a:pt x="66" y="18"/>
                  </a:cubicBezTo>
                  <a:cubicBezTo>
                    <a:pt x="66" y="18"/>
                    <a:pt x="66" y="18"/>
                    <a:pt x="66" y="18"/>
                  </a:cubicBezTo>
                  <a:cubicBezTo>
                    <a:pt x="61" y="30"/>
                    <a:pt x="46" y="36"/>
                    <a:pt x="32" y="43"/>
                  </a:cubicBezTo>
                  <a:cubicBezTo>
                    <a:pt x="32" y="43"/>
                    <a:pt x="32" y="43"/>
                    <a:pt x="32" y="43"/>
                  </a:cubicBezTo>
                  <a:cubicBezTo>
                    <a:pt x="17" y="49"/>
                    <a:pt x="4" y="55"/>
                    <a:pt x="4" y="62"/>
                  </a:cubicBezTo>
                  <a:cubicBezTo>
                    <a:pt x="4" y="62"/>
                    <a:pt x="4" y="62"/>
                    <a:pt x="4" y="62"/>
                  </a:cubicBezTo>
                  <a:cubicBezTo>
                    <a:pt x="4" y="64"/>
                    <a:pt x="5" y="67"/>
                    <a:pt x="9" y="71"/>
                  </a:cubicBezTo>
                  <a:cubicBezTo>
                    <a:pt x="9" y="71"/>
                    <a:pt x="9" y="71"/>
                    <a:pt x="9" y="71"/>
                  </a:cubicBezTo>
                  <a:cubicBezTo>
                    <a:pt x="41" y="103"/>
                    <a:pt x="32" y="136"/>
                    <a:pt x="55" y="159"/>
                  </a:cubicBezTo>
                  <a:cubicBezTo>
                    <a:pt x="55" y="159"/>
                    <a:pt x="55" y="159"/>
                    <a:pt x="55" y="159"/>
                  </a:cubicBezTo>
                  <a:cubicBezTo>
                    <a:pt x="67" y="170"/>
                    <a:pt x="84" y="174"/>
                    <a:pt x="99" y="178"/>
                  </a:cubicBezTo>
                  <a:cubicBezTo>
                    <a:pt x="99" y="178"/>
                    <a:pt x="99" y="178"/>
                    <a:pt x="99" y="178"/>
                  </a:cubicBezTo>
                  <a:cubicBezTo>
                    <a:pt x="113" y="183"/>
                    <a:pt x="126" y="188"/>
                    <a:pt x="126" y="204"/>
                  </a:cubicBezTo>
                  <a:cubicBezTo>
                    <a:pt x="126" y="204"/>
                    <a:pt x="126" y="204"/>
                    <a:pt x="126" y="204"/>
                  </a:cubicBezTo>
                  <a:cubicBezTo>
                    <a:pt x="126" y="208"/>
                    <a:pt x="125" y="211"/>
                    <a:pt x="122" y="216"/>
                  </a:cubicBezTo>
                  <a:cubicBezTo>
                    <a:pt x="122" y="216"/>
                    <a:pt x="122" y="216"/>
                    <a:pt x="122" y="216"/>
                  </a:cubicBezTo>
                  <a:cubicBezTo>
                    <a:pt x="133" y="222"/>
                    <a:pt x="149" y="228"/>
                    <a:pt x="164" y="228"/>
                  </a:cubicBezTo>
                  <a:cubicBezTo>
                    <a:pt x="164" y="228"/>
                    <a:pt x="164" y="228"/>
                    <a:pt x="164" y="228"/>
                  </a:cubicBezTo>
                  <a:cubicBezTo>
                    <a:pt x="170" y="228"/>
                    <a:pt x="177" y="228"/>
                    <a:pt x="185" y="228"/>
                  </a:cubicBezTo>
                  <a:cubicBezTo>
                    <a:pt x="185" y="228"/>
                    <a:pt x="185" y="228"/>
                    <a:pt x="185" y="228"/>
                  </a:cubicBezTo>
                  <a:cubicBezTo>
                    <a:pt x="215" y="228"/>
                    <a:pt x="252" y="230"/>
                    <a:pt x="272" y="249"/>
                  </a:cubicBezTo>
                  <a:cubicBezTo>
                    <a:pt x="272" y="249"/>
                    <a:pt x="272" y="249"/>
                    <a:pt x="272" y="249"/>
                  </a:cubicBezTo>
                  <a:cubicBezTo>
                    <a:pt x="296" y="273"/>
                    <a:pt x="308" y="304"/>
                    <a:pt x="314" y="326"/>
                  </a:cubicBezTo>
                  <a:cubicBezTo>
                    <a:pt x="314" y="326"/>
                    <a:pt x="314" y="326"/>
                    <a:pt x="314" y="326"/>
                  </a:cubicBezTo>
                  <a:cubicBezTo>
                    <a:pt x="321" y="348"/>
                    <a:pt x="321" y="380"/>
                    <a:pt x="321" y="402"/>
                  </a:cubicBezTo>
                  <a:cubicBezTo>
                    <a:pt x="321" y="402"/>
                    <a:pt x="321" y="402"/>
                    <a:pt x="321" y="402"/>
                  </a:cubicBezTo>
                  <a:cubicBezTo>
                    <a:pt x="321" y="418"/>
                    <a:pt x="303" y="435"/>
                    <a:pt x="303" y="454"/>
                  </a:cubicBezTo>
                  <a:cubicBezTo>
                    <a:pt x="303" y="454"/>
                    <a:pt x="303" y="454"/>
                    <a:pt x="303" y="454"/>
                  </a:cubicBezTo>
                  <a:cubicBezTo>
                    <a:pt x="303" y="459"/>
                    <a:pt x="305" y="465"/>
                    <a:pt x="308" y="471"/>
                  </a:cubicBezTo>
                  <a:cubicBezTo>
                    <a:pt x="308" y="471"/>
                    <a:pt x="308" y="471"/>
                    <a:pt x="308" y="471"/>
                  </a:cubicBezTo>
                  <a:cubicBezTo>
                    <a:pt x="325" y="460"/>
                    <a:pt x="345" y="435"/>
                    <a:pt x="361" y="411"/>
                  </a:cubicBezTo>
                  <a:cubicBezTo>
                    <a:pt x="361" y="411"/>
                    <a:pt x="361" y="411"/>
                    <a:pt x="361" y="411"/>
                  </a:cubicBezTo>
                  <a:cubicBezTo>
                    <a:pt x="378" y="386"/>
                    <a:pt x="390" y="364"/>
                    <a:pt x="394" y="360"/>
                  </a:cubicBezTo>
                  <a:cubicBezTo>
                    <a:pt x="394" y="360"/>
                    <a:pt x="394" y="360"/>
                    <a:pt x="394" y="360"/>
                  </a:cubicBezTo>
                  <a:cubicBezTo>
                    <a:pt x="395" y="359"/>
                    <a:pt x="397" y="358"/>
                    <a:pt x="398" y="358"/>
                  </a:cubicBezTo>
                  <a:cubicBezTo>
                    <a:pt x="398" y="358"/>
                    <a:pt x="398" y="358"/>
                    <a:pt x="398" y="358"/>
                  </a:cubicBezTo>
                  <a:cubicBezTo>
                    <a:pt x="404" y="359"/>
                    <a:pt x="411" y="364"/>
                    <a:pt x="419" y="369"/>
                  </a:cubicBezTo>
                  <a:cubicBezTo>
                    <a:pt x="419" y="369"/>
                    <a:pt x="419" y="369"/>
                    <a:pt x="419" y="369"/>
                  </a:cubicBezTo>
                  <a:cubicBezTo>
                    <a:pt x="428" y="375"/>
                    <a:pt x="437" y="380"/>
                    <a:pt x="447" y="380"/>
                  </a:cubicBezTo>
                  <a:cubicBezTo>
                    <a:pt x="447" y="380"/>
                    <a:pt x="447" y="380"/>
                    <a:pt x="447" y="380"/>
                  </a:cubicBezTo>
                  <a:cubicBezTo>
                    <a:pt x="454" y="380"/>
                    <a:pt x="460" y="376"/>
                    <a:pt x="465" y="370"/>
                  </a:cubicBezTo>
                  <a:cubicBezTo>
                    <a:pt x="465" y="370"/>
                    <a:pt x="465" y="370"/>
                    <a:pt x="465" y="370"/>
                  </a:cubicBezTo>
                  <a:cubicBezTo>
                    <a:pt x="469" y="365"/>
                    <a:pt x="472" y="358"/>
                    <a:pt x="472" y="354"/>
                  </a:cubicBezTo>
                  <a:cubicBezTo>
                    <a:pt x="472" y="354"/>
                    <a:pt x="472" y="354"/>
                    <a:pt x="472" y="354"/>
                  </a:cubicBezTo>
                  <a:cubicBezTo>
                    <a:pt x="471" y="350"/>
                    <a:pt x="471" y="349"/>
                    <a:pt x="468" y="349"/>
                  </a:cubicBezTo>
                  <a:cubicBezTo>
                    <a:pt x="468" y="349"/>
                    <a:pt x="468" y="349"/>
                    <a:pt x="468" y="349"/>
                  </a:cubicBezTo>
                  <a:cubicBezTo>
                    <a:pt x="460" y="349"/>
                    <a:pt x="455" y="338"/>
                    <a:pt x="455" y="326"/>
                  </a:cubicBezTo>
                  <a:cubicBezTo>
                    <a:pt x="455" y="326"/>
                    <a:pt x="455" y="326"/>
                    <a:pt x="455" y="326"/>
                  </a:cubicBezTo>
                  <a:cubicBezTo>
                    <a:pt x="455" y="313"/>
                    <a:pt x="462" y="298"/>
                    <a:pt x="481" y="292"/>
                  </a:cubicBezTo>
                  <a:cubicBezTo>
                    <a:pt x="481" y="292"/>
                    <a:pt x="481" y="292"/>
                    <a:pt x="481" y="292"/>
                  </a:cubicBezTo>
                  <a:cubicBezTo>
                    <a:pt x="513" y="283"/>
                    <a:pt x="517" y="244"/>
                    <a:pt x="530" y="230"/>
                  </a:cubicBezTo>
                  <a:cubicBezTo>
                    <a:pt x="530" y="230"/>
                    <a:pt x="530" y="230"/>
                    <a:pt x="530" y="230"/>
                  </a:cubicBezTo>
                  <a:cubicBezTo>
                    <a:pt x="531" y="228"/>
                    <a:pt x="533" y="227"/>
                    <a:pt x="535" y="227"/>
                  </a:cubicBezTo>
                  <a:cubicBezTo>
                    <a:pt x="535" y="227"/>
                    <a:pt x="535" y="227"/>
                    <a:pt x="535" y="227"/>
                  </a:cubicBezTo>
                  <a:cubicBezTo>
                    <a:pt x="543" y="228"/>
                    <a:pt x="547" y="237"/>
                    <a:pt x="553" y="245"/>
                  </a:cubicBezTo>
                  <a:cubicBezTo>
                    <a:pt x="553" y="245"/>
                    <a:pt x="553" y="245"/>
                    <a:pt x="553" y="245"/>
                  </a:cubicBezTo>
                  <a:cubicBezTo>
                    <a:pt x="558" y="253"/>
                    <a:pt x="565" y="261"/>
                    <a:pt x="571" y="261"/>
                  </a:cubicBezTo>
                  <a:cubicBezTo>
                    <a:pt x="571" y="261"/>
                    <a:pt x="571" y="261"/>
                    <a:pt x="571" y="261"/>
                  </a:cubicBezTo>
                  <a:cubicBezTo>
                    <a:pt x="579" y="261"/>
                    <a:pt x="584" y="254"/>
                    <a:pt x="587" y="246"/>
                  </a:cubicBezTo>
                  <a:cubicBezTo>
                    <a:pt x="587" y="246"/>
                    <a:pt x="587" y="246"/>
                    <a:pt x="587" y="246"/>
                  </a:cubicBezTo>
                  <a:cubicBezTo>
                    <a:pt x="590" y="239"/>
                    <a:pt x="591" y="231"/>
                    <a:pt x="591" y="231"/>
                  </a:cubicBezTo>
                  <a:cubicBezTo>
                    <a:pt x="591" y="231"/>
                    <a:pt x="591" y="231"/>
                    <a:pt x="591" y="231"/>
                  </a:cubicBezTo>
                  <a:cubicBezTo>
                    <a:pt x="591" y="231"/>
                    <a:pt x="591" y="230"/>
                    <a:pt x="591" y="230"/>
                  </a:cubicBezTo>
                  <a:cubicBezTo>
                    <a:pt x="591" y="230"/>
                    <a:pt x="591" y="230"/>
                    <a:pt x="591" y="230"/>
                  </a:cubicBezTo>
                  <a:cubicBezTo>
                    <a:pt x="606" y="216"/>
                    <a:pt x="610" y="207"/>
                    <a:pt x="610" y="201"/>
                  </a:cubicBezTo>
                  <a:cubicBezTo>
                    <a:pt x="610" y="201"/>
                    <a:pt x="610" y="201"/>
                    <a:pt x="610" y="201"/>
                  </a:cubicBezTo>
                  <a:cubicBezTo>
                    <a:pt x="610" y="196"/>
                    <a:pt x="606" y="192"/>
                    <a:pt x="602" y="188"/>
                  </a:cubicBezTo>
                  <a:cubicBezTo>
                    <a:pt x="602" y="188"/>
                    <a:pt x="602" y="188"/>
                    <a:pt x="602" y="188"/>
                  </a:cubicBezTo>
                  <a:cubicBezTo>
                    <a:pt x="598" y="184"/>
                    <a:pt x="593" y="180"/>
                    <a:pt x="593" y="172"/>
                  </a:cubicBezTo>
                  <a:cubicBezTo>
                    <a:pt x="593" y="172"/>
                    <a:pt x="593" y="172"/>
                    <a:pt x="593" y="172"/>
                  </a:cubicBezTo>
                  <a:cubicBezTo>
                    <a:pt x="593" y="169"/>
                    <a:pt x="594" y="165"/>
                    <a:pt x="596" y="161"/>
                  </a:cubicBezTo>
                  <a:cubicBezTo>
                    <a:pt x="596" y="161"/>
                    <a:pt x="596" y="161"/>
                    <a:pt x="596" y="161"/>
                  </a:cubicBezTo>
                  <a:cubicBezTo>
                    <a:pt x="586" y="157"/>
                    <a:pt x="573" y="155"/>
                    <a:pt x="559" y="155"/>
                  </a:cubicBezTo>
                  <a:cubicBezTo>
                    <a:pt x="559" y="155"/>
                    <a:pt x="559" y="155"/>
                    <a:pt x="559" y="155"/>
                  </a:cubicBezTo>
                  <a:cubicBezTo>
                    <a:pt x="532" y="155"/>
                    <a:pt x="500" y="161"/>
                    <a:pt x="471" y="161"/>
                  </a:cubicBezTo>
                  <a:cubicBezTo>
                    <a:pt x="471" y="161"/>
                    <a:pt x="471" y="161"/>
                    <a:pt x="471" y="161"/>
                  </a:cubicBezTo>
                  <a:cubicBezTo>
                    <a:pt x="471" y="159"/>
                    <a:pt x="471" y="159"/>
                    <a:pt x="471" y="159"/>
                  </a:cubicBezTo>
                  <a:cubicBezTo>
                    <a:pt x="471" y="157"/>
                    <a:pt x="471" y="157"/>
                    <a:pt x="471" y="157"/>
                  </a:cubicBezTo>
                  <a:cubicBezTo>
                    <a:pt x="500" y="157"/>
                    <a:pt x="532" y="151"/>
                    <a:pt x="559" y="151"/>
                  </a:cubicBezTo>
                  <a:cubicBezTo>
                    <a:pt x="559" y="151"/>
                    <a:pt x="559" y="151"/>
                    <a:pt x="559" y="151"/>
                  </a:cubicBezTo>
                  <a:cubicBezTo>
                    <a:pt x="574" y="151"/>
                    <a:pt x="588" y="153"/>
                    <a:pt x="600" y="159"/>
                  </a:cubicBezTo>
                  <a:cubicBezTo>
                    <a:pt x="600" y="159"/>
                    <a:pt x="600" y="159"/>
                    <a:pt x="600" y="159"/>
                  </a:cubicBezTo>
                  <a:cubicBezTo>
                    <a:pt x="600" y="159"/>
                    <a:pt x="600" y="159"/>
                    <a:pt x="601" y="160"/>
                  </a:cubicBezTo>
                  <a:cubicBezTo>
                    <a:pt x="601" y="160"/>
                    <a:pt x="601" y="160"/>
                    <a:pt x="601" y="160"/>
                  </a:cubicBezTo>
                  <a:cubicBezTo>
                    <a:pt x="601" y="160"/>
                    <a:pt x="601" y="161"/>
                    <a:pt x="600" y="161"/>
                  </a:cubicBezTo>
                  <a:cubicBezTo>
                    <a:pt x="600" y="161"/>
                    <a:pt x="600" y="161"/>
                    <a:pt x="600" y="161"/>
                  </a:cubicBezTo>
                  <a:cubicBezTo>
                    <a:pt x="598" y="166"/>
                    <a:pt x="597" y="169"/>
                    <a:pt x="597" y="172"/>
                  </a:cubicBezTo>
                  <a:cubicBezTo>
                    <a:pt x="597" y="172"/>
                    <a:pt x="597" y="172"/>
                    <a:pt x="597" y="172"/>
                  </a:cubicBezTo>
                  <a:cubicBezTo>
                    <a:pt x="597" y="178"/>
                    <a:pt x="601" y="181"/>
                    <a:pt x="605" y="185"/>
                  </a:cubicBezTo>
                  <a:cubicBezTo>
                    <a:pt x="605" y="185"/>
                    <a:pt x="605" y="185"/>
                    <a:pt x="605" y="185"/>
                  </a:cubicBezTo>
                  <a:cubicBezTo>
                    <a:pt x="609" y="189"/>
                    <a:pt x="614" y="194"/>
                    <a:pt x="614" y="201"/>
                  </a:cubicBezTo>
                  <a:cubicBezTo>
                    <a:pt x="614" y="201"/>
                    <a:pt x="614" y="201"/>
                    <a:pt x="614" y="201"/>
                  </a:cubicBezTo>
                  <a:cubicBezTo>
                    <a:pt x="614" y="209"/>
                    <a:pt x="609" y="218"/>
                    <a:pt x="595" y="232"/>
                  </a:cubicBezTo>
                  <a:cubicBezTo>
                    <a:pt x="595" y="232"/>
                    <a:pt x="595" y="232"/>
                    <a:pt x="595" y="232"/>
                  </a:cubicBezTo>
                  <a:cubicBezTo>
                    <a:pt x="594" y="234"/>
                    <a:pt x="593" y="241"/>
                    <a:pt x="591" y="248"/>
                  </a:cubicBezTo>
                  <a:cubicBezTo>
                    <a:pt x="591" y="248"/>
                    <a:pt x="591" y="248"/>
                    <a:pt x="591" y="248"/>
                  </a:cubicBezTo>
                  <a:cubicBezTo>
                    <a:pt x="588" y="256"/>
                    <a:pt x="582" y="265"/>
                    <a:pt x="571" y="265"/>
                  </a:cubicBezTo>
                  <a:cubicBezTo>
                    <a:pt x="571" y="265"/>
                    <a:pt x="571" y="265"/>
                    <a:pt x="571" y="265"/>
                  </a:cubicBezTo>
                  <a:cubicBezTo>
                    <a:pt x="561" y="265"/>
                    <a:pt x="555" y="256"/>
                    <a:pt x="549" y="247"/>
                  </a:cubicBezTo>
                  <a:cubicBezTo>
                    <a:pt x="549" y="247"/>
                    <a:pt x="549" y="247"/>
                    <a:pt x="549" y="247"/>
                  </a:cubicBezTo>
                  <a:cubicBezTo>
                    <a:pt x="544" y="239"/>
                    <a:pt x="538" y="231"/>
                    <a:pt x="535" y="231"/>
                  </a:cubicBezTo>
                  <a:cubicBezTo>
                    <a:pt x="535" y="231"/>
                    <a:pt x="535" y="231"/>
                    <a:pt x="535" y="231"/>
                  </a:cubicBezTo>
                  <a:cubicBezTo>
                    <a:pt x="535" y="231"/>
                    <a:pt x="534" y="232"/>
                    <a:pt x="533" y="233"/>
                  </a:cubicBezTo>
                  <a:cubicBezTo>
                    <a:pt x="533" y="233"/>
                    <a:pt x="533" y="233"/>
                    <a:pt x="533" y="233"/>
                  </a:cubicBezTo>
                  <a:cubicBezTo>
                    <a:pt x="521" y="244"/>
                    <a:pt x="517" y="286"/>
                    <a:pt x="482" y="296"/>
                  </a:cubicBezTo>
                  <a:cubicBezTo>
                    <a:pt x="482" y="296"/>
                    <a:pt x="482" y="296"/>
                    <a:pt x="482" y="296"/>
                  </a:cubicBezTo>
                  <a:cubicBezTo>
                    <a:pt x="465" y="301"/>
                    <a:pt x="459" y="314"/>
                    <a:pt x="459" y="326"/>
                  </a:cubicBezTo>
                  <a:cubicBezTo>
                    <a:pt x="459" y="326"/>
                    <a:pt x="459" y="326"/>
                    <a:pt x="459" y="326"/>
                  </a:cubicBezTo>
                  <a:cubicBezTo>
                    <a:pt x="459" y="332"/>
                    <a:pt x="460" y="337"/>
                    <a:pt x="462" y="340"/>
                  </a:cubicBezTo>
                  <a:cubicBezTo>
                    <a:pt x="462" y="340"/>
                    <a:pt x="462" y="340"/>
                    <a:pt x="462" y="340"/>
                  </a:cubicBezTo>
                  <a:cubicBezTo>
                    <a:pt x="464" y="344"/>
                    <a:pt x="466" y="345"/>
                    <a:pt x="468" y="345"/>
                  </a:cubicBezTo>
                  <a:cubicBezTo>
                    <a:pt x="468" y="345"/>
                    <a:pt x="468" y="345"/>
                    <a:pt x="468" y="345"/>
                  </a:cubicBezTo>
                  <a:cubicBezTo>
                    <a:pt x="471" y="345"/>
                    <a:pt x="473" y="346"/>
                    <a:pt x="474" y="348"/>
                  </a:cubicBezTo>
                  <a:cubicBezTo>
                    <a:pt x="474" y="348"/>
                    <a:pt x="474" y="348"/>
                    <a:pt x="474" y="348"/>
                  </a:cubicBezTo>
                  <a:cubicBezTo>
                    <a:pt x="475" y="350"/>
                    <a:pt x="476" y="352"/>
                    <a:pt x="476" y="354"/>
                  </a:cubicBezTo>
                  <a:cubicBezTo>
                    <a:pt x="476" y="354"/>
                    <a:pt x="476" y="354"/>
                    <a:pt x="476" y="354"/>
                  </a:cubicBezTo>
                  <a:cubicBezTo>
                    <a:pt x="475" y="365"/>
                    <a:pt x="465" y="383"/>
                    <a:pt x="447" y="384"/>
                  </a:cubicBezTo>
                  <a:cubicBezTo>
                    <a:pt x="447" y="384"/>
                    <a:pt x="447" y="384"/>
                    <a:pt x="447" y="384"/>
                  </a:cubicBezTo>
                  <a:cubicBezTo>
                    <a:pt x="436" y="384"/>
                    <a:pt x="426" y="378"/>
                    <a:pt x="417" y="373"/>
                  </a:cubicBezTo>
                  <a:cubicBezTo>
                    <a:pt x="417" y="373"/>
                    <a:pt x="417" y="373"/>
                    <a:pt x="417" y="373"/>
                  </a:cubicBezTo>
                  <a:cubicBezTo>
                    <a:pt x="409" y="367"/>
                    <a:pt x="401" y="362"/>
                    <a:pt x="398" y="362"/>
                  </a:cubicBezTo>
                  <a:cubicBezTo>
                    <a:pt x="398" y="362"/>
                    <a:pt x="398" y="362"/>
                    <a:pt x="398" y="362"/>
                  </a:cubicBezTo>
                  <a:cubicBezTo>
                    <a:pt x="398" y="362"/>
                    <a:pt x="397" y="363"/>
                    <a:pt x="397" y="363"/>
                  </a:cubicBezTo>
                  <a:cubicBezTo>
                    <a:pt x="397" y="363"/>
                    <a:pt x="397" y="363"/>
                    <a:pt x="397" y="363"/>
                  </a:cubicBezTo>
                  <a:cubicBezTo>
                    <a:pt x="394" y="366"/>
                    <a:pt x="381" y="389"/>
                    <a:pt x="364" y="413"/>
                  </a:cubicBezTo>
                  <a:cubicBezTo>
                    <a:pt x="364" y="413"/>
                    <a:pt x="364" y="413"/>
                    <a:pt x="364" y="413"/>
                  </a:cubicBezTo>
                  <a:cubicBezTo>
                    <a:pt x="348" y="438"/>
                    <a:pt x="327" y="464"/>
                    <a:pt x="309" y="475"/>
                  </a:cubicBezTo>
                  <a:cubicBezTo>
                    <a:pt x="309" y="475"/>
                    <a:pt x="309" y="475"/>
                    <a:pt x="309" y="475"/>
                  </a:cubicBezTo>
                  <a:cubicBezTo>
                    <a:pt x="308" y="475"/>
                    <a:pt x="308" y="475"/>
                    <a:pt x="308" y="475"/>
                  </a:cubicBezTo>
                  <a:cubicBezTo>
                    <a:pt x="308" y="475"/>
                    <a:pt x="308" y="475"/>
                    <a:pt x="308" y="475"/>
                  </a:cubicBezTo>
                  <a:cubicBezTo>
                    <a:pt x="307" y="475"/>
                    <a:pt x="306" y="475"/>
                    <a:pt x="306" y="47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6" name="Freeform 24"/>
            <p:cNvSpPr>
              <a:spLocks noEditPoints="1"/>
            </p:cNvSpPr>
            <p:nvPr/>
          </p:nvSpPr>
          <p:spPr bwMode="auto">
            <a:xfrm>
              <a:off x="6327781" y="1773238"/>
              <a:ext cx="1085851" cy="984251"/>
            </a:xfrm>
            <a:custGeom>
              <a:avLst/>
              <a:gdLst>
                <a:gd name="T0" fmla="*/ 474357 w 483"/>
                <a:gd name="T1" fmla="*/ 975262 h 438"/>
                <a:gd name="T2" fmla="*/ 544050 w 483"/>
                <a:gd name="T3" fmla="*/ 903354 h 438"/>
                <a:gd name="T4" fmla="*/ 553042 w 483"/>
                <a:gd name="T5" fmla="*/ 903354 h 438"/>
                <a:gd name="T6" fmla="*/ 519320 w 483"/>
                <a:gd name="T7" fmla="*/ 885376 h 438"/>
                <a:gd name="T8" fmla="*/ 481102 w 483"/>
                <a:gd name="T9" fmla="*/ 844928 h 438"/>
                <a:gd name="T10" fmla="*/ 566531 w 483"/>
                <a:gd name="T11" fmla="*/ 701110 h 438"/>
                <a:gd name="T12" fmla="*/ 582268 w 483"/>
                <a:gd name="T13" fmla="*/ 611224 h 438"/>
                <a:gd name="T14" fmla="*/ 523816 w 483"/>
                <a:gd name="T15" fmla="*/ 559540 h 438"/>
                <a:gd name="T16" fmla="*/ 427146 w 483"/>
                <a:gd name="T17" fmla="*/ 602236 h 438"/>
                <a:gd name="T18" fmla="*/ 332725 w 483"/>
                <a:gd name="T19" fmla="*/ 743806 h 438"/>
                <a:gd name="T20" fmla="*/ 256288 w 483"/>
                <a:gd name="T21" fmla="*/ 773019 h 438"/>
                <a:gd name="T22" fmla="*/ 249543 w 483"/>
                <a:gd name="T23" fmla="*/ 773019 h 438"/>
                <a:gd name="T24" fmla="*/ 166362 w 483"/>
                <a:gd name="T25" fmla="*/ 638190 h 438"/>
                <a:gd name="T26" fmla="*/ 0 w 483"/>
                <a:gd name="T27" fmla="*/ 431452 h 438"/>
                <a:gd name="T28" fmla="*/ 0 w 483"/>
                <a:gd name="T29" fmla="*/ 408981 h 438"/>
                <a:gd name="T30" fmla="*/ 8993 w 483"/>
                <a:gd name="T31" fmla="*/ 406734 h 438"/>
                <a:gd name="T32" fmla="*/ 62948 w 483"/>
                <a:gd name="T33" fmla="*/ 431452 h 438"/>
                <a:gd name="T34" fmla="*/ 152873 w 483"/>
                <a:gd name="T35" fmla="*/ 337072 h 438"/>
                <a:gd name="T36" fmla="*/ 222566 w 483"/>
                <a:gd name="T37" fmla="*/ 292129 h 438"/>
                <a:gd name="T38" fmla="*/ 627231 w 483"/>
                <a:gd name="T39" fmla="*/ 2247 h 438"/>
                <a:gd name="T40" fmla="*/ 633975 w 483"/>
                <a:gd name="T41" fmla="*/ 2247 h 438"/>
                <a:gd name="T42" fmla="*/ 780104 w 483"/>
                <a:gd name="T43" fmla="*/ 31460 h 438"/>
                <a:gd name="T44" fmla="*/ 975692 w 483"/>
                <a:gd name="T45" fmla="*/ 78650 h 438"/>
                <a:gd name="T46" fmla="*/ 1085851 w 483"/>
                <a:gd name="T47" fmla="*/ 422464 h 438"/>
                <a:gd name="T48" fmla="*/ 1045385 w 483"/>
                <a:gd name="T49" fmla="*/ 539316 h 438"/>
                <a:gd name="T50" fmla="*/ 1061121 w 483"/>
                <a:gd name="T51" fmla="*/ 584259 h 438"/>
                <a:gd name="T52" fmla="*/ 1058873 w 483"/>
                <a:gd name="T53" fmla="*/ 586506 h 438"/>
                <a:gd name="T54" fmla="*/ 950963 w 483"/>
                <a:gd name="T55" fmla="*/ 714593 h 438"/>
                <a:gd name="T56" fmla="*/ 930729 w 483"/>
                <a:gd name="T57" fmla="*/ 737065 h 438"/>
                <a:gd name="T58" fmla="*/ 786849 w 483"/>
                <a:gd name="T59" fmla="*/ 759536 h 438"/>
                <a:gd name="T60" fmla="*/ 656457 w 483"/>
                <a:gd name="T61" fmla="*/ 860658 h 438"/>
                <a:gd name="T62" fmla="*/ 499087 w 483"/>
                <a:gd name="T63" fmla="*/ 984251 h 438"/>
                <a:gd name="T64" fmla="*/ 499087 w 483"/>
                <a:gd name="T65" fmla="*/ 975262 h 438"/>
                <a:gd name="T66" fmla="*/ 780104 w 483"/>
                <a:gd name="T67" fmla="*/ 752795 h 438"/>
                <a:gd name="T68" fmla="*/ 876774 w 483"/>
                <a:gd name="T69" fmla="*/ 728076 h 438"/>
                <a:gd name="T70" fmla="*/ 944218 w 483"/>
                <a:gd name="T71" fmla="*/ 712346 h 438"/>
                <a:gd name="T72" fmla="*/ 957707 w 483"/>
                <a:gd name="T73" fmla="*/ 667403 h 438"/>
                <a:gd name="T74" fmla="*/ 1049881 w 483"/>
                <a:gd name="T75" fmla="*/ 582011 h 438"/>
                <a:gd name="T76" fmla="*/ 1036392 w 483"/>
                <a:gd name="T77" fmla="*/ 539316 h 438"/>
                <a:gd name="T78" fmla="*/ 1063370 w 483"/>
                <a:gd name="T79" fmla="*/ 253928 h 438"/>
                <a:gd name="T80" fmla="*/ 968948 w 483"/>
                <a:gd name="T81" fmla="*/ 85392 h 438"/>
                <a:gd name="T82" fmla="*/ 732893 w 483"/>
                <a:gd name="T83" fmla="*/ 40449 h 438"/>
                <a:gd name="T84" fmla="*/ 633975 w 483"/>
                <a:gd name="T85" fmla="*/ 11236 h 438"/>
                <a:gd name="T86" fmla="*/ 222566 w 483"/>
                <a:gd name="T87" fmla="*/ 301118 h 438"/>
                <a:gd name="T88" fmla="*/ 159618 w 483"/>
                <a:gd name="T89" fmla="*/ 341567 h 438"/>
                <a:gd name="T90" fmla="*/ 62948 w 483"/>
                <a:gd name="T91" fmla="*/ 440441 h 438"/>
                <a:gd name="T92" fmla="*/ 8993 w 483"/>
                <a:gd name="T93" fmla="*/ 417970 h 438"/>
                <a:gd name="T94" fmla="*/ 44963 w 483"/>
                <a:gd name="T95" fmla="*/ 519091 h 438"/>
                <a:gd name="T96" fmla="*/ 173107 w 483"/>
                <a:gd name="T97" fmla="*/ 633696 h 438"/>
                <a:gd name="T98" fmla="*/ 332725 w 483"/>
                <a:gd name="T99" fmla="*/ 734818 h 438"/>
                <a:gd name="T100" fmla="*/ 377687 w 483"/>
                <a:gd name="T101" fmla="*/ 667403 h 438"/>
                <a:gd name="T102" fmla="*/ 523816 w 483"/>
                <a:gd name="T103" fmla="*/ 550551 h 438"/>
                <a:gd name="T104" fmla="*/ 557538 w 483"/>
                <a:gd name="T105" fmla="*/ 559540 h 438"/>
                <a:gd name="T106" fmla="*/ 575524 w 483"/>
                <a:gd name="T107" fmla="*/ 701110 h 438"/>
                <a:gd name="T108" fmla="*/ 494591 w 483"/>
                <a:gd name="T109" fmla="*/ 835939 h 438"/>
                <a:gd name="T110" fmla="*/ 517072 w 483"/>
                <a:gd name="T111" fmla="*/ 874141 h 438"/>
                <a:gd name="T112" fmla="*/ 557538 w 483"/>
                <a:gd name="T113" fmla="*/ 896612 h 438"/>
                <a:gd name="T114" fmla="*/ 557538 w 483"/>
                <a:gd name="T115" fmla="*/ 912342 h 438"/>
                <a:gd name="T116" fmla="*/ 544050 w 483"/>
                <a:gd name="T117" fmla="*/ 912342 h 438"/>
                <a:gd name="T118" fmla="*/ 483350 w 483"/>
                <a:gd name="T119" fmla="*/ 970768 h 4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483" h="438">
                  <a:moveTo>
                    <a:pt x="212" y="435"/>
                  </a:moveTo>
                  <a:cubicBezTo>
                    <a:pt x="211" y="435"/>
                    <a:pt x="210" y="434"/>
                    <a:pt x="211" y="434"/>
                  </a:cubicBezTo>
                  <a:cubicBezTo>
                    <a:pt x="211" y="434"/>
                    <a:pt x="211" y="434"/>
                    <a:pt x="211" y="434"/>
                  </a:cubicBezTo>
                  <a:cubicBezTo>
                    <a:pt x="211" y="433"/>
                    <a:pt x="211" y="426"/>
                    <a:pt x="215" y="418"/>
                  </a:cubicBezTo>
                  <a:cubicBezTo>
                    <a:pt x="215" y="418"/>
                    <a:pt x="215" y="418"/>
                    <a:pt x="215" y="418"/>
                  </a:cubicBezTo>
                  <a:cubicBezTo>
                    <a:pt x="219" y="411"/>
                    <a:pt x="227" y="403"/>
                    <a:pt x="242" y="402"/>
                  </a:cubicBezTo>
                  <a:cubicBezTo>
                    <a:pt x="242" y="402"/>
                    <a:pt x="242" y="402"/>
                    <a:pt x="242" y="402"/>
                  </a:cubicBezTo>
                  <a:cubicBezTo>
                    <a:pt x="243" y="402"/>
                    <a:pt x="245" y="402"/>
                    <a:pt x="246" y="402"/>
                  </a:cubicBezTo>
                  <a:cubicBezTo>
                    <a:pt x="246" y="402"/>
                    <a:pt x="246" y="402"/>
                    <a:pt x="246" y="402"/>
                  </a:cubicBezTo>
                  <a:cubicBezTo>
                    <a:pt x="245" y="401"/>
                    <a:pt x="244" y="401"/>
                    <a:pt x="242" y="400"/>
                  </a:cubicBezTo>
                  <a:cubicBezTo>
                    <a:pt x="242" y="400"/>
                    <a:pt x="242" y="400"/>
                    <a:pt x="242" y="400"/>
                  </a:cubicBezTo>
                  <a:cubicBezTo>
                    <a:pt x="239" y="398"/>
                    <a:pt x="235" y="396"/>
                    <a:pt x="231" y="394"/>
                  </a:cubicBezTo>
                  <a:cubicBezTo>
                    <a:pt x="231" y="394"/>
                    <a:pt x="231" y="394"/>
                    <a:pt x="231" y="394"/>
                  </a:cubicBezTo>
                  <a:cubicBezTo>
                    <a:pt x="223" y="389"/>
                    <a:pt x="214" y="384"/>
                    <a:pt x="214" y="376"/>
                  </a:cubicBezTo>
                  <a:cubicBezTo>
                    <a:pt x="214" y="376"/>
                    <a:pt x="214" y="376"/>
                    <a:pt x="214" y="376"/>
                  </a:cubicBezTo>
                  <a:cubicBezTo>
                    <a:pt x="214" y="374"/>
                    <a:pt x="215" y="371"/>
                    <a:pt x="217" y="369"/>
                  </a:cubicBezTo>
                  <a:cubicBezTo>
                    <a:pt x="217" y="369"/>
                    <a:pt x="217" y="369"/>
                    <a:pt x="217" y="369"/>
                  </a:cubicBezTo>
                  <a:cubicBezTo>
                    <a:pt x="233" y="353"/>
                    <a:pt x="252" y="332"/>
                    <a:pt x="252" y="312"/>
                  </a:cubicBezTo>
                  <a:cubicBezTo>
                    <a:pt x="252" y="312"/>
                    <a:pt x="252" y="312"/>
                    <a:pt x="252" y="312"/>
                  </a:cubicBezTo>
                  <a:cubicBezTo>
                    <a:pt x="252" y="299"/>
                    <a:pt x="259" y="284"/>
                    <a:pt x="259" y="272"/>
                  </a:cubicBezTo>
                  <a:cubicBezTo>
                    <a:pt x="259" y="272"/>
                    <a:pt x="259" y="272"/>
                    <a:pt x="259" y="272"/>
                  </a:cubicBezTo>
                  <a:cubicBezTo>
                    <a:pt x="259" y="265"/>
                    <a:pt x="256" y="258"/>
                    <a:pt x="246" y="252"/>
                  </a:cubicBezTo>
                  <a:cubicBezTo>
                    <a:pt x="246" y="252"/>
                    <a:pt x="246" y="252"/>
                    <a:pt x="246" y="252"/>
                  </a:cubicBezTo>
                  <a:cubicBezTo>
                    <a:pt x="241" y="250"/>
                    <a:pt x="237" y="249"/>
                    <a:pt x="233" y="249"/>
                  </a:cubicBezTo>
                  <a:cubicBezTo>
                    <a:pt x="233" y="249"/>
                    <a:pt x="233" y="249"/>
                    <a:pt x="233" y="249"/>
                  </a:cubicBezTo>
                  <a:cubicBezTo>
                    <a:pt x="217" y="248"/>
                    <a:pt x="207" y="268"/>
                    <a:pt x="190" y="268"/>
                  </a:cubicBezTo>
                  <a:cubicBezTo>
                    <a:pt x="190" y="268"/>
                    <a:pt x="190" y="268"/>
                    <a:pt x="190" y="268"/>
                  </a:cubicBezTo>
                  <a:cubicBezTo>
                    <a:pt x="182" y="268"/>
                    <a:pt x="176" y="282"/>
                    <a:pt x="171" y="298"/>
                  </a:cubicBezTo>
                  <a:cubicBezTo>
                    <a:pt x="171" y="298"/>
                    <a:pt x="171" y="298"/>
                    <a:pt x="171" y="298"/>
                  </a:cubicBezTo>
                  <a:cubicBezTo>
                    <a:pt x="166" y="314"/>
                    <a:pt x="161" y="331"/>
                    <a:pt x="148" y="331"/>
                  </a:cubicBezTo>
                  <a:cubicBezTo>
                    <a:pt x="148" y="331"/>
                    <a:pt x="148" y="331"/>
                    <a:pt x="148" y="331"/>
                  </a:cubicBezTo>
                  <a:cubicBezTo>
                    <a:pt x="138" y="331"/>
                    <a:pt x="125" y="335"/>
                    <a:pt x="114" y="344"/>
                  </a:cubicBezTo>
                  <a:cubicBezTo>
                    <a:pt x="114" y="344"/>
                    <a:pt x="114" y="344"/>
                    <a:pt x="114" y="344"/>
                  </a:cubicBezTo>
                  <a:cubicBezTo>
                    <a:pt x="113" y="345"/>
                    <a:pt x="113" y="345"/>
                    <a:pt x="112" y="345"/>
                  </a:cubicBezTo>
                  <a:cubicBezTo>
                    <a:pt x="112" y="345"/>
                    <a:pt x="112" y="345"/>
                    <a:pt x="112" y="345"/>
                  </a:cubicBezTo>
                  <a:cubicBezTo>
                    <a:pt x="112" y="345"/>
                    <a:pt x="111" y="344"/>
                    <a:pt x="111" y="344"/>
                  </a:cubicBezTo>
                  <a:cubicBezTo>
                    <a:pt x="111" y="344"/>
                    <a:pt x="111" y="344"/>
                    <a:pt x="111" y="344"/>
                  </a:cubicBezTo>
                  <a:cubicBezTo>
                    <a:pt x="102" y="319"/>
                    <a:pt x="85" y="306"/>
                    <a:pt x="74" y="284"/>
                  </a:cubicBezTo>
                  <a:cubicBezTo>
                    <a:pt x="74" y="284"/>
                    <a:pt x="74" y="284"/>
                    <a:pt x="74" y="284"/>
                  </a:cubicBezTo>
                  <a:cubicBezTo>
                    <a:pt x="61" y="261"/>
                    <a:pt x="46" y="263"/>
                    <a:pt x="17" y="234"/>
                  </a:cubicBezTo>
                  <a:cubicBezTo>
                    <a:pt x="17" y="234"/>
                    <a:pt x="17" y="234"/>
                    <a:pt x="17" y="234"/>
                  </a:cubicBezTo>
                  <a:cubicBezTo>
                    <a:pt x="3" y="220"/>
                    <a:pt x="0" y="205"/>
                    <a:pt x="0" y="192"/>
                  </a:cubicBezTo>
                  <a:cubicBezTo>
                    <a:pt x="0" y="192"/>
                    <a:pt x="0" y="192"/>
                    <a:pt x="0" y="192"/>
                  </a:cubicBezTo>
                  <a:cubicBezTo>
                    <a:pt x="0" y="189"/>
                    <a:pt x="0" y="185"/>
                    <a:pt x="0" y="182"/>
                  </a:cubicBezTo>
                  <a:cubicBezTo>
                    <a:pt x="0" y="182"/>
                    <a:pt x="0" y="182"/>
                    <a:pt x="0" y="182"/>
                  </a:cubicBezTo>
                  <a:cubicBezTo>
                    <a:pt x="0" y="181"/>
                    <a:pt x="1" y="181"/>
                    <a:pt x="2" y="180"/>
                  </a:cubicBezTo>
                  <a:cubicBezTo>
                    <a:pt x="2" y="180"/>
                    <a:pt x="2" y="180"/>
                    <a:pt x="2" y="180"/>
                  </a:cubicBezTo>
                  <a:cubicBezTo>
                    <a:pt x="2" y="180"/>
                    <a:pt x="3" y="180"/>
                    <a:pt x="4" y="181"/>
                  </a:cubicBezTo>
                  <a:cubicBezTo>
                    <a:pt x="4" y="181"/>
                    <a:pt x="4" y="181"/>
                    <a:pt x="4" y="181"/>
                  </a:cubicBezTo>
                  <a:cubicBezTo>
                    <a:pt x="12" y="187"/>
                    <a:pt x="20" y="192"/>
                    <a:pt x="28" y="192"/>
                  </a:cubicBezTo>
                  <a:cubicBezTo>
                    <a:pt x="28" y="192"/>
                    <a:pt x="28" y="192"/>
                    <a:pt x="28" y="192"/>
                  </a:cubicBezTo>
                  <a:cubicBezTo>
                    <a:pt x="33" y="192"/>
                    <a:pt x="38" y="190"/>
                    <a:pt x="43" y="185"/>
                  </a:cubicBezTo>
                  <a:cubicBezTo>
                    <a:pt x="43" y="185"/>
                    <a:pt x="43" y="185"/>
                    <a:pt x="43" y="185"/>
                  </a:cubicBezTo>
                  <a:cubicBezTo>
                    <a:pt x="54" y="174"/>
                    <a:pt x="61" y="161"/>
                    <a:pt x="68" y="150"/>
                  </a:cubicBezTo>
                  <a:cubicBezTo>
                    <a:pt x="68" y="150"/>
                    <a:pt x="68" y="150"/>
                    <a:pt x="68" y="150"/>
                  </a:cubicBezTo>
                  <a:cubicBezTo>
                    <a:pt x="75" y="139"/>
                    <a:pt x="84" y="130"/>
                    <a:pt x="99" y="130"/>
                  </a:cubicBezTo>
                  <a:cubicBezTo>
                    <a:pt x="99" y="130"/>
                    <a:pt x="99" y="130"/>
                    <a:pt x="99" y="130"/>
                  </a:cubicBezTo>
                  <a:cubicBezTo>
                    <a:pt x="109" y="130"/>
                    <a:pt x="149" y="108"/>
                    <a:pt x="187" y="81"/>
                  </a:cubicBezTo>
                  <a:cubicBezTo>
                    <a:pt x="187" y="81"/>
                    <a:pt x="187" y="81"/>
                    <a:pt x="187" y="81"/>
                  </a:cubicBezTo>
                  <a:cubicBezTo>
                    <a:pt x="226" y="53"/>
                    <a:pt x="266" y="21"/>
                    <a:pt x="279" y="1"/>
                  </a:cubicBezTo>
                  <a:cubicBezTo>
                    <a:pt x="279" y="1"/>
                    <a:pt x="279" y="1"/>
                    <a:pt x="279" y="1"/>
                  </a:cubicBezTo>
                  <a:cubicBezTo>
                    <a:pt x="280" y="0"/>
                    <a:pt x="281" y="0"/>
                    <a:pt x="282" y="1"/>
                  </a:cubicBezTo>
                  <a:cubicBezTo>
                    <a:pt x="282" y="1"/>
                    <a:pt x="282" y="1"/>
                    <a:pt x="282" y="1"/>
                  </a:cubicBezTo>
                  <a:cubicBezTo>
                    <a:pt x="294" y="7"/>
                    <a:pt x="310" y="14"/>
                    <a:pt x="326" y="14"/>
                  </a:cubicBezTo>
                  <a:cubicBezTo>
                    <a:pt x="326" y="14"/>
                    <a:pt x="326" y="14"/>
                    <a:pt x="326" y="14"/>
                  </a:cubicBezTo>
                  <a:cubicBezTo>
                    <a:pt x="332" y="14"/>
                    <a:pt x="339" y="14"/>
                    <a:pt x="347" y="14"/>
                  </a:cubicBezTo>
                  <a:cubicBezTo>
                    <a:pt x="347" y="14"/>
                    <a:pt x="347" y="14"/>
                    <a:pt x="347" y="14"/>
                  </a:cubicBezTo>
                  <a:cubicBezTo>
                    <a:pt x="377" y="14"/>
                    <a:pt x="414" y="16"/>
                    <a:pt x="434" y="35"/>
                  </a:cubicBezTo>
                  <a:cubicBezTo>
                    <a:pt x="434" y="35"/>
                    <a:pt x="434" y="35"/>
                    <a:pt x="434" y="35"/>
                  </a:cubicBezTo>
                  <a:cubicBezTo>
                    <a:pt x="458" y="59"/>
                    <a:pt x="470" y="90"/>
                    <a:pt x="476" y="112"/>
                  </a:cubicBezTo>
                  <a:cubicBezTo>
                    <a:pt x="476" y="112"/>
                    <a:pt x="476" y="112"/>
                    <a:pt x="476" y="112"/>
                  </a:cubicBezTo>
                  <a:cubicBezTo>
                    <a:pt x="483" y="134"/>
                    <a:pt x="483" y="166"/>
                    <a:pt x="483" y="188"/>
                  </a:cubicBezTo>
                  <a:cubicBezTo>
                    <a:pt x="483" y="188"/>
                    <a:pt x="483" y="188"/>
                    <a:pt x="483" y="188"/>
                  </a:cubicBezTo>
                  <a:cubicBezTo>
                    <a:pt x="483" y="204"/>
                    <a:pt x="465" y="221"/>
                    <a:pt x="465" y="240"/>
                  </a:cubicBezTo>
                  <a:cubicBezTo>
                    <a:pt x="465" y="240"/>
                    <a:pt x="465" y="240"/>
                    <a:pt x="465" y="240"/>
                  </a:cubicBezTo>
                  <a:cubicBezTo>
                    <a:pt x="465" y="246"/>
                    <a:pt x="467" y="252"/>
                    <a:pt x="471" y="258"/>
                  </a:cubicBezTo>
                  <a:cubicBezTo>
                    <a:pt x="471" y="258"/>
                    <a:pt x="471" y="258"/>
                    <a:pt x="471" y="258"/>
                  </a:cubicBezTo>
                  <a:cubicBezTo>
                    <a:pt x="472" y="259"/>
                    <a:pt x="472" y="259"/>
                    <a:pt x="472" y="260"/>
                  </a:cubicBezTo>
                  <a:cubicBezTo>
                    <a:pt x="472" y="260"/>
                    <a:pt x="472" y="260"/>
                    <a:pt x="472" y="260"/>
                  </a:cubicBezTo>
                  <a:cubicBezTo>
                    <a:pt x="472" y="260"/>
                    <a:pt x="471" y="261"/>
                    <a:pt x="471" y="261"/>
                  </a:cubicBezTo>
                  <a:cubicBezTo>
                    <a:pt x="471" y="261"/>
                    <a:pt x="471" y="261"/>
                    <a:pt x="471" y="261"/>
                  </a:cubicBezTo>
                  <a:cubicBezTo>
                    <a:pt x="467" y="263"/>
                    <a:pt x="464" y="265"/>
                    <a:pt x="460" y="265"/>
                  </a:cubicBezTo>
                  <a:cubicBezTo>
                    <a:pt x="460" y="265"/>
                    <a:pt x="460" y="265"/>
                    <a:pt x="460" y="265"/>
                  </a:cubicBezTo>
                  <a:cubicBezTo>
                    <a:pt x="434" y="271"/>
                    <a:pt x="429" y="302"/>
                    <a:pt x="423" y="318"/>
                  </a:cubicBezTo>
                  <a:cubicBezTo>
                    <a:pt x="423" y="318"/>
                    <a:pt x="423" y="318"/>
                    <a:pt x="423" y="318"/>
                  </a:cubicBezTo>
                  <a:cubicBezTo>
                    <a:pt x="421" y="324"/>
                    <a:pt x="419" y="328"/>
                    <a:pt x="414" y="328"/>
                  </a:cubicBezTo>
                  <a:cubicBezTo>
                    <a:pt x="414" y="328"/>
                    <a:pt x="414" y="328"/>
                    <a:pt x="414" y="328"/>
                  </a:cubicBezTo>
                  <a:cubicBezTo>
                    <a:pt x="409" y="328"/>
                    <a:pt x="400" y="328"/>
                    <a:pt x="390" y="328"/>
                  </a:cubicBezTo>
                  <a:cubicBezTo>
                    <a:pt x="390" y="328"/>
                    <a:pt x="390" y="328"/>
                    <a:pt x="390" y="328"/>
                  </a:cubicBezTo>
                  <a:cubicBezTo>
                    <a:pt x="375" y="328"/>
                    <a:pt x="358" y="330"/>
                    <a:pt x="350" y="338"/>
                  </a:cubicBezTo>
                  <a:cubicBezTo>
                    <a:pt x="350" y="338"/>
                    <a:pt x="350" y="338"/>
                    <a:pt x="350" y="338"/>
                  </a:cubicBezTo>
                  <a:cubicBezTo>
                    <a:pt x="342" y="346"/>
                    <a:pt x="317" y="358"/>
                    <a:pt x="292" y="383"/>
                  </a:cubicBezTo>
                  <a:cubicBezTo>
                    <a:pt x="292" y="383"/>
                    <a:pt x="292" y="383"/>
                    <a:pt x="292" y="383"/>
                  </a:cubicBezTo>
                  <a:cubicBezTo>
                    <a:pt x="269" y="406"/>
                    <a:pt x="245" y="438"/>
                    <a:pt x="222" y="438"/>
                  </a:cubicBezTo>
                  <a:cubicBezTo>
                    <a:pt x="222" y="438"/>
                    <a:pt x="222" y="438"/>
                    <a:pt x="222" y="438"/>
                  </a:cubicBezTo>
                  <a:cubicBezTo>
                    <a:pt x="222" y="438"/>
                    <a:pt x="222" y="438"/>
                    <a:pt x="222" y="438"/>
                  </a:cubicBezTo>
                  <a:cubicBezTo>
                    <a:pt x="222" y="438"/>
                    <a:pt x="222" y="438"/>
                    <a:pt x="222" y="438"/>
                  </a:cubicBezTo>
                  <a:cubicBezTo>
                    <a:pt x="218" y="438"/>
                    <a:pt x="215" y="437"/>
                    <a:pt x="212" y="435"/>
                  </a:cubicBezTo>
                  <a:close/>
                  <a:moveTo>
                    <a:pt x="222" y="434"/>
                  </a:moveTo>
                  <a:cubicBezTo>
                    <a:pt x="241" y="434"/>
                    <a:pt x="266" y="403"/>
                    <a:pt x="289" y="380"/>
                  </a:cubicBezTo>
                  <a:cubicBezTo>
                    <a:pt x="289" y="380"/>
                    <a:pt x="289" y="380"/>
                    <a:pt x="289" y="380"/>
                  </a:cubicBezTo>
                  <a:cubicBezTo>
                    <a:pt x="315" y="355"/>
                    <a:pt x="340" y="342"/>
                    <a:pt x="347" y="335"/>
                  </a:cubicBezTo>
                  <a:cubicBezTo>
                    <a:pt x="347" y="335"/>
                    <a:pt x="347" y="335"/>
                    <a:pt x="347" y="335"/>
                  </a:cubicBezTo>
                  <a:cubicBezTo>
                    <a:pt x="357" y="325"/>
                    <a:pt x="375" y="324"/>
                    <a:pt x="390" y="324"/>
                  </a:cubicBezTo>
                  <a:cubicBezTo>
                    <a:pt x="390" y="324"/>
                    <a:pt x="390" y="324"/>
                    <a:pt x="390" y="324"/>
                  </a:cubicBezTo>
                  <a:cubicBezTo>
                    <a:pt x="400" y="324"/>
                    <a:pt x="409" y="324"/>
                    <a:pt x="414" y="324"/>
                  </a:cubicBezTo>
                  <a:cubicBezTo>
                    <a:pt x="414" y="324"/>
                    <a:pt x="414" y="324"/>
                    <a:pt x="414" y="324"/>
                  </a:cubicBezTo>
                  <a:cubicBezTo>
                    <a:pt x="416" y="325"/>
                    <a:pt x="418" y="322"/>
                    <a:pt x="420" y="317"/>
                  </a:cubicBezTo>
                  <a:cubicBezTo>
                    <a:pt x="420" y="317"/>
                    <a:pt x="420" y="317"/>
                    <a:pt x="420" y="317"/>
                  </a:cubicBezTo>
                  <a:cubicBezTo>
                    <a:pt x="422" y="312"/>
                    <a:pt x="423" y="305"/>
                    <a:pt x="426" y="297"/>
                  </a:cubicBezTo>
                  <a:cubicBezTo>
                    <a:pt x="426" y="297"/>
                    <a:pt x="426" y="297"/>
                    <a:pt x="426" y="297"/>
                  </a:cubicBezTo>
                  <a:cubicBezTo>
                    <a:pt x="431" y="283"/>
                    <a:pt x="440" y="266"/>
                    <a:pt x="460" y="261"/>
                  </a:cubicBezTo>
                  <a:cubicBezTo>
                    <a:pt x="460" y="261"/>
                    <a:pt x="460" y="261"/>
                    <a:pt x="460" y="261"/>
                  </a:cubicBezTo>
                  <a:cubicBezTo>
                    <a:pt x="462" y="261"/>
                    <a:pt x="464" y="260"/>
                    <a:pt x="467" y="259"/>
                  </a:cubicBezTo>
                  <a:cubicBezTo>
                    <a:pt x="467" y="259"/>
                    <a:pt x="467" y="259"/>
                    <a:pt x="467" y="259"/>
                  </a:cubicBezTo>
                  <a:cubicBezTo>
                    <a:pt x="463" y="252"/>
                    <a:pt x="461" y="246"/>
                    <a:pt x="461" y="240"/>
                  </a:cubicBezTo>
                  <a:cubicBezTo>
                    <a:pt x="461" y="240"/>
                    <a:pt x="461" y="240"/>
                    <a:pt x="461" y="240"/>
                  </a:cubicBezTo>
                  <a:cubicBezTo>
                    <a:pt x="461" y="219"/>
                    <a:pt x="479" y="202"/>
                    <a:pt x="479" y="188"/>
                  </a:cubicBezTo>
                  <a:cubicBezTo>
                    <a:pt x="479" y="188"/>
                    <a:pt x="479" y="188"/>
                    <a:pt x="479" y="188"/>
                  </a:cubicBezTo>
                  <a:cubicBezTo>
                    <a:pt x="479" y="166"/>
                    <a:pt x="479" y="135"/>
                    <a:pt x="473" y="113"/>
                  </a:cubicBezTo>
                  <a:cubicBezTo>
                    <a:pt x="473" y="113"/>
                    <a:pt x="473" y="113"/>
                    <a:pt x="473" y="113"/>
                  </a:cubicBezTo>
                  <a:cubicBezTo>
                    <a:pt x="466" y="92"/>
                    <a:pt x="454" y="61"/>
                    <a:pt x="431" y="38"/>
                  </a:cubicBezTo>
                  <a:cubicBezTo>
                    <a:pt x="431" y="38"/>
                    <a:pt x="431" y="38"/>
                    <a:pt x="431" y="38"/>
                  </a:cubicBezTo>
                  <a:cubicBezTo>
                    <a:pt x="414" y="20"/>
                    <a:pt x="377" y="18"/>
                    <a:pt x="347" y="18"/>
                  </a:cubicBezTo>
                  <a:cubicBezTo>
                    <a:pt x="347" y="18"/>
                    <a:pt x="347" y="18"/>
                    <a:pt x="347" y="18"/>
                  </a:cubicBezTo>
                  <a:cubicBezTo>
                    <a:pt x="339" y="18"/>
                    <a:pt x="332" y="18"/>
                    <a:pt x="326" y="18"/>
                  </a:cubicBezTo>
                  <a:cubicBezTo>
                    <a:pt x="326" y="18"/>
                    <a:pt x="326" y="18"/>
                    <a:pt x="326" y="18"/>
                  </a:cubicBezTo>
                  <a:cubicBezTo>
                    <a:pt x="310" y="18"/>
                    <a:pt x="294" y="11"/>
                    <a:pt x="282" y="5"/>
                  </a:cubicBezTo>
                  <a:cubicBezTo>
                    <a:pt x="282" y="5"/>
                    <a:pt x="282" y="5"/>
                    <a:pt x="282" y="5"/>
                  </a:cubicBezTo>
                  <a:cubicBezTo>
                    <a:pt x="266" y="25"/>
                    <a:pt x="228" y="57"/>
                    <a:pt x="190" y="84"/>
                  </a:cubicBezTo>
                  <a:cubicBezTo>
                    <a:pt x="190" y="84"/>
                    <a:pt x="190" y="84"/>
                    <a:pt x="190" y="84"/>
                  </a:cubicBezTo>
                  <a:cubicBezTo>
                    <a:pt x="150" y="111"/>
                    <a:pt x="112" y="134"/>
                    <a:pt x="99" y="134"/>
                  </a:cubicBezTo>
                  <a:cubicBezTo>
                    <a:pt x="99" y="134"/>
                    <a:pt x="99" y="134"/>
                    <a:pt x="99" y="134"/>
                  </a:cubicBezTo>
                  <a:cubicBezTo>
                    <a:pt x="86" y="134"/>
                    <a:pt x="78" y="141"/>
                    <a:pt x="71" y="152"/>
                  </a:cubicBezTo>
                  <a:cubicBezTo>
                    <a:pt x="71" y="152"/>
                    <a:pt x="71" y="152"/>
                    <a:pt x="71" y="152"/>
                  </a:cubicBezTo>
                  <a:cubicBezTo>
                    <a:pt x="64" y="162"/>
                    <a:pt x="57" y="176"/>
                    <a:pt x="46" y="188"/>
                  </a:cubicBezTo>
                  <a:cubicBezTo>
                    <a:pt x="46" y="188"/>
                    <a:pt x="46" y="188"/>
                    <a:pt x="46" y="188"/>
                  </a:cubicBezTo>
                  <a:cubicBezTo>
                    <a:pt x="40" y="194"/>
                    <a:pt x="34" y="196"/>
                    <a:pt x="28" y="196"/>
                  </a:cubicBezTo>
                  <a:cubicBezTo>
                    <a:pt x="28" y="196"/>
                    <a:pt x="28" y="196"/>
                    <a:pt x="28" y="196"/>
                  </a:cubicBezTo>
                  <a:cubicBezTo>
                    <a:pt x="19" y="196"/>
                    <a:pt x="11" y="192"/>
                    <a:pt x="4" y="186"/>
                  </a:cubicBezTo>
                  <a:cubicBezTo>
                    <a:pt x="4" y="186"/>
                    <a:pt x="4" y="186"/>
                    <a:pt x="4" y="186"/>
                  </a:cubicBezTo>
                  <a:cubicBezTo>
                    <a:pt x="4" y="188"/>
                    <a:pt x="4" y="190"/>
                    <a:pt x="4" y="192"/>
                  </a:cubicBezTo>
                  <a:cubicBezTo>
                    <a:pt x="4" y="192"/>
                    <a:pt x="4" y="192"/>
                    <a:pt x="4" y="192"/>
                  </a:cubicBezTo>
                  <a:cubicBezTo>
                    <a:pt x="4" y="204"/>
                    <a:pt x="7" y="218"/>
                    <a:pt x="20" y="231"/>
                  </a:cubicBezTo>
                  <a:cubicBezTo>
                    <a:pt x="20" y="231"/>
                    <a:pt x="20" y="231"/>
                    <a:pt x="20" y="231"/>
                  </a:cubicBezTo>
                  <a:cubicBezTo>
                    <a:pt x="48" y="259"/>
                    <a:pt x="64" y="257"/>
                    <a:pt x="77" y="282"/>
                  </a:cubicBezTo>
                  <a:cubicBezTo>
                    <a:pt x="77" y="282"/>
                    <a:pt x="77" y="282"/>
                    <a:pt x="77" y="282"/>
                  </a:cubicBezTo>
                  <a:cubicBezTo>
                    <a:pt x="88" y="302"/>
                    <a:pt x="104" y="315"/>
                    <a:pt x="114" y="340"/>
                  </a:cubicBezTo>
                  <a:cubicBezTo>
                    <a:pt x="114" y="340"/>
                    <a:pt x="114" y="340"/>
                    <a:pt x="114" y="340"/>
                  </a:cubicBezTo>
                  <a:cubicBezTo>
                    <a:pt x="125" y="331"/>
                    <a:pt x="137" y="327"/>
                    <a:pt x="148" y="327"/>
                  </a:cubicBezTo>
                  <a:cubicBezTo>
                    <a:pt x="148" y="327"/>
                    <a:pt x="148" y="327"/>
                    <a:pt x="148" y="327"/>
                  </a:cubicBezTo>
                  <a:cubicBezTo>
                    <a:pt x="157" y="328"/>
                    <a:pt x="163" y="313"/>
                    <a:pt x="168" y="297"/>
                  </a:cubicBezTo>
                  <a:cubicBezTo>
                    <a:pt x="168" y="297"/>
                    <a:pt x="168" y="297"/>
                    <a:pt x="168" y="297"/>
                  </a:cubicBezTo>
                  <a:cubicBezTo>
                    <a:pt x="173" y="282"/>
                    <a:pt x="177" y="265"/>
                    <a:pt x="190" y="264"/>
                  </a:cubicBezTo>
                  <a:cubicBezTo>
                    <a:pt x="190" y="264"/>
                    <a:pt x="190" y="264"/>
                    <a:pt x="190" y="264"/>
                  </a:cubicBezTo>
                  <a:cubicBezTo>
                    <a:pt x="204" y="265"/>
                    <a:pt x="214" y="245"/>
                    <a:pt x="233" y="245"/>
                  </a:cubicBezTo>
                  <a:cubicBezTo>
                    <a:pt x="233" y="245"/>
                    <a:pt x="233" y="245"/>
                    <a:pt x="233" y="245"/>
                  </a:cubicBezTo>
                  <a:cubicBezTo>
                    <a:pt x="237" y="245"/>
                    <a:pt x="242" y="246"/>
                    <a:pt x="248" y="249"/>
                  </a:cubicBezTo>
                  <a:cubicBezTo>
                    <a:pt x="248" y="249"/>
                    <a:pt x="248" y="249"/>
                    <a:pt x="248" y="249"/>
                  </a:cubicBezTo>
                  <a:cubicBezTo>
                    <a:pt x="259" y="255"/>
                    <a:pt x="263" y="263"/>
                    <a:pt x="263" y="272"/>
                  </a:cubicBezTo>
                  <a:cubicBezTo>
                    <a:pt x="263" y="272"/>
                    <a:pt x="263" y="272"/>
                    <a:pt x="263" y="272"/>
                  </a:cubicBezTo>
                  <a:cubicBezTo>
                    <a:pt x="263" y="286"/>
                    <a:pt x="256" y="300"/>
                    <a:pt x="256" y="312"/>
                  </a:cubicBezTo>
                  <a:cubicBezTo>
                    <a:pt x="256" y="312"/>
                    <a:pt x="256" y="312"/>
                    <a:pt x="256" y="312"/>
                  </a:cubicBezTo>
                  <a:cubicBezTo>
                    <a:pt x="256" y="335"/>
                    <a:pt x="236" y="356"/>
                    <a:pt x="220" y="372"/>
                  </a:cubicBezTo>
                  <a:cubicBezTo>
                    <a:pt x="220" y="372"/>
                    <a:pt x="220" y="372"/>
                    <a:pt x="220" y="372"/>
                  </a:cubicBezTo>
                  <a:cubicBezTo>
                    <a:pt x="218" y="374"/>
                    <a:pt x="218" y="375"/>
                    <a:pt x="218" y="376"/>
                  </a:cubicBezTo>
                  <a:cubicBezTo>
                    <a:pt x="218" y="376"/>
                    <a:pt x="218" y="376"/>
                    <a:pt x="218" y="376"/>
                  </a:cubicBezTo>
                  <a:cubicBezTo>
                    <a:pt x="217" y="379"/>
                    <a:pt x="223" y="385"/>
                    <a:pt x="230" y="389"/>
                  </a:cubicBezTo>
                  <a:cubicBezTo>
                    <a:pt x="230" y="389"/>
                    <a:pt x="230" y="389"/>
                    <a:pt x="230" y="389"/>
                  </a:cubicBezTo>
                  <a:cubicBezTo>
                    <a:pt x="237" y="393"/>
                    <a:pt x="245" y="396"/>
                    <a:pt x="248" y="399"/>
                  </a:cubicBezTo>
                  <a:cubicBezTo>
                    <a:pt x="248" y="399"/>
                    <a:pt x="248" y="399"/>
                    <a:pt x="248" y="399"/>
                  </a:cubicBezTo>
                  <a:cubicBezTo>
                    <a:pt x="249" y="400"/>
                    <a:pt x="250" y="401"/>
                    <a:pt x="251" y="402"/>
                  </a:cubicBezTo>
                  <a:cubicBezTo>
                    <a:pt x="251" y="402"/>
                    <a:pt x="251" y="402"/>
                    <a:pt x="251" y="402"/>
                  </a:cubicBezTo>
                  <a:cubicBezTo>
                    <a:pt x="250" y="405"/>
                    <a:pt x="249" y="405"/>
                    <a:pt x="248" y="406"/>
                  </a:cubicBezTo>
                  <a:cubicBezTo>
                    <a:pt x="248" y="406"/>
                    <a:pt x="248" y="406"/>
                    <a:pt x="248" y="406"/>
                  </a:cubicBezTo>
                  <a:cubicBezTo>
                    <a:pt x="246" y="406"/>
                    <a:pt x="244" y="406"/>
                    <a:pt x="242" y="406"/>
                  </a:cubicBezTo>
                  <a:cubicBezTo>
                    <a:pt x="242" y="406"/>
                    <a:pt x="242" y="406"/>
                    <a:pt x="242" y="406"/>
                  </a:cubicBezTo>
                  <a:cubicBezTo>
                    <a:pt x="229" y="407"/>
                    <a:pt x="222" y="414"/>
                    <a:pt x="219" y="420"/>
                  </a:cubicBezTo>
                  <a:cubicBezTo>
                    <a:pt x="219" y="420"/>
                    <a:pt x="219" y="420"/>
                    <a:pt x="219" y="420"/>
                  </a:cubicBezTo>
                  <a:cubicBezTo>
                    <a:pt x="216" y="425"/>
                    <a:pt x="215" y="430"/>
                    <a:pt x="215" y="432"/>
                  </a:cubicBezTo>
                  <a:cubicBezTo>
                    <a:pt x="215" y="432"/>
                    <a:pt x="215" y="432"/>
                    <a:pt x="215" y="432"/>
                  </a:cubicBezTo>
                  <a:cubicBezTo>
                    <a:pt x="217" y="433"/>
                    <a:pt x="219" y="434"/>
                    <a:pt x="222" y="434"/>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7" name="Freeform 26"/>
            <p:cNvSpPr>
              <a:spLocks noEditPoints="1"/>
            </p:cNvSpPr>
            <p:nvPr/>
          </p:nvSpPr>
          <p:spPr bwMode="auto">
            <a:xfrm>
              <a:off x="5260980" y="2444751"/>
              <a:ext cx="642938" cy="1195388"/>
            </a:xfrm>
            <a:custGeom>
              <a:avLst/>
              <a:gdLst>
                <a:gd name="T0" fmla="*/ 4496 w 286"/>
                <a:gd name="T1" fmla="*/ 1154943 h 532"/>
                <a:gd name="T2" fmla="*/ 53953 w 286"/>
                <a:gd name="T3" fmla="*/ 1013383 h 532"/>
                <a:gd name="T4" fmla="*/ 29224 w 286"/>
                <a:gd name="T5" fmla="*/ 945974 h 532"/>
                <a:gd name="T6" fmla="*/ 11240 w 286"/>
                <a:gd name="T7" fmla="*/ 665103 h 532"/>
                <a:gd name="T8" fmla="*/ 2248 w 286"/>
                <a:gd name="T9" fmla="*/ 525791 h 532"/>
                <a:gd name="T10" fmla="*/ 31472 w 286"/>
                <a:gd name="T11" fmla="*/ 440406 h 532"/>
                <a:gd name="T12" fmla="*/ 33721 w 286"/>
                <a:gd name="T13" fmla="*/ 307835 h 532"/>
                <a:gd name="T14" fmla="*/ 35969 w 286"/>
                <a:gd name="T15" fmla="*/ 303341 h 532"/>
                <a:gd name="T16" fmla="*/ 152866 w 286"/>
                <a:gd name="T17" fmla="*/ 267389 h 532"/>
                <a:gd name="T18" fmla="*/ 211315 w 286"/>
                <a:gd name="T19" fmla="*/ 202227 h 532"/>
                <a:gd name="T20" fmla="*/ 429375 w 286"/>
                <a:gd name="T21" fmla="*/ 33705 h 532"/>
                <a:gd name="T22" fmla="*/ 483328 w 286"/>
                <a:gd name="T23" fmla="*/ 2247 h 532"/>
                <a:gd name="T24" fmla="*/ 490072 w 286"/>
                <a:gd name="T25" fmla="*/ 0 h 532"/>
                <a:gd name="T26" fmla="*/ 566505 w 286"/>
                <a:gd name="T27" fmla="*/ 101114 h 532"/>
                <a:gd name="T28" fmla="*/ 532784 w 286"/>
                <a:gd name="T29" fmla="*/ 168523 h 532"/>
                <a:gd name="T30" fmla="*/ 559761 w 286"/>
                <a:gd name="T31" fmla="*/ 202227 h 532"/>
                <a:gd name="T32" fmla="*/ 640690 w 286"/>
                <a:gd name="T33" fmla="*/ 217956 h 532"/>
                <a:gd name="T34" fmla="*/ 640690 w 286"/>
                <a:gd name="T35" fmla="*/ 220203 h 532"/>
                <a:gd name="T36" fmla="*/ 478831 w 286"/>
                <a:gd name="T37" fmla="*/ 377491 h 532"/>
                <a:gd name="T38" fmla="*/ 449607 w 286"/>
                <a:gd name="T39" fmla="*/ 449394 h 532"/>
                <a:gd name="T40" fmla="*/ 539528 w 286"/>
                <a:gd name="T41" fmla="*/ 581965 h 532"/>
                <a:gd name="T42" fmla="*/ 539528 w 286"/>
                <a:gd name="T43" fmla="*/ 599941 h 532"/>
                <a:gd name="T44" fmla="*/ 501312 w 286"/>
                <a:gd name="T45" fmla="*/ 860589 h 532"/>
                <a:gd name="T46" fmla="*/ 467591 w 286"/>
                <a:gd name="T47" fmla="*/ 936986 h 532"/>
                <a:gd name="T48" fmla="*/ 29224 w 286"/>
                <a:gd name="T49" fmla="*/ 1195388 h 532"/>
                <a:gd name="T50" fmla="*/ 26976 w 286"/>
                <a:gd name="T51" fmla="*/ 1195388 h 532"/>
                <a:gd name="T52" fmla="*/ 20232 w 286"/>
                <a:gd name="T53" fmla="*/ 665103 h 532"/>
                <a:gd name="T54" fmla="*/ 8992 w 286"/>
                <a:gd name="T55" fmla="*/ 847108 h 532"/>
                <a:gd name="T56" fmla="*/ 65193 w 286"/>
                <a:gd name="T57" fmla="*/ 1013383 h 532"/>
                <a:gd name="T58" fmla="*/ 38217 w 286"/>
                <a:gd name="T59" fmla="*/ 1087533 h 532"/>
                <a:gd name="T60" fmla="*/ 17984 w 286"/>
                <a:gd name="T61" fmla="*/ 1179659 h 532"/>
                <a:gd name="T62" fmla="*/ 29224 w 286"/>
                <a:gd name="T63" fmla="*/ 1186400 h 532"/>
                <a:gd name="T64" fmla="*/ 463095 w 286"/>
                <a:gd name="T65" fmla="*/ 930246 h 532"/>
                <a:gd name="T66" fmla="*/ 492320 w 286"/>
                <a:gd name="T67" fmla="*/ 860589 h 532"/>
                <a:gd name="T68" fmla="*/ 530536 w 286"/>
                <a:gd name="T69" fmla="*/ 597694 h 532"/>
                <a:gd name="T70" fmla="*/ 530536 w 286"/>
                <a:gd name="T71" fmla="*/ 581965 h 532"/>
                <a:gd name="T72" fmla="*/ 440615 w 286"/>
                <a:gd name="T73" fmla="*/ 449394 h 532"/>
                <a:gd name="T74" fmla="*/ 501312 w 286"/>
                <a:gd name="T75" fmla="*/ 330305 h 532"/>
                <a:gd name="T76" fmla="*/ 631698 w 286"/>
                <a:gd name="T77" fmla="*/ 222450 h 532"/>
                <a:gd name="T78" fmla="*/ 557513 w 286"/>
                <a:gd name="T79" fmla="*/ 208968 h 532"/>
                <a:gd name="T80" fmla="*/ 548521 w 286"/>
                <a:gd name="T81" fmla="*/ 123583 h 532"/>
                <a:gd name="T82" fmla="*/ 557513 w 286"/>
                <a:gd name="T83" fmla="*/ 101114 h 532"/>
                <a:gd name="T84" fmla="*/ 429375 w 286"/>
                <a:gd name="T85" fmla="*/ 42692 h 532"/>
                <a:gd name="T86" fmla="*/ 296741 w 286"/>
                <a:gd name="T87" fmla="*/ 92126 h 532"/>
                <a:gd name="T88" fmla="*/ 157362 w 286"/>
                <a:gd name="T89" fmla="*/ 276377 h 532"/>
                <a:gd name="T90" fmla="*/ 44961 w 286"/>
                <a:gd name="T91" fmla="*/ 310082 h 532"/>
                <a:gd name="T92" fmla="*/ 35969 w 286"/>
                <a:gd name="T93" fmla="*/ 447147 h 53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86" h="532">
                  <a:moveTo>
                    <a:pt x="4" y="527"/>
                  </a:moveTo>
                  <a:cubicBezTo>
                    <a:pt x="3" y="524"/>
                    <a:pt x="2" y="520"/>
                    <a:pt x="2" y="514"/>
                  </a:cubicBezTo>
                  <a:cubicBezTo>
                    <a:pt x="2" y="514"/>
                    <a:pt x="2" y="514"/>
                    <a:pt x="2" y="514"/>
                  </a:cubicBezTo>
                  <a:cubicBezTo>
                    <a:pt x="2" y="499"/>
                    <a:pt x="8" y="490"/>
                    <a:pt x="14" y="482"/>
                  </a:cubicBezTo>
                  <a:cubicBezTo>
                    <a:pt x="14" y="482"/>
                    <a:pt x="14" y="482"/>
                    <a:pt x="14" y="482"/>
                  </a:cubicBezTo>
                  <a:cubicBezTo>
                    <a:pt x="19" y="474"/>
                    <a:pt x="24" y="466"/>
                    <a:pt x="24" y="451"/>
                  </a:cubicBezTo>
                  <a:cubicBezTo>
                    <a:pt x="24" y="451"/>
                    <a:pt x="24" y="451"/>
                    <a:pt x="24" y="451"/>
                  </a:cubicBezTo>
                  <a:cubicBezTo>
                    <a:pt x="24" y="436"/>
                    <a:pt x="19" y="430"/>
                    <a:pt x="13" y="421"/>
                  </a:cubicBezTo>
                  <a:cubicBezTo>
                    <a:pt x="13" y="421"/>
                    <a:pt x="13" y="421"/>
                    <a:pt x="13" y="421"/>
                  </a:cubicBezTo>
                  <a:cubicBezTo>
                    <a:pt x="7" y="412"/>
                    <a:pt x="0" y="401"/>
                    <a:pt x="0" y="377"/>
                  </a:cubicBezTo>
                  <a:cubicBezTo>
                    <a:pt x="0" y="377"/>
                    <a:pt x="0" y="377"/>
                    <a:pt x="0" y="377"/>
                  </a:cubicBezTo>
                  <a:cubicBezTo>
                    <a:pt x="0" y="330"/>
                    <a:pt x="5" y="333"/>
                    <a:pt x="5" y="296"/>
                  </a:cubicBezTo>
                  <a:cubicBezTo>
                    <a:pt x="5" y="296"/>
                    <a:pt x="5" y="296"/>
                    <a:pt x="5" y="296"/>
                  </a:cubicBezTo>
                  <a:cubicBezTo>
                    <a:pt x="5" y="275"/>
                    <a:pt x="1" y="253"/>
                    <a:pt x="1" y="234"/>
                  </a:cubicBezTo>
                  <a:cubicBezTo>
                    <a:pt x="1" y="234"/>
                    <a:pt x="1" y="234"/>
                    <a:pt x="1" y="234"/>
                  </a:cubicBezTo>
                  <a:cubicBezTo>
                    <a:pt x="1" y="219"/>
                    <a:pt x="4" y="206"/>
                    <a:pt x="14" y="196"/>
                  </a:cubicBezTo>
                  <a:cubicBezTo>
                    <a:pt x="14" y="196"/>
                    <a:pt x="14" y="196"/>
                    <a:pt x="14" y="196"/>
                  </a:cubicBezTo>
                  <a:cubicBezTo>
                    <a:pt x="14" y="196"/>
                    <a:pt x="14" y="196"/>
                    <a:pt x="14" y="196"/>
                  </a:cubicBezTo>
                  <a:cubicBezTo>
                    <a:pt x="19" y="191"/>
                    <a:pt x="21" y="182"/>
                    <a:pt x="21" y="172"/>
                  </a:cubicBezTo>
                  <a:cubicBezTo>
                    <a:pt x="21" y="172"/>
                    <a:pt x="21" y="172"/>
                    <a:pt x="21" y="172"/>
                  </a:cubicBezTo>
                  <a:cubicBezTo>
                    <a:pt x="21" y="161"/>
                    <a:pt x="18" y="148"/>
                    <a:pt x="15" y="137"/>
                  </a:cubicBezTo>
                  <a:cubicBezTo>
                    <a:pt x="15" y="137"/>
                    <a:pt x="15" y="137"/>
                    <a:pt x="15" y="137"/>
                  </a:cubicBezTo>
                  <a:cubicBezTo>
                    <a:pt x="15" y="136"/>
                    <a:pt x="15" y="136"/>
                    <a:pt x="16" y="135"/>
                  </a:cubicBezTo>
                  <a:cubicBezTo>
                    <a:pt x="16" y="135"/>
                    <a:pt x="16" y="135"/>
                    <a:pt x="16" y="135"/>
                  </a:cubicBezTo>
                  <a:cubicBezTo>
                    <a:pt x="16" y="135"/>
                    <a:pt x="16" y="134"/>
                    <a:pt x="17" y="134"/>
                  </a:cubicBezTo>
                  <a:cubicBezTo>
                    <a:pt x="17" y="134"/>
                    <a:pt x="17" y="134"/>
                    <a:pt x="17" y="134"/>
                  </a:cubicBezTo>
                  <a:cubicBezTo>
                    <a:pt x="34" y="132"/>
                    <a:pt x="53" y="127"/>
                    <a:pt x="68" y="119"/>
                  </a:cubicBezTo>
                  <a:cubicBezTo>
                    <a:pt x="68" y="119"/>
                    <a:pt x="68" y="119"/>
                    <a:pt x="68" y="119"/>
                  </a:cubicBezTo>
                  <a:cubicBezTo>
                    <a:pt x="83" y="112"/>
                    <a:pt x="94" y="102"/>
                    <a:pt x="94" y="90"/>
                  </a:cubicBezTo>
                  <a:cubicBezTo>
                    <a:pt x="94" y="90"/>
                    <a:pt x="94" y="90"/>
                    <a:pt x="94" y="90"/>
                  </a:cubicBezTo>
                  <a:cubicBezTo>
                    <a:pt x="94" y="69"/>
                    <a:pt x="110" y="51"/>
                    <a:pt x="130" y="38"/>
                  </a:cubicBezTo>
                  <a:cubicBezTo>
                    <a:pt x="130" y="38"/>
                    <a:pt x="130" y="38"/>
                    <a:pt x="130" y="38"/>
                  </a:cubicBezTo>
                  <a:cubicBezTo>
                    <a:pt x="150" y="24"/>
                    <a:pt x="174" y="15"/>
                    <a:pt x="191" y="15"/>
                  </a:cubicBezTo>
                  <a:cubicBezTo>
                    <a:pt x="191" y="15"/>
                    <a:pt x="191" y="15"/>
                    <a:pt x="191" y="15"/>
                  </a:cubicBezTo>
                  <a:cubicBezTo>
                    <a:pt x="203" y="15"/>
                    <a:pt x="210" y="10"/>
                    <a:pt x="215" y="1"/>
                  </a:cubicBezTo>
                  <a:cubicBezTo>
                    <a:pt x="215" y="1"/>
                    <a:pt x="215" y="1"/>
                    <a:pt x="215" y="1"/>
                  </a:cubicBezTo>
                  <a:cubicBezTo>
                    <a:pt x="215" y="0"/>
                    <a:pt x="215" y="0"/>
                    <a:pt x="216" y="0"/>
                  </a:cubicBezTo>
                  <a:cubicBezTo>
                    <a:pt x="216" y="0"/>
                    <a:pt x="216" y="0"/>
                    <a:pt x="216" y="0"/>
                  </a:cubicBezTo>
                  <a:cubicBezTo>
                    <a:pt x="216" y="0"/>
                    <a:pt x="217" y="0"/>
                    <a:pt x="218" y="0"/>
                  </a:cubicBezTo>
                  <a:cubicBezTo>
                    <a:pt x="218" y="0"/>
                    <a:pt x="218" y="0"/>
                    <a:pt x="218" y="0"/>
                  </a:cubicBezTo>
                  <a:cubicBezTo>
                    <a:pt x="232" y="11"/>
                    <a:pt x="252" y="28"/>
                    <a:pt x="252" y="45"/>
                  </a:cubicBezTo>
                  <a:cubicBezTo>
                    <a:pt x="252" y="45"/>
                    <a:pt x="252" y="45"/>
                    <a:pt x="252" y="45"/>
                  </a:cubicBezTo>
                  <a:cubicBezTo>
                    <a:pt x="252" y="49"/>
                    <a:pt x="251" y="54"/>
                    <a:pt x="247" y="58"/>
                  </a:cubicBezTo>
                  <a:cubicBezTo>
                    <a:pt x="247" y="58"/>
                    <a:pt x="247" y="58"/>
                    <a:pt x="247" y="58"/>
                  </a:cubicBezTo>
                  <a:cubicBezTo>
                    <a:pt x="240" y="65"/>
                    <a:pt x="237" y="71"/>
                    <a:pt x="237" y="75"/>
                  </a:cubicBezTo>
                  <a:cubicBezTo>
                    <a:pt x="237" y="75"/>
                    <a:pt x="237" y="75"/>
                    <a:pt x="237" y="75"/>
                  </a:cubicBezTo>
                  <a:cubicBezTo>
                    <a:pt x="237" y="81"/>
                    <a:pt x="241" y="86"/>
                    <a:pt x="249" y="90"/>
                  </a:cubicBezTo>
                  <a:cubicBezTo>
                    <a:pt x="249" y="90"/>
                    <a:pt x="249" y="90"/>
                    <a:pt x="249" y="90"/>
                  </a:cubicBezTo>
                  <a:cubicBezTo>
                    <a:pt x="258" y="93"/>
                    <a:pt x="269" y="95"/>
                    <a:pt x="283" y="95"/>
                  </a:cubicBezTo>
                  <a:cubicBezTo>
                    <a:pt x="283" y="95"/>
                    <a:pt x="283" y="95"/>
                    <a:pt x="283" y="95"/>
                  </a:cubicBezTo>
                  <a:cubicBezTo>
                    <a:pt x="284" y="95"/>
                    <a:pt x="285" y="96"/>
                    <a:pt x="285" y="97"/>
                  </a:cubicBezTo>
                  <a:cubicBezTo>
                    <a:pt x="285" y="97"/>
                    <a:pt x="285" y="97"/>
                    <a:pt x="285" y="97"/>
                  </a:cubicBezTo>
                  <a:cubicBezTo>
                    <a:pt x="285" y="97"/>
                    <a:pt x="285" y="98"/>
                    <a:pt x="285" y="98"/>
                  </a:cubicBezTo>
                  <a:cubicBezTo>
                    <a:pt x="285" y="98"/>
                    <a:pt x="285" y="98"/>
                    <a:pt x="285" y="98"/>
                  </a:cubicBezTo>
                  <a:cubicBezTo>
                    <a:pt x="286" y="104"/>
                    <a:pt x="283" y="145"/>
                    <a:pt x="226" y="150"/>
                  </a:cubicBezTo>
                  <a:cubicBezTo>
                    <a:pt x="226" y="150"/>
                    <a:pt x="226" y="150"/>
                    <a:pt x="226" y="150"/>
                  </a:cubicBezTo>
                  <a:cubicBezTo>
                    <a:pt x="224" y="152"/>
                    <a:pt x="219" y="160"/>
                    <a:pt x="213" y="168"/>
                  </a:cubicBezTo>
                  <a:cubicBezTo>
                    <a:pt x="213" y="168"/>
                    <a:pt x="213" y="168"/>
                    <a:pt x="213" y="168"/>
                  </a:cubicBezTo>
                  <a:cubicBezTo>
                    <a:pt x="207" y="179"/>
                    <a:pt x="200" y="192"/>
                    <a:pt x="200" y="200"/>
                  </a:cubicBezTo>
                  <a:cubicBezTo>
                    <a:pt x="200" y="200"/>
                    <a:pt x="200" y="200"/>
                    <a:pt x="200" y="200"/>
                  </a:cubicBezTo>
                  <a:cubicBezTo>
                    <a:pt x="200" y="202"/>
                    <a:pt x="201" y="204"/>
                    <a:pt x="202" y="205"/>
                  </a:cubicBezTo>
                  <a:cubicBezTo>
                    <a:pt x="202" y="205"/>
                    <a:pt x="202" y="205"/>
                    <a:pt x="202" y="205"/>
                  </a:cubicBezTo>
                  <a:cubicBezTo>
                    <a:pt x="213" y="216"/>
                    <a:pt x="240" y="234"/>
                    <a:pt x="240" y="259"/>
                  </a:cubicBezTo>
                  <a:cubicBezTo>
                    <a:pt x="240" y="259"/>
                    <a:pt x="240" y="259"/>
                    <a:pt x="240" y="259"/>
                  </a:cubicBezTo>
                  <a:cubicBezTo>
                    <a:pt x="240" y="262"/>
                    <a:pt x="240" y="264"/>
                    <a:pt x="240" y="267"/>
                  </a:cubicBezTo>
                  <a:cubicBezTo>
                    <a:pt x="240" y="267"/>
                    <a:pt x="240" y="267"/>
                    <a:pt x="240" y="267"/>
                  </a:cubicBezTo>
                  <a:cubicBezTo>
                    <a:pt x="233" y="294"/>
                    <a:pt x="220" y="322"/>
                    <a:pt x="220" y="348"/>
                  </a:cubicBezTo>
                  <a:cubicBezTo>
                    <a:pt x="220" y="348"/>
                    <a:pt x="220" y="348"/>
                    <a:pt x="220" y="348"/>
                  </a:cubicBezTo>
                  <a:cubicBezTo>
                    <a:pt x="220" y="361"/>
                    <a:pt x="223" y="372"/>
                    <a:pt x="223" y="383"/>
                  </a:cubicBezTo>
                  <a:cubicBezTo>
                    <a:pt x="223" y="383"/>
                    <a:pt x="223" y="383"/>
                    <a:pt x="223" y="383"/>
                  </a:cubicBezTo>
                  <a:cubicBezTo>
                    <a:pt x="223" y="394"/>
                    <a:pt x="220" y="405"/>
                    <a:pt x="208" y="417"/>
                  </a:cubicBezTo>
                  <a:cubicBezTo>
                    <a:pt x="208" y="417"/>
                    <a:pt x="208" y="417"/>
                    <a:pt x="208" y="417"/>
                  </a:cubicBezTo>
                  <a:cubicBezTo>
                    <a:pt x="186" y="439"/>
                    <a:pt x="108" y="503"/>
                    <a:pt x="63" y="516"/>
                  </a:cubicBezTo>
                  <a:cubicBezTo>
                    <a:pt x="63" y="516"/>
                    <a:pt x="63" y="516"/>
                    <a:pt x="63" y="516"/>
                  </a:cubicBezTo>
                  <a:cubicBezTo>
                    <a:pt x="37" y="524"/>
                    <a:pt x="22" y="532"/>
                    <a:pt x="13" y="532"/>
                  </a:cubicBezTo>
                  <a:cubicBezTo>
                    <a:pt x="13" y="532"/>
                    <a:pt x="13" y="532"/>
                    <a:pt x="13" y="532"/>
                  </a:cubicBezTo>
                  <a:cubicBezTo>
                    <a:pt x="12" y="532"/>
                    <a:pt x="12" y="532"/>
                    <a:pt x="12" y="532"/>
                  </a:cubicBezTo>
                  <a:cubicBezTo>
                    <a:pt x="12" y="532"/>
                    <a:pt x="12" y="532"/>
                    <a:pt x="12" y="532"/>
                  </a:cubicBezTo>
                  <a:cubicBezTo>
                    <a:pt x="9" y="532"/>
                    <a:pt x="6" y="530"/>
                    <a:pt x="4" y="527"/>
                  </a:cubicBezTo>
                  <a:close/>
                  <a:moveTo>
                    <a:pt x="5" y="234"/>
                  </a:moveTo>
                  <a:cubicBezTo>
                    <a:pt x="5" y="252"/>
                    <a:pt x="9" y="274"/>
                    <a:pt x="9" y="296"/>
                  </a:cubicBezTo>
                  <a:cubicBezTo>
                    <a:pt x="9" y="296"/>
                    <a:pt x="9" y="296"/>
                    <a:pt x="9" y="296"/>
                  </a:cubicBezTo>
                  <a:cubicBezTo>
                    <a:pt x="9" y="334"/>
                    <a:pt x="4" y="330"/>
                    <a:pt x="4" y="377"/>
                  </a:cubicBezTo>
                  <a:cubicBezTo>
                    <a:pt x="4" y="377"/>
                    <a:pt x="4" y="377"/>
                    <a:pt x="4" y="377"/>
                  </a:cubicBezTo>
                  <a:cubicBezTo>
                    <a:pt x="4" y="400"/>
                    <a:pt x="10" y="410"/>
                    <a:pt x="16" y="419"/>
                  </a:cubicBezTo>
                  <a:cubicBezTo>
                    <a:pt x="16" y="419"/>
                    <a:pt x="16" y="419"/>
                    <a:pt x="16" y="419"/>
                  </a:cubicBezTo>
                  <a:cubicBezTo>
                    <a:pt x="22" y="428"/>
                    <a:pt x="29" y="435"/>
                    <a:pt x="29" y="451"/>
                  </a:cubicBezTo>
                  <a:cubicBezTo>
                    <a:pt x="29" y="451"/>
                    <a:pt x="29" y="451"/>
                    <a:pt x="29" y="451"/>
                  </a:cubicBezTo>
                  <a:cubicBezTo>
                    <a:pt x="29" y="467"/>
                    <a:pt x="23" y="476"/>
                    <a:pt x="17" y="484"/>
                  </a:cubicBezTo>
                  <a:cubicBezTo>
                    <a:pt x="17" y="484"/>
                    <a:pt x="17" y="484"/>
                    <a:pt x="17" y="484"/>
                  </a:cubicBezTo>
                  <a:cubicBezTo>
                    <a:pt x="11" y="492"/>
                    <a:pt x="6" y="500"/>
                    <a:pt x="6" y="514"/>
                  </a:cubicBezTo>
                  <a:cubicBezTo>
                    <a:pt x="6" y="514"/>
                    <a:pt x="6" y="514"/>
                    <a:pt x="6" y="514"/>
                  </a:cubicBezTo>
                  <a:cubicBezTo>
                    <a:pt x="6" y="520"/>
                    <a:pt x="7" y="523"/>
                    <a:pt x="8" y="525"/>
                  </a:cubicBezTo>
                  <a:cubicBezTo>
                    <a:pt x="8" y="525"/>
                    <a:pt x="8" y="525"/>
                    <a:pt x="8" y="525"/>
                  </a:cubicBezTo>
                  <a:cubicBezTo>
                    <a:pt x="9" y="527"/>
                    <a:pt x="10" y="528"/>
                    <a:pt x="13" y="528"/>
                  </a:cubicBezTo>
                  <a:cubicBezTo>
                    <a:pt x="13" y="528"/>
                    <a:pt x="13" y="528"/>
                    <a:pt x="13" y="528"/>
                  </a:cubicBezTo>
                  <a:cubicBezTo>
                    <a:pt x="20" y="528"/>
                    <a:pt x="36" y="520"/>
                    <a:pt x="62" y="512"/>
                  </a:cubicBezTo>
                  <a:cubicBezTo>
                    <a:pt x="62" y="512"/>
                    <a:pt x="62" y="512"/>
                    <a:pt x="62" y="512"/>
                  </a:cubicBezTo>
                  <a:cubicBezTo>
                    <a:pt x="105" y="500"/>
                    <a:pt x="184" y="436"/>
                    <a:pt x="206" y="414"/>
                  </a:cubicBezTo>
                  <a:cubicBezTo>
                    <a:pt x="206" y="414"/>
                    <a:pt x="206" y="414"/>
                    <a:pt x="206" y="414"/>
                  </a:cubicBezTo>
                  <a:cubicBezTo>
                    <a:pt x="217" y="403"/>
                    <a:pt x="219" y="393"/>
                    <a:pt x="219" y="383"/>
                  </a:cubicBezTo>
                  <a:cubicBezTo>
                    <a:pt x="219" y="383"/>
                    <a:pt x="219" y="383"/>
                    <a:pt x="219" y="383"/>
                  </a:cubicBezTo>
                  <a:cubicBezTo>
                    <a:pt x="219" y="372"/>
                    <a:pt x="217" y="361"/>
                    <a:pt x="216" y="348"/>
                  </a:cubicBezTo>
                  <a:cubicBezTo>
                    <a:pt x="216" y="348"/>
                    <a:pt x="216" y="348"/>
                    <a:pt x="216" y="348"/>
                  </a:cubicBezTo>
                  <a:cubicBezTo>
                    <a:pt x="217" y="320"/>
                    <a:pt x="229" y="292"/>
                    <a:pt x="236" y="266"/>
                  </a:cubicBezTo>
                  <a:cubicBezTo>
                    <a:pt x="236" y="266"/>
                    <a:pt x="236" y="266"/>
                    <a:pt x="236" y="266"/>
                  </a:cubicBezTo>
                  <a:cubicBezTo>
                    <a:pt x="236" y="264"/>
                    <a:pt x="236" y="261"/>
                    <a:pt x="236" y="259"/>
                  </a:cubicBezTo>
                  <a:cubicBezTo>
                    <a:pt x="236" y="259"/>
                    <a:pt x="236" y="259"/>
                    <a:pt x="236" y="259"/>
                  </a:cubicBezTo>
                  <a:cubicBezTo>
                    <a:pt x="237" y="238"/>
                    <a:pt x="211" y="219"/>
                    <a:pt x="199" y="208"/>
                  </a:cubicBezTo>
                  <a:cubicBezTo>
                    <a:pt x="199" y="208"/>
                    <a:pt x="199" y="208"/>
                    <a:pt x="199" y="208"/>
                  </a:cubicBezTo>
                  <a:cubicBezTo>
                    <a:pt x="197" y="206"/>
                    <a:pt x="196" y="203"/>
                    <a:pt x="196" y="200"/>
                  </a:cubicBezTo>
                  <a:cubicBezTo>
                    <a:pt x="196" y="200"/>
                    <a:pt x="196" y="200"/>
                    <a:pt x="196" y="200"/>
                  </a:cubicBezTo>
                  <a:cubicBezTo>
                    <a:pt x="196" y="181"/>
                    <a:pt x="223" y="147"/>
                    <a:pt x="223" y="147"/>
                  </a:cubicBezTo>
                  <a:cubicBezTo>
                    <a:pt x="223" y="147"/>
                    <a:pt x="223" y="147"/>
                    <a:pt x="223" y="147"/>
                  </a:cubicBezTo>
                  <a:cubicBezTo>
                    <a:pt x="224" y="147"/>
                    <a:pt x="224" y="146"/>
                    <a:pt x="225" y="146"/>
                  </a:cubicBezTo>
                  <a:cubicBezTo>
                    <a:pt x="225" y="146"/>
                    <a:pt x="225" y="146"/>
                    <a:pt x="225" y="146"/>
                  </a:cubicBezTo>
                  <a:cubicBezTo>
                    <a:pt x="277" y="142"/>
                    <a:pt x="281" y="108"/>
                    <a:pt x="281" y="99"/>
                  </a:cubicBezTo>
                  <a:cubicBezTo>
                    <a:pt x="281" y="99"/>
                    <a:pt x="281" y="99"/>
                    <a:pt x="281" y="99"/>
                  </a:cubicBezTo>
                  <a:cubicBezTo>
                    <a:pt x="268" y="99"/>
                    <a:pt x="256" y="97"/>
                    <a:pt x="248" y="93"/>
                  </a:cubicBezTo>
                  <a:cubicBezTo>
                    <a:pt x="248" y="93"/>
                    <a:pt x="248" y="93"/>
                    <a:pt x="248" y="93"/>
                  </a:cubicBezTo>
                  <a:cubicBezTo>
                    <a:pt x="239" y="90"/>
                    <a:pt x="233" y="83"/>
                    <a:pt x="233" y="75"/>
                  </a:cubicBezTo>
                  <a:cubicBezTo>
                    <a:pt x="233" y="75"/>
                    <a:pt x="233" y="75"/>
                    <a:pt x="233" y="75"/>
                  </a:cubicBezTo>
                  <a:cubicBezTo>
                    <a:pt x="233" y="69"/>
                    <a:pt x="237" y="62"/>
                    <a:pt x="244" y="55"/>
                  </a:cubicBezTo>
                  <a:cubicBezTo>
                    <a:pt x="244" y="55"/>
                    <a:pt x="244" y="55"/>
                    <a:pt x="244" y="55"/>
                  </a:cubicBezTo>
                  <a:cubicBezTo>
                    <a:pt x="247" y="52"/>
                    <a:pt x="248" y="48"/>
                    <a:pt x="248" y="45"/>
                  </a:cubicBezTo>
                  <a:cubicBezTo>
                    <a:pt x="248" y="45"/>
                    <a:pt x="248" y="45"/>
                    <a:pt x="248" y="45"/>
                  </a:cubicBezTo>
                  <a:cubicBezTo>
                    <a:pt x="249" y="32"/>
                    <a:pt x="231" y="16"/>
                    <a:pt x="217" y="5"/>
                  </a:cubicBezTo>
                  <a:cubicBezTo>
                    <a:pt x="217" y="5"/>
                    <a:pt x="217" y="5"/>
                    <a:pt x="217" y="5"/>
                  </a:cubicBezTo>
                  <a:cubicBezTo>
                    <a:pt x="212" y="14"/>
                    <a:pt x="203" y="19"/>
                    <a:pt x="191" y="19"/>
                  </a:cubicBezTo>
                  <a:cubicBezTo>
                    <a:pt x="191" y="19"/>
                    <a:pt x="191" y="19"/>
                    <a:pt x="191" y="19"/>
                  </a:cubicBezTo>
                  <a:cubicBezTo>
                    <a:pt x="176" y="19"/>
                    <a:pt x="152" y="28"/>
                    <a:pt x="132" y="41"/>
                  </a:cubicBezTo>
                  <a:cubicBezTo>
                    <a:pt x="132" y="41"/>
                    <a:pt x="132" y="41"/>
                    <a:pt x="132" y="41"/>
                  </a:cubicBezTo>
                  <a:cubicBezTo>
                    <a:pt x="113" y="54"/>
                    <a:pt x="98" y="72"/>
                    <a:pt x="98" y="90"/>
                  </a:cubicBezTo>
                  <a:cubicBezTo>
                    <a:pt x="98" y="90"/>
                    <a:pt x="98" y="90"/>
                    <a:pt x="98" y="90"/>
                  </a:cubicBezTo>
                  <a:cubicBezTo>
                    <a:pt x="98" y="105"/>
                    <a:pt x="86" y="115"/>
                    <a:pt x="70" y="123"/>
                  </a:cubicBezTo>
                  <a:cubicBezTo>
                    <a:pt x="70" y="123"/>
                    <a:pt x="70" y="123"/>
                    <a:pt x="70" y="123"/>
                  </a:cubicBezTo>
                  <a:cubicBezTo>
                    <a:pt x="55" y="130"/>
                    <a:pt x="36" y="135"/>
                    <a:pt x="20" y="138"/>
                  </a:cubicBezTo>
                  <a:cubicBezTo>
                    <a:pt x="20" y="138"/>
                    <a:pt x="20" y="138"/>
                    <a:pt x="20" y="138"/>
                  </a:cubicBezTo>
                  <a:cubicBezTo>
                    <a:pt x="23" y="149"/>
                    <a:pt x="25" y="161"/>
                    <a:pt x="25" y="172"/>
                  </a:cubicBezTo>
                  <a:cubicBezTo>
                    <a:pt x="25" y="172"/>
                    <a:pt x="25" y="172"/>
                    <a:pt x="25" y="172"/>
                  </a:cubicBezTo>
                  <a:cubicBezTo>
                    <a:pt x="25" y="183"/>
                    <a:pt x="23" y="193"/>
                    <a:pt x="16" y="199"/>
                  </a:cubicBezTo>
                  <a:cubicBezTo>
                    <a:pt x="16" y="199"/>
                    <a:pt x="16" y="199"/>
                    <a:pt x="16" y="199"/>
                  </a:cubicBezTo>
                  <a:cubicBezTo>
                    <a:pt x="8" y="208"/>
                    <a:pt x="5" y="220"/>
                    <a:pt x="5" y="234"/>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8" name="Freeform 28"/>
            <p:cNvSpPr>
              <a:spLocks noEditPoints="1"/>
            </p:cNvSpPr>
            <p:nvPr/>
          </p:nvSpPr>
          <p:spPr bwMode="auto">
            <a:xfrm>
              <a:off x="6111881" y="2509839"/>
              <a:ext cx="268288" cy="344488"/>
            </a:xfrm>
            <a:custGeom>
              <a:avLst/>
              <a:gdLst>
                <a:gd name="T0" fmla="*/ 74399 w 119"/>
                <a:gd name="T1" fmla="*/ 270187 h 153"/>
                <a:gd name="T2" fmla="*/ 63127 w 119"/>
                <a:gd name="T3" fmla="*/ 258929 h 153"/>
                <a:gd name="T4" fmla="*/ 0 w 119"/>
                <a:gd name="T5" fmla="*/ 189131 h 153"/>
                <a:gd name="T6" fmla="*/ 4509 w 119"/>
                <a:gd name="T7" fmla="*/ 166615 h 153"/>
                <a:gd name="T8" fmla="*/ 56363 w 119"/>
                <a:gd name="T9" fmla="*/ 92314 h 153"/>
                <a:gd name="T10" fmla="*/ 94690 w 119"/>
                <a:gd name="T11" fmla="*/ 31522 h 153"/>
                <a:gd name="T12" fmla="*/ 101453 w 119"/>
                <a:gd name="T13" fmla="*/ 9006 h 153"/>
                <a:gd name="T14" fmla="*/ 121744 w 119"/>
                <a:gd name="T15" fmla="*/ 0 h 153"/>
                <a:gd name="T16" fmla="*/ 169089 w 119"/>
                <a:gd name="T17" fmla="*/ 24767 h 153"/>
                <a:gd name="T18" fmla="*/ 164580 w 119"/>
                <a:gd name="T19" fmla="*/ 27019 h 153"/>
                <a:gd name="T20" fmla="*/ 191634 w 119"/>
                <a:gd name="T21" fmla="*/ 83308 h 153"/>
                <a:gd name="T22" fmla="*/ 214179 w 119"/>
                <a:gd name="T23" fmla="*/ 141848 h 153"/>
                <a:gd name="T24" fmla="*/ 268288 w 119"/>
                <a:gd name="T25" fmla="*/ 256677 h 153"/>
                <a:gd name="T26" fmla="*/ 266033 w 119"/>
                <a:gd name="T27" fmla="*/ 261180 h 153"/>
                <a:gd name="T28" fmla="*/ 227707 w 119"/>
                <a:gd name="T29" fmla="*/ 321972 h 153"/>
                <a:gd name="T30" fmla="*/ 225452 w 119"/>
                <a:gd name="T31" fmla="*/ 324224 h 153"/>
                <a:gd name="T32" fmla="*/ 137526 w 119"/>
                <a:gd name="T33" fmla="*/ 344488 h 153"/>
                <a:gd name="T34" fmla="*/ 137526 w 119"/>
                <a:gd name="T35" fmla="*/ 344488 h 153"/>
                <a:gd name="T36" fmla="*/ 92435 w 119"/>
                <a:gd name="T37" fmla="*/ 315218 h 153"/>
                <a:gd name="T38" fmla="*/ 94690 w 119"/>
                <a:gd name="T39" fmla="*/ 294954 h 153"/>
                <a:gd name="T40" fmla="*/ 137526 w 119"/>
                <a:gd name="T41" fmla="*/ 335482 h 153"/>
                <a:gd name="T42" fmla="*/ 218689 w 119"/>
                <a:gd name="T43" fmla="*/ 317469 h 153"/>
                <a:gd name="T44" fmla="*/ 259270 w 119"/>
                <a:gd name="T45" fmla="*/ 256677 h 153"/>
                <a:gd name="T46" fmla="*/ 207416 w 119"/>
                <a:gd name="T47" fmla="*/ 148603 h 153"/>
                <a:gd name="T48" fmla="*/ 182616 w 119"/>
                <a:gd name="T49" fmla="*/ 85559 h 153"/>
                <a:gd name="T50" fmla="*/ 162326 w 119"/>
                <a:gd name="T51" fmla="*/ 31522 h 153"/>
                <a:gd name="T52" fmla="*/ 162326 w 119"/>
                <a:gd name="T53" fmla="*/ 31522 h 153"/>
                <a:gd name="T54" fmla="*/ 121744 w 119"/>
                <a:gd name="T55" fmla="*/ 9006 h 153"/>
                <a:gd name="T56" fmla="*/ 103708 w 119"/>
                <a:gd name="T57" fmla="*/ 31522 h 153"/>
                <a:gd name="T58" fmla="*/ 63127 w 119"/>
                <a:gd name="T59" fmla="*/ 99068 h 153"/>
                <a:gd name="T60" fmla="*/ 11273 w 119"/>
                <a:gd name="T61" fmla="*/ 168867 h 153"/>
                <a:gd name="T62" fmla="*/ 9018 w 119"/>
                <a:gd name="T63" fmla="*/ 189131 h 153"/>
                <a:gd name="T64" fmla="*/ 27054 w 119"/>
                <a:gd name="T65" fmla="*/ 231910 h 153"/>
                <a:gd name="T66" fmla="*/ 63127 w 119"/>
                <a:gd name="T67" fmla="*/ 249923 h 15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19" h="153">
                  <a:moveTo>
                    <a:pt x="41" y="140"/>
                  </a:moveTo>
                  <a:cubicBezTo>
                    <a:pt x="38" y="133"/>
                    <a:pt x="36" y="125"/>
                    <a:pt x="33" y="120"/>
                  </a:cubicBezTo>
                  <a:cubicBezTo>
                    <a:pt x="33" y="120"/>
                    <a:pt x="33" y="120"/>
                    <a:pt x="33" y="120"/>
                  </a:cubicBezTo>
                  <a:cubicBezTo>
                    <a:pt x="31" y="116"/>
                    <a:pt x="30" y="115"/>
                    <a:pt x="28" y="115"/>
                  </a:cubicBezTo>
                  <a:cubicBezTo>
                    <a:pt x="28" y="115"/>
                    <a:pt x="28" y="115"/>
                    <a:pt x="28" y="115"/>
                  </a:cubicBezTo>
                  <a:cubicBezTo>
                    <a:pt x="15" y="115"/>
                    <a:pt x="0" y="101"/>
                    <a:pt x="0" y="84"/>
                  </a:cubicBezTo>
                  <a:cubicBezTo>
                    <a:pt x="0" y="84"/>
                    <a:pt x="0" y="84"/>
                    <a:pt x="0" y="84"/>
                  </a:cubicBezTo>
                  <a:cubicBezTo>
                    <a:pt x="0" y="80"/>
                    <a:pt x="0" y="77"/>
                    <a:pt x="2" y="74"/>
                  </a:cubicBezTo>
                  <a:cubicBezTo>
                    <a:pt x="2" y="74"/>
                    <a:pt x="2" y="74"/>
                    <a:pt x="2" y="74"/>
                  </a:cubicBezTo>
                  <a:cubicBezTo>
                    <a:pt x="6" y="64"/>
                    <a:pt x="16" y="52"/>
                    <a:pt x="25" y="41"/>
                  </a:cubicBezTo>
                  <a:cubicBezTo>
                    <a:pt x="25" y="41"/>
                    <a:pt x="25" y="41"/>
                    <a:pt x="25" y="41"/>
                  </a:cubicBezTo>
                  <a:cubicBezTo>
                    <a:pt x="34" y="31"/>
                    <a:pt x="42" y="20"/>
                    <a:pt x="42" y="14"/>
                  </a:cubicBezTo>
                  <a:cubicBezTo>
                    <a:pt x="42" y="14"/>
                    <a:pt x="42" y="14"/>
                    <a:pt x="42" y="14"/>
                  </a:cubicBezTo>
                  <a:cubicBezTo>
                    <a:pt x="42" y="9"/>
                    <a:pt x="43" y="6"/>
                    <a:pt x="45" y="4"/>
                  </a:cubicBezTo>
                  <a:cubicBezTo>
                    <a:pt x="45" y="4"/>
                    <a:pt x="45" y="4"/>
                    <a:pt x="45" y="4"/>
                  </a:cubicBezTo>
                  <a:cubicBezTo>
                    <a:pt x="48" y="1"/>
                    <a:pt x="51" y="0"/>
                    <a:pt x="54" y="0"/>
                  </a:cubicBezTo>
                  <a:cubicBezTo>
                    <a:pt x="54" y="0"/>
                    <a:pt x="54" y="0"/>
                    <a:pt x="54" y="0"/>
                  </a:cubicBezTo>
                  <a:cubicBezTo>
                    <a:pt x="60" y="0"/>
                    <a:pt x="68" y="4"/>
                    <a:pt x="75" y="11"/>
                  </a:cubicBezTo>
                  <a:cubicBezTo>
                    <a:pt x="75" y="11"/>
                    <a:pt x="75" y="11"/>
                    <a:pt x="75" y="11"/>
                  </a:cubicBezTo>
                  <a:cubicBezTo>
                    <a:pt x="73" y="12"/>
                    <a:pt x="73" y="12"/>
                    <a:pt x="73" y="12"/>
                  </a:cubicBezTo>
                  <a:cubicBezTo>
                    <a:pt x="75" y="11"/>
                    <a:pt x="75" y="11"/>
                    <a:pt x="75" y="11"/>
                  </a:cubicBezTo>
                  <a:cubicBezTo>
                    <a:pt x="82" y="19"/>
                    <a:pt x="83" y="28"/>
                    <a:pt x="85" y="37"/>
                  </a:cubicBezTo>
                  <a:cubicBezTo>
                    <a:pt x="85" y="37"/>
                    <a:pt x="85" y="37"/>
                    <a:pt x="85" y="37"/>
                  </a:cubicBezTo>
                  <a:cubicBezTo>
                    <a:pt x="86" y="46"/>
                    <a:pt x="87" y="55"/>
                    <a:pt x="95" y="63"/>
                  </a:cubicBezTo>
                  <a:cubicBezTo>
                    <a:pt x="95" y="63"/>
                    <a:pt x="95" y="63"/>
                    <a:pt x="95" y="63"/>
                  </a:cubicBezTo>
                  <a:cubicBezTo>
                    <a:pt x="107" y="75"/>
                    <a:pt x="115" y="99"/>
                    <a:pt x="119" y="114"/>
                  </a:cubicBezTo>
                  <a:cubicBezTo>
                    <a:pt x="119" y="114"/>
                    <a:pt x="119" y="114"/>
                    <a:pt x="119" y="114"/>
                  </a:cubicBezTo>
                  <a:cubicBezTo>
                    <a:pt x="119" y="115"/>
                    <a:pt x="119" y="115"/>
                    <a:pt x="118" y="116"/>
                  </a:cubicBezTo>
                  <a:cubicBezTo>
                    <a:pt x="118" y="116"/>
                    <a:pt x="118" y="116"/>
                    <a:pt x="118" y="116"/>
                  </a:cubicBezTo>
                  <a:cubicBezTo>
                    <a:pt x="110" y="123"/>
                    <a:pt x="103" y="131"/>
                    <a:pt x="101" y="143"/>
                  </a:cubicBezTo>
                  <a:cubicBezTo>
                    <a:pt x="101" y="143"/>
                    <a:pt x="101" y="143"/>
                    <a:pt x="101" y="143"/>
                  </a:cubicBezTo>
                  <a:cubicBezTo>
                    <a:pt x="101" y="144"/>
                    <a:pt x="100" y="144"/>
                    <a:pt x="100" y="144"/>
                  </a:cubicBezTo>
                  <a:cubicBezTo>
                    <a:pt x="100" y="144"/>
                    <a:pt x="100" y="144"/>
                    <a:pt x="100" y="144"/>
                  </a:cubicBezTo>
                  <a:cubicBezTo>
                    <a:pt x="89" y="149"/>
                    <a:pt x="74" y="153"/>
                    <a:pt x="61" y="153"/>
                  </a:cubicBezTo>
                  <a:cubicBezTo>
                    <a:pt x="61" y="153"/>
                    <a:pt x="61" y="153"/>
                    <a:pt x="61" y="153"/>
                  </a:cubicBezTo>
                  <a:cubicBezTo>
                    <a:pt x="61" y="153"/>
                    <a:pt x="61" y="153"/>
                    <a:pt x="61" y="153"/>
                  </a:cubicBezTo>
                  <a:cubicBezTo>
                    <a:pt x="61" y="153"/>
                    <a:pt x="61" y="153"/>
                    <a:pt x="61" y="153"/>
                  </a:cubicBezTo>
                  <a:cubicBezTo>
                    <a:pt x="51" y="153"/>
                    <a:pt x="45" y="147"/>
                    <a:pt x="41" y="140"/>
                  </a:cubicBezTo>
                  <a:close/>
                  <a:moveTo>
                    <a:pt x="37" y="118"/>
                  </a:moveTo>
                  <a:cubicBezTo>
                    <a:pt x="39" y="122"/>
                    <a:pt x="40" y="127"/>
                    <a:pt x="42" y="131"/>
                  </a:cubicBezTo>
                  <a:cubicBezTo>
                    <a:pt x="42" y="131"/>
                    <a:pt x="42" y="131"/>
                    <a:pt x="42" y="131"/>
                  </a:cubicBezTo>
                  <a:cubicBezTo>
                    <a:pt x="45" y="141"/>
                    <a:pt x="50" y="149"/>
                    <a:pt x="61" y="149"/>
                  </a:cubicBezTo>
                  <a:cubicBezTo>
                    <a:pt x="61" y="149"/>
                    <a:pt x="61" y="149"/>
                    <a:pt x="61" y="149"/>
                  </a:cubicBezTo>
                  <a:cubicBezTo>
                    <a:pt x="73" y="149"/>
                    <a:pt x="87" y="145"/>
                    <a:pt x="97" y="141"/>
                  </a:cubicBezTo>
                  <a:cubicBezTo>
                    <a:pt x="97" y="141"/>
                    <a:pt x="97" y="141"/>
                    <a:pt x="97" y="141"/>
                  </a:cubicBezTo>
                  <a:cubicBezTo>
                    <a:pt x="100" y="129"/>
                    <a:pt x="106" y="120"/>
                    <a:pt x="115" y="114"/>
                  </a:cubicBezTo>
                  <a:cubicBezTo>
                    <a:pt x="115" y="114"/>
                    <a:pt x="115" y="114"/>
                    <a:pt x="115" y="114"/>
                  </a:cubicBezTo>
                  <a:cubicBezTo>
                    <a:pt x="111" y="99"/>
                    <a:pt x="103" y="76"/>
                    <a:pt x="92" y="66"/>
                  </a:cubicBezTo>
                  <a:cubicBezTo>
                    <a:pt x="92" y="66"/>
                    <a:pt x="92" y="66"/>
                    <a:pt x="92" y="66"/>
                  </a:cubicBezTo>
                  <a:cubicBezTo>
                    <a:pt x="84" y="57"/>
                    <a:pt x="82" y="47"/>
                    <a:pt x="81" y="38"/>
                  </a:cubicBezTo>
                  <a:cubicBezTo>
                    <a:pt x="81" y="38"/>
                    <a:pt x="81" y="38"/>
                    <a:pt x="81" y="38"/>
                  </a:cubicBezTo>
                  <a:cubicBezTo>
                    <a:pt x="79" y="28"/>
                    <a:pt x="78" y="20"/>
                    <a:pt x="72" y="14"/>
                  </a:cubicBezTo>
                  <a:cubicBezTo>
                    <a:pt x="72" y="14"/>
                    <a:pt x="72" y="14"/>
                    <a:pt x="72" y="14"/>
                  </a:cubicBezTo>
                  <a:cubicBezTo>
                    <a:pt x="72" y="14"/>
                    <a:pt x="72" y="14"/>
                    <a:pt x="72" y="14"/>
                  </a:cubicBezTo>
                  <a:cubicBezTo>
                    <a:pt x="65" y="7"/>
                    <a:pt x="59" y="4"/>
                    <a:pt x="54" y="4"/>
                  </a:cubicBezTo>
                  <a:cubicBezTo>
                    <a:pt x="54" y="4"/>
                    <a:pt x="54" y="4"/>
                    <a:pt x="54" y="4"/>
                  </a:cubicBezTo>
                  <a:cubicBezTo>
                    <a:pt x="49" y="4"/>
                    <a:pt x="46" y="7"/>
                    <a:pt x="46" y="14"/>
                  </a:cubicBezTo>
                  <a:cubicBezTo>
                    <a:pt x="46" y="14"/>
                    <a:pt x="46" y="14"/>
                    <a:pt x="46" y="14"/>
                  </a:cubicBezTo>
                  <a:cubicBezTo>
                    <a:pt x="46" y="23"/>
                    <a:pt x="37" y="33"/>
                    <a:pt x="28" y="44"/>
                  </a:cubicBezTo>
                  <a:cubicBezTo>
                    <a:pt x="28" y="44"/>
                    <a:pt x="28" y="44"/>
                    <a:pt x="28" y="44"/>
                  </a:cubicBezTo>
                  <a:cubicBezTo>
                    <a:pt x="19" y="55"/>
                    <a:pt x="9" y="66"/>
                    <a:pt x="5" y="75"/>
                  </a:cubicBezTo>
                  <a:cubicBezTo>
                    <a:pt x="5" y="75"/>
                    <a:pt x="5" y="75"/>
                    <a:pt x="5" y="75"/>
                  </a:cubicBezTo>
                  <a:cubicBezTo>
                    <a:pt x="4" y="78"/>
                    <a:pt x="4" y="81"/>
                    <a:pt x="4" y="84"/>
                  </a:cubicBezTo>
                  <a:cubicBezTo>
                    <a:pt x="4" y="84"/>
                    <a:pt x="4" y="84"/>
                    <a:pt x="4" y="84"/>
                  </a:cubicBezTo>
                  <a:cubicBezTo>
                    <a:pt x="4" y="91"/>
                    <a:pt x="7" y="98"/>
                    <a:pt x="12" y="103"/>
                  </a:cubicBezTo>
                  <a:cubicBezTo>
                    <a:pt x="12" y="103"/>
                    <a:pt x="12" y="103"/>
                    <a:pt x="12" y="103"/>
                  </a:cubicBezTo>
                  <a:cubicBezTo>
                    <a:pt x="17" y="108"/>
                    <a:pt x="23" y="111"/>
                    <a:pt x="28" y="111"/>
                  </a:cubicBezTo>
                  <a:cubicBezTo>
                    <a:pt x="28" y="111"/>
                    <a:pt x="28" y="111"/>
                    <a:pt x="28" y="111"/>
                  </a:cubicBezTo>
                  <a:cubicBezTo>
                    <a:pt x="32" y="111"/>
                    <a:pt x="35" y="114"/>
                    <a:pt x="37" y="118"/>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9" name="Freeform 30"/>
            <p:cNvSpPr/>
            <p:nvPr/>
          </p:nvSpPr>
          <p:spPr bwMode="auto">
            <a:xfrm>
              <a:off x="5991231" y="2395539"/>
              <a:ext cx="238125" cy="309563"/>
            </a:xfrm>
            <a:custGeom>
              <a:avLst/>
              <a:gdLst>
                <a:gd name="T0" fmla="*/ 44929 w 106"/>
                <a:gd name="T1" fmla="*/ 284888 h 138"/>
                <a:gd name="T2" fmla="*/ 31450 w 106"/>
                <a:gd name="T3" fmla="*/ 231051 h 138"/>
                <a:gd name="T4" fmla="*/ 31450 w 106"/>
                <a:gd name="T5" fmla="*/ 231051 h 138"/>
                <a:gd name="T6" fmla="*/ 0 w 106"/>
                <a:gd name="T7" fmla="*/ 82999 h 138"/>
                <a:gd name="T8" fmla="*/ 0 w 106"/>
                <a:gd name="T9" fmla="*/ 82999 h 138"/>
                <a:gd name="T10" fmla="*/ 58408 w 106"/>
                <a:gd name="T11" fmla="*/ 26919 h 138"/>
                <a:gd name="T12" fmla="*/ 58408 w 106"/>
                <a:gd name="T13" fmla="*/ 26919 h 138"/>
                <a:gd name="T14" fmla="*/ 152759 w 106"/>
                <a:gd name="T15" fmla="*/ 0 h 138"/>
                <a:gd name="T16" fmla="*/ 152759 w 106"/>
                <a:gd name="T17" fmla="*/ 0 h 138"/>
                <a:gd name="T18" fmla="*/ 152759 w 106"/>
                <a:gd name="T19" fmla="*/ 4486 h 138"/>
                <a:gd name="T20" fmla="*/ 152759 w 106"/>
                <a:gd name="T21" fmla="*/ 8973 h 138"/>
                <a:gd name="T22" fmla="*/ 60654 w 106"/>
                <a:gd name="T23" fmla="*/ 35891 h 138"/>
                <a:gd name="T24" fmla="*/ 60654 w 106"/>
                <a:gd name="T25" fmla="*/ 35891 h 138"/>
                <a:gd name="T26" fmla="*/ 8986 w 106"/>
                <a:gd name="T27" fmla="*/ 82999 h 138"/>
                <a:gd name="T28" fmla="*/ 8986 w 106"/>
                <a:gd name="T29" fmla="*/ 82999 h 138"/>
                <a:gd name="T30" fmla="*/ 40436 w 106"/>
                <a:gd name="T31" fmla="*/ 231051 h 138"/>
                <a:gd name="T32" fmla="*/ 40436 w 106"/>
                <a:gd name="T33" fmla="*/ 231051 h 138"/>
                <a:gd name="T34" fmla="*/ 110077 w 106"/>
                <a:gd name="T35" fmla="*/ 300590 h 138"/>
                <a:gd name="T36" fmla="*/ 110077 w 106"/>
                <a:gd name="T37" fmla="*/ 300590 h 138"/>
                <a:gd name="T38" fmla="*/ 121309 w 106"/>
                <a:gd name="T39" fmla="*/ 300590 h 138"/>
                <a:gd name="T40" fmla="*/ 121309 w 106"/>
                <a:gd name="T41" fmla="*/ 300590 h 138"/>
                <a:gd name="T42" fmla="*/ 125802 w 106"/>
                <a:gd name="T43" fmla="*/ 280401 h 138"/>
                <a:gd name="T44" fmla="*/ 125802 w 106"/>
                <a:gd name="T45" fmla="*/ 280401 h 138"/>
                <a:gd name="T46" fmla="*/ 177471 w 106"/>
                <a:gd name="T47" fmla="*/ 206375 h 138"/>
                <a:gd name="T48" fmla="*/ 177471 w 106"/>
                <a:gd name="T49" fmla="*/ 206375 h 138"/>
                <a:gd name="T50" fmla="*/ 215660 w 106"/>
                <a:gd name="T51" fmla="*/ 145809 h 138"/>
                <a:gd name="T52" fmla="*/ 215660 w 106"/>
                <a:gd name="T53" fmla="*/ 145809 h 138"/>
                <a:gd name="T54" fmla="*/ 226893 w 106"/>
                <a:gd name="T55" fmla="*/ 118890 h 138"/>
                <a:gd name="T56" fmla="*/ 226893 w 106"/>
                <a:gd name="T57" fmla="*/ 118890 h 138"/>
                <a:gd name="T58" fmla="*/ 197689 w 106"/>
                <a:gd name="T59" fmla="*/ 51594 h 138"/>
                <a:gd name="T60" fmla="*/ 197689 w 106"/>
                <a:gd name="T61" fmla="*/ 51594 h 138"/>
                <a:gd name="T62" fmla="*/ 152759 w 106"/>
                <a:gd name="T63" fmla="*/ 8973 h 138"/>
                <a:gd name="T64" fmla="*/ 152759 w 106"/>
                <a:gd name="T65" fmla="*/ 8973 h 138"/>
                <a:gd name="T66" fmla="*/ 152759 w 106"/>
                <a:gd name="T67" fmla="*/ 4486 h 138"/>
                <a:gd name="T68" fmla="*/ 152759 w 106"/>
                <a:gd name="T69" fmla="*/ 0 h 138"/>
                <a:gd name="T70" fmla="*/ 204428 w 106"/>
                <a:gd name="T71" fmla="*/ 47107 h 138"/>
                <a:gd name="T72" fmla="*/ 204428 w 106"/>
                <a:gd name="T73" fmla="*/ 47107 h 138"/>
                <a:gd name="T74" fmla="*/ 235879 w 106"/>
                <a:gd name="T75" fmla="*/ 118890 h 138"/>
                <a:gd name="T76" fmla="*/ 235879 w 106"/>
                <a:gd name="T77" fmla="*/ 118890 h 138"/>
                <a:gd name="T78" fmla="*/ 233632 w 106"/>
                <a:gd name="T79" fmla="*/ 125620 h 138"/>
                <a:gd name="T80" fmla="*/ 233632 w 106"/>
                <a:gd name="T81" fmla="*/ 125620 h 138"/>
                <a:gd name="T82" fmla="*/ 224646 w 106"/>
                <a:gd name="T83" fmla="*/ 145809 h 138"/>
                <a:gd name="T84" fmla="*/ 224646 w 106"/>
                <a:gd name="T85" fmla="*/ 145809 h 138"/>
                <a:gd name="T86" fmla="*/ 184210 w 106"/>
                <a:gd name="T87" fmla="*/ 213105 h 138"/>
                <a:gd name="T88" fmla="*/ 184210 w 106"/>
                <a:gd name="T89" fmla="*/ 213105 h 138"/>
                <a:gd name="T90" fmla="*/ 132541 w 106"/>
                <a:gd name="T91" fmla="*/ 282644 h 138"/>
                <a:gd name="T92" fmla="*/ 132541 w 106"/>
                <a:gd name="T93" fmla="*/ 282644 h 138"/>
                <a:gd name="T94" fmla="*/ 130295 w 106"/>
                <a:gd name="T95" fmla="*/ 302833 h 138"/>
                <a:gd name="T96" fmla="*/ 130295 w 106"/>
                <a:gd name="T97" fmla="*/ 302833 h 138"/>
                <a:gd name="T98" fmla="*/ 130295 w 106"/>
                <a:gd name="T99" fmla="*/ 305077 h 138"/>
                <a:gd name="T100" fmla="*/ 130295 w 106"/>
                <a:gd name="T101" fmla="*/ 305077 h 138"/>
                <a:gd name="T102" fmla="*/ 125802 w 106"/>
                <a:gd name="T103" fmla="*/ 309563 h 138"/>
                <a:gd name="T104" fmla="*/ 125802 w 106"/>
                <a:gd name="T105" fmla="*/ 309563 h 138"/>
                <a:gd name="T106" fmla="*/ 110077 w 106"/>
                <a:gd name="T107" fmla="*/ 309563 h 138"/>
                <a:gd name="T108" fmla="*/ 110077 w 106"/>
                <a:gd name="T109" fmla="*/ 309563 h 138"/>
                <a:gd name="T110" fmla="*/ 107830 w 106"/>
                <a:gd name="T111" fmla="*/ 309563 h 138"/>
                <a:gd name="T112" fmla="*/ 107830 w 106"/>
                <a:gd name="T113" fmla="*/ 309563 h 138"/>
                <a:gd name="T114" fmla="*/ 44929 w 106"/>
                <a:gd name="T115" fmla="*/ 284888 h 13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06" h="138">
                  <a:moveTo>
                    <a:pt x="20" y="127"/>
                  </a:moveTo>
                  <a:cubicBezTo>
                    <a:pt x="15" y="120"/>
                    <a:pt x="14" y="111"/>
                    <a:pt x="14" y="103"/>
                  </a:cubicBezTo>
                  <a:cubicBezTo>
                    <a:pt x="14" y="103"/>
                    <a:pt x="14" y="103"/>
                    <a:pt x="14" y="103"/>
                  </a:cubicBezTo>
                  <a:cubicBezTo>
                    <a:pt x="14" y="83"/>
                    <a:pt x="0" y="52"/>
                    <a:pt x="0" y="37"/>
                  </a:cubicBezTo>
                  <a:cubicBezTo>
                    <a:pt x="0" y="37"/>
                    <a:pt x="0" y="37"/>
                    <a:pt x="0" y="37"/>
                  </a:cubicBezTo>
                  <a:cubicBezTo>
                    <a:pt x="0" y="28"/>
                    <a:pt x="12" y="20"/>
                    <a:pt x="26" y="12"/>
                  </a:cubicBezTo>
                  <a:cubicBezTo>
                    <a:pt x="26" y="12"/>
                    <a:pt x="26" y="12"/>
                    <a:pt x="26" y="12"/>
                  </a:cubicBezTo>
                  <a:cubicBezTo>
                    <a:pt x="40" y="6"/>
                    <a:pt x="56" y="0"/>
                    <a:pt x="68" y="0"/>
                  </a:cubicBezTo>
                  <a:cubicBezTo>
                    <a:pt x="68" y="0"/>
                    <a:pt x="68" y="0"/>
                    <a:pt x="68" y="0"/>
                  </a:cubicBezTo>
                  <a:cubicBezTo>
                    <a:pt x="68" y="2"/>
                    <a:pt x="68" y="2"/>
                    <a:pt x="68" y="2"/>
                  </a:cubicBezTo>
                  <a:cubicBezTo>
                    <a:pt x="68" y="4"/>
                    <a:pt x="68" y="4"/>
                    <a:pt x="68" y="4"/>
                  </a:cubicBezTo>
                  <a:cubicBezTo>
                    <a:pt x="57" y="4"/>
                    <a:pt x="41" y="9"/>
                    <a:pt x="27" y="16"/>
                  </a:cubicBezTo>
                  <a:cubicBezTo>
                    <a:pt x="27" y="16"/>
                    <a:pt x="27" y="16"/>
                    <a:pt x="27" y="16"/>
                  </a:cubicBezTo>
                  <a:cubicBezTo>
                    <a:pt x="14" y="23"/>
                    <a:pt x="3" y="32"/>
                    <a:pt x="4" y="37"/>
                  </a:cubicBezTo>
                  <a:cubicBezTo>
                    <a:pt x="4" y="37"/>
                    <a:pt x="4" y="37"/>
                    <a:pt x="4" y="37"/>
                  </a:cubicBezTo>
                  <a:cubicBezTo>
                    <a:pt x="3" y="50"/>
                    <a:pt x="17" y="82"/>
                    <a:pt x="18" y="103"/>
                  </a:cubicBezTo>
                  <a:cubicBezTo>
                    <a:pt x="18" y="103"/>
                    <a:pt x="18" y="103"/>
                    <a:pt x="18" y="103"/>
                  </a:cubicBezTo>
                  <a:cubicBezTo>
                    <a:pt x="18" y="119"/>
                    <a:pt x="23" y="134"/>
                    <a:pt x="49" y="134"/>
                  </a:cubicBezTo>
                  <a:cubicBezTo>
                    <a:pt x="49" y="134"/>
                    <a:pt x="49" y="134"/>
                    <a:pt x="49" y="134"/>
                  </a:cubicBezTo>
                  <a:cubicBezTo>
                    <a:pt x="50" y="134"/>
                    <a:pt x="52" y="134"/>
                    <a:pt x="54" y="134"/>
                  </a:cubicBezTo>
                  <a:cubicBezTo>
                    <a:pt x="54" y="134"/>
                    <a:pt x="54" y="134"/>
                    <a:pt x="54" y="134"/>
                  </a:cubicBezTo>
                  <a:cubicBezTo>
                    <a:pt x="54" y="131"/>
                    <a:pt x="54" y="128"/>
                    <a:pt x="56" y="125"/>
                  </a:cubicBezTo>
                  <a:cubicBezTo>
                    <a:pt x="56" y="125"/>
                    <a:pt x="56" y="125"/>
                    <a:pt x="56" y="125"/>
                  </a:cubicBezTo>
                  <a:cubicBezTo>
                    <a:pt x="60" y="115"/>
                    <a:pt x="70" y="103"/>
                    <a:pt x="79" y="92"/>
                  </a:cubicBezTo>
                  <a:cubicBezTo>
                    <a:pt x="79" y="92"/>
                    <a:pt x="79" y="92"/>
                    <a:pt x="79" y="92"/>
                  </a:cubicBezTo>
                  <a:cubicBezTo>
                    <a:pt x="88" y="82"/>
                    <a:pt x="96" y="71"/>
                    <a:pt x="96" y="65"/>
                  </a:cubicBezTo>
                  <a:cubicBezTo>
                    <a:pt x="96" y="65"/>
                    <a:pt x="96" y="65"/>
                    <a:pt x="96" y="65"/>
                  </a:cubicBezTo>
                  <a:cubicBezTo>
                    <a:pt x="96" y="60"/>
                    <a:pt x="98" y="56"/>
                    <a:pt x="101" y="53"/>
                  </a:cubicBezTo>
                  <a:cubicBezTo>
                    <a:pt x="101" y="53"/>
                    <a:pt x="101" y="53"/>
                    <a:pt x="101" y="53"/>
                  </a:cubicBezTo>
                  <a:cubicBezTo>
                    <a:pt x="98" y="45"/>
                    <a:pt x="94" y="33"/>
                    <a:pt x="88" y="23"/>
                  </a:cubicBezTo>
                  <a:cubicBezTo>
                    <a:pt x="88" y="23"/>
                    <a:pt x="88" y="23"/>
                    <a:pt x="88" y="23"/>
                  </a:cubicBezTo>
                  <a:cubicBezTo>
                    <a:pt x="82" y="12"/>
                    <a:pt x="74" y="4"/>
                    <a:pt x="68" y="4"/>
                  </a:cubicBezTo>
                  <a:cubicBezTo>
                    <a:pt x="68" y="4"/>
                    <a:pt x="68" y="4"/>
                    <a:pt x="68" y="4"/>
                  </a:cubicBezTo>
                  <a:cubicBezTo>
                    <a:pt x="68" y="2"/>
                    <a:pt x="68" y="2"/>
                    <a:pt x="68" y="2"/>
                  </a:cubicBezTo>
                  <a:cubicBezTo>
                    <a:pt x="68" y="0"/>
                    <a:pt x="68" y="0"/>
                    <a:pt x="68" y="0"/>
                  </a:cubicBezTo>
                  <a:cubicBezTo>
                    <a:pt x="78" y="1"/>
                    <a:pt x="85" y="10"/>
                    <a:pt x="91" y="21"/>
                  </a:cubicBezTo>
                  <a:cubicBezTo>
                    <a:pt x="91" y="21"/>
                    <a:pt x="91" y="21"/>
                    <a:pt x="91" y="21"/>
                  </a:cubicBezTo>
                  <a:cubicBezTo>
                    <a:pt x="98" y="32"/>
                    <a:pt x="103" y="45"/>
                    <a:pt x="105" y="53"/>
                  </a:cubicBezTo>
                  <a:cubicBezTo>
                    <a:pt x="105" y="53"/>
                    <a:pt x="105" y="53"/>
                    <a:pt x="105" y="53"/>
                  </a:cubicBezTo>
                  <a:cubicBezTo>
                    <a:pt x="106" y="54"/>
                    <a:pt x="105" y="55"/>
                    <a:pt x="104" y="56"/>
                  </a:cubicBezTo>
                  <a:cubicBezTo>
                    <a:pt x="104" y="56"/>
                    <a:pt x="104" y="56"/>
                    <a:pt x="104" y="56"/>
                  </a:cubicBezTo>
                  <a:cubicBezTo>
                    <a:pt x="102" y="57"/>
                    <a:pt x="100" y="60"/>
                    <a:pt x="100" y="65"/>
                  </a:cubicBezTo>
                  <a:cubicBezTo>
                    <a:pt x="100" y="65"/>
                    <a:pt x="100" y="65"/>
                    <a:pt x="100" y="65"/>
                  </a:cubicBezTo>
                  <a:cubicBezTo>
                    <a:pt x="100" y="74"/>
                    <a:pt x="91" y="84"/>
                    <a:pt x="82" y="95"/>
                  </a:cubicBezTo>
                  <a:cubicBezTo>
                    <a:pt x="82" y="95"/>
                    <a:pt x="82" y="95"/>
                    <a:pt x="82" y="95"/>
                  </a:cubicBezTo>
                  <a:cubicBezTo>
                    <a:pt x="73" y="106"/>
                    <a:pt x="63" y="117"/>
                    <a:pt x="59" y="126"/>
                  </a:cubicBezTo>
                  <a:cubicBezTo>
                    <a:pt x="59" y="126"/>
                    <a:pt x="59" y="126"/>
                    <a:pt x="59" y="126"/>
                  </a:cubicBezTo>
                  <a:cubicBezTo>
                    <a:pt x="58" y="129"/>
                    <a:pt x="58" y="132"/>
                    <a:pt x="58" y="135"/>
                  </a:cubicBezTo>
                  <a:cubicBezTo>
                    <a:pt x="58" y="135"/>
                    <a:pt x="58" y="135"/>
                    <a:pt x="58" y="135"/>
                  </a:cubicBezTo>
                  <a:cubicBezTo>
                    <a:pt x="58" y="135"/>
                    <a:pt x="58" y="135"/>
                    <a:pt x="58" y="136"/>
                  </a:cubicBezTo>
                  <a:cubicBezTo>
                    <a:pt x="58" y="136"/>
                    <a:pt x="58" y="136"/>
                    <a:pt x="58" y="136"/>
                  </a:cubicBezTo>
                  <a:cubicBezTo>
                    <a:pt x="58" y="137"/>
                    <a:pt x="57" y="138"/>
                    <a:pt x="56" y="138"/>
                  </a:cubicBezTo>
                  <a:cubicBezTo>
                    <a:pt x="56" y="138"/>
                    <a:pt x="56" y="138"/>
                    <a:pt x="56" y="138"/>
                  </a:cubicBezTo>
                  <a:cubicBezTo>
                    <a:pt x="53" y="138"/>
                    <a:pt x="51" y="138"/>
                    <a:pt x="49" y="138"/>
                  </a:cubicBezTo>
                  <a:cubicBezTo>
                    <a:pt x="49" y="138"/>
                    <a:pt x="49" y="138"/>
                    <a:pt x="49" y="138"/>
                  </a:cubicBezTo>
                  <a:cubicBezTo>
                    <a:pt x="49" y="138"/>
                    <a:pt x="49" y="138"/>
                    <a:pt x="48" y="138"/>
                  </a:cubicBezTo>
                  <a:cubicBezTo>
                    <a:pt x="48" y="138"/>
                    <a:pt x="48" y="138"/>
                    <a:pt x="48" y="138"/>
                  </a:cubicBezTo>
                  <a:cubicBezTo>
                    <a:pt x="35" y="138"/>
                    <a:pt x="26" y="134"/>
                    <a:pt x="20" y="127"/>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0" name="Freeform 32"/>
            <p:cNvSpPr/>
            <p:nvPr/>
          </p:nvSpPr>
          <p:spPr bwMode="auto">
            <a:xfrm>
              <a:off x="5700718" y="2070101"/>
              <a:ext cx="885826" cy="1249363"/>
            </a:xfrm>
            <a:custGeom>
              <a:avLst/>
              <a:gdLst>
                <a:gd name="T0" fmla="*/ 53959 w 394"/>
                <a:gd name="T1" fmla="*/ 1242622 h 556"/>
                <a:gd name="T2" fmla="*/ 44966 w 394"/>
                <a:gd name="T3" fmla="*/ 1157234 h 556"/>
                <a:gd name="T4" fmla="*/ 89932 w 394"/>
                <a:gd name="T5" fmla="*/ 957246 h 556"/>
                <a:gd name="T6" fmla="*/ 60704 w 394"/>
                <a:gd name="T7" fmla="*/ 705576 h 556"/>
                <a:gd name="T8" fmla="*/ 191105 w 394"/>
                <a:gd name="T9" fmla="*/ 597717 h 556"/>
                <a:gd name="T10" fmla="*/ 107918 w 394"/>
                <a:gd name="T11" fmla="*/ 498846 h 556"/>
                <a:gd name="T12" fmla="*/ 42717 w 394"/>
                <a:gd name="T13" fmla="*/ 381999 h 556"/>
                <a:gd name="T14" fmla="*/ 116911 w 394"/>
                <a:gd name="T15" fmla="*/ 159541 h 556"/>
                <a:gd name="T16" fmla="*/ 170870 w 394"/>
                <a:gd name="T17" fmla="*/ 242682 h 556"/>
                <a:gd name="T18" fmla="*/ 409189 w 394"/>
                <a:gd name="T19" fmla="*/ 71906 h 556"/>
                <a:gd name="T20" fmla="*/ 465396 w 394"/>
                <a:gd name="T21" fmla="*/ 0 h 556"/>
                <a:gd name="T22" fmla="*/ 636266 w 394"/>
                <a:gd name="T23" fmla="*/ 114600 h 556"/>
                <a:gd name="T24" fmla="*/ 672239 w 394"/>
                <a:gd name="T25" fmla="*/ 222459 h 556"/>
                <a:gd name="T26" fmla="*/ 665494 w 394"/>
                <a:gd name="T27" fmla="*/ 229200 h 556"/>
                <a:gd name="T28" fmla="*/ 627273 w 394"/>
                <a:gd name="T29" fmla="*/ 114600 h 556"/>
                <a:gd name="T30" fmla="*/ 418182 w 394"/>
                <a:gd name="T31" fmla="*/ 71906 h 556"/>
                <a:gd name="T32" fmla="*/ 357478 w 394"/>
                <a:gd name="T33" fmla="*/ 193247 h 556"/>
                <a:gd name="T34" fmla="*/ 159629 w 394"/>
                <a:gd name="T35" fmla="*/ 247176 h 556"/>
                <a:gd name="T36" fmla="*/ 69697 w 394"/>
                <a:gd name="T37" fmla="*/ 233694 h 556"/>
                <a:gd name="T38" fmla="*/ 114663 w 394"/>
                <a:gd name="T39" fmla="*/ 505588 h 556"/>
                <a:gd name="T40" fmla="*/ 119159 w 394"/>
                <a:gd name="T41" fmla="*/ 577493 h 556"/>
                <a:gd name="T42" fmla="*/ 200098 w 394"/>
                <a:gd name="T43" fmla="*/ 595470 h 556"/>
                <a:gd name="T44" fmla="*/ 38221 w 394"/>
                <a:gd name="T45" fmla="*/ 752764 h 556"/>
                <a:gd name="T46" fmla="*/ 98925 w 394"/>
                <a:gd name="T47" fmla="*/ 957246 h 556"/>
                <a:gd name="T48" fmla="*/ 53959 w 394"/>
                <a:gd name="T49" fmla="*/ 1157234 h 556"/>
                <a:gd name="T50" fmla="*/ 296774 w 394"/>
                <a:gd name="T51" fmla="*/ 1240375 h 556"/>
                <a:gd name="T52" fmla="*/ 299022 w 394"/>
                <a:gd name="T53" fmla="*/ 1229139 h 556"/>
                <a:gd name="T54" fmla="*/ 638514 w 394"/>
                <a:gd name="T55" fmla="*/ 826917 h 556"/>
                <a:gd name="T56" fmla="*/ 629521 w 394"/>
                <a:gd name="T57" fmla="*/ 768493 h 556"/>
                <a:gd name="T58" fmla="*/ 485630 w 394"/>
                <a:gd name="T59" fmla="*/ 710070 h 556"/>
                <a:gd name="T60" fmla="*/ 411437 w 394"/>
                <a:gd name="T61" fmla="*/ 635917 h 556"/>
                <a:gd name="T62" fmla="*/ 321505 w 394"/>
                <a:gd name="T63" fmla="*/ 557270 h 556"/>
                <a:gd name="T64" fmla="*/ 348485 w 394"/>
                <a:gd name="T65" fmla="*/ 355035 h 556"/>
                <a:gd name="T66" fmla="*/ 526100 w 394"/>
                <a:gd name="T67" fmla="*/ 442670 h 556"/>
                <a:gd name="T68" fmla="*/ 580059 w 394"/>
                <a:gd name="T69" fmla="*/ 465141 h 556"/>
                <a:gd name="T70" fmla="*/ 676735 w 394"/>
                <a:gd name="T71" fmla="*/ 689846 h 556"/>
                <a:gd name="T72" fmla="*/ 874585 w 394"/>
                <a:gd name="T73" fmla="*/ 471882 h 556"/>
                <a:gd name="T74" fmla="*/ 885826 w 394"/>
                <a:gd name="T75" fmla="*/ 471882 h 556"/>
                <a:gd name="T76" fmla="*/ 827370 w 394"/>
                <a:gd name="T77" fmla="*/ 575246 h 556"/>
                <a:gd name="T78" fmla="*/ 669990 w 394"/>
                <a:gd name="T79" fmla="*/ 698834 h 556"/>
                <a:gd name="T80" fmla="*/ 593548 w 394"/>
                <a:gd name="T81" fmla="*/ 525811 h 556"/>
                <a:gd name="T82" fmla="*/ 523851 w 394"/>
                <a:gd name="T83" fmla="*/ 451658 h 556"/>
                <a:gd name="T84" fmla="*/ 517107 w 394"/>
                <a:gd name="T85" fmla="*/ 449411 h 556"/>
                <a:gd name="T86" fmla="*/ 350733 w 394"/>
                <a:gd name="T87" fmla="*/ 361776 h 556"/>
                <a:gd name="T88" fmla="*/ 330499 w 394"/>
                <a:gd name="T89" fmla="*/ 557270 h 556"/>
                <a:gd name="T90" fmla="*/ 418182 w 394"/>
                <a:gd name="T91" fmla="*/ 626929 h 556"/>
                <a:gd name="T92" fmla="*/ 474389 w 394"/>
                <a:gd name="T93" fmla="*/ 689846 h 556"/>
                <a:gd name="T94" fmla="*/ 548583 w 394"/>
                <a:gd name="T95" fmla="*/ 775234 h 556"/>
                <a:gd name="T96" fmla="*/ 636266 w 394"/>
                <a:gd name="T97" fmla="*/ 757258 h 556"/>
                <a:gd name="T98" fmla="*/ 649756 w 394"/>
                <a:gd name="T99" fmla="*/ 824669 h 556"/>
                <a:gd name="T100" fmla="*/ 649756 w 394"/>
                <a:gd name="T101" fmla="*/ 831411 h 556"/>
                <a:gd name="T102" fmla="*/ 334995 w 394"/>
                <a:gd name="T103" fmla="*/ 1233634 h 556"/>
                <a:gd name="T104" fmla="*/ 337243 w 394"/>
                <a:gd name="T105" fmla="*/ 1240375 h 5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94" h="556">
                  <a:moveTo>
                    <a:pt x="94" y="550"/>
                  </a:moveTo>
                  <a:cubicBezTo>
                    <a:pt x="77" y="550"/>
                    <a:pt x="44" y="552"/>
                    <a:pt x="25" y="554"/>
                  </a:cubicBezTo>
                  <a:cubicBezTo>
                    <a:pt x="25" y="554"/>
                    <a:pt x="25" y="554"/>
                    <a:pt x="25" y="554"/>
                  </a:cubicBezTo>
                  <a:cubicBezTo>
                    <a:pt x="25" y="554"/>
                    <a:pt x="24" y="554"/>
                    <a:pt x="24" y="553"/>
                  </a:cubicBezTo>
                  <a:cubicBezTo>
                    <a:pt x="24" y="553"/>
                    <a:pt x="24" y="553"/>
                    <a:pt x="24" y="553"/>
                  </a:cubicBezTo>
                  <a:cubicBezTo>
                    <a:pt x="23" y="553"/>
                    <a:pt x="23" y="552"/>
                    <a:pt x="23" y="552"/>
                  </a:cubicBezTo>
                  <a:cubicBezTo>
                    <a:pt x="23" y="552"/>
                    <a:pt x="23" y="552"/>
                    <a:pt x="23" y="552"/>
                  </a:cubicBezTo>
                  <a:cubicBezTo>
                    <a:pt x="23" y="551"/>
                    <a:pt x="23" y="550"/>
                    <a:pt x="23" y="550"/>
                  </a:cubicBezTo>
                  <a:cubicBezTo>
                    <a:pt x="23" y="550"/>
                    <a:pt x="23" y="550"/>
                    <a:pt x="23" y="550"/>
                  </a:cubicBezTo>
                  <a:cubicBezTo>
                    <a:pt x="23" y="539"/>
                    <a:pt x="21" y="528"/>
                    <a:pt x="20" y="515"/>
                  </a:cubicBezTo>
                  <a:cubicBezTo>
                    <a:pt x="20" y="515"/>
                    <a:pt x="20" y="515"/>
                    <a:pt x="20" y="515"/>
                  </a:cubicBezTo>
                  <a:cubicBezTo>
                    <a:pt x="21" y="487"/>
                    <a:pt x="33" y="459"/>
                    <a:pt x="40" y="433"/>
                  </a:cubicBezTo>
                  <a:cubicBezTo>
                    <a:pt x="40" y="433"/>
                    <a:pt x="40" y="433"/>
                    <a:pt x="40" y="433"/>
                  </a:cubicBezTo>
                  <a:cubicBezTo>
                    <a:pt x="40" y="431"/>
                    <a:pt x="40" y="428"/>
                    <a:pt x="40" y="426"/>
                  </a:cubicBezTo>
                  <a:cubicBezTo>
                    <a:pt x="40" y="426"/>
                    <a:pt x="40" y="426"/>
                    <a:pt x="40" y="426"/>
                  </a:cubicBezTo>
                  <a:cubicBezTo>
                    <a:pt x="41" y="405"/>
                    <a:pt x="15" y="386"/>
                    <a:pt x="3" y="375"/>
                  </a:cubicBezTo>
                  <a:cubicBezTo>
                    <a:pt x="3" y="375"/>
                    <a:pt x="3" y="375"/>
                    <a:pt x="3" y="375"/>
                  </a:cubicBezTo>
                  <a:cubicBezTo>
                    <a:pt x="1" y="373"/>
                    <a:pt x="0" y="370"/>
                    <a:pt x="0" y="367"/>
                  </a:cubicBezTo>
                  <a:cubicBezTo>
                    <a:pt x="0" y="367"/>
                    <a:pt x="0" y="367"/>
                    <a:pt x="0" y="367"/>
                  </a:cubicBezTo>
                  <a:cubicBezTo>
                    <a:pt x="0" y="348"/>
                    <a:pt x="27" y="314"/>
                    <a:pt x="27" y="314"/>
                  </a:cubicBezTo>
                  <a:cubicBezTo>
                    <a:pt x="27" y="314"/>
                    <a:pt x="27" y="314"/>
                    <a:pt x="27" y="314"/>
                  </a:cubicBezTo>
                  <a:cubicBezTo>
                    <a:pt x="28" y="314"/>
                    <a:pt x="28" y="313"/>
                    <a:pt x="29" y="313"/>
                  </a:cubicBezTo>
                  <a:cubicBezTo>
                    <a:pt x="29" y="313"/>
                    <a:pt x="29" y="313"/>
                    <a:pt x="29" y="313"/>
                  </a:cubicBezTo>
                  <a:cubicBezTo>
                    <a:pt x="81" y="309"/>
                    <a:pt x="85" y="275"/>
                    <a:pt x="85" y="266"/>
                  </a:cubicBezTo>
                  <a:cubicBezTo>
                    <a:pt x="85" y="266"/>
                    <a:pt x="85" y="266"/>
                    <a:pt x="85" y="266"/>
                  </a:cubicBezTo>
                  <a:cubicBezTo>
                    <a:pt x="72" y="266"/>
                    <a:pt x="60" y="264"/>
                    <a:pt x="52" y="260"/>
                  </a:cubicBezTo>
                  <a:cubicBezTo>
                    <a:pt x="52" y="260"/>
                    <a:pt x="52" y="260"/>
                    <a:pt x="52" y="260"/>
                  </a:cubicBezTo>
                  <a:cubicBezTo>
                    <a:pt x="43" y="257"/>
                    <a:pt x="37" y="250"/>
                    <a:pt x="37" y="242"/>
                  </a:cubicBezTo>
                  <a:cubicBezTo>
                    <a:pt x="37" y="242"/>
                    <a:pt x="37" y="242"/>
                    <a:pt x="37" y="242"/>
                  </a:cubicBezTo>
                  <a:cubicBezTo>
                    <a:pt x="37" y="236"/>
                    <a:pt x="41" y="229"/>
                    <a:pt x="48" y="222"/>
                  </a:cubicBezTo>
                  <a:cubicBezTo>
                    <a:pt x="48" y="222"/>
                    <a:pt x="48" y="222"/>
                    <a:pt x="48" y="222"/>
                  </a:cubicBezTo>
                  <a:cubicBezTo>
                    <a:pt x="51" y="219"/>
                    <a:pt x="52" y="215"/>
                    <a:pt x="52" y="212"/>
                  </a:cubicBezTo>
                  <a:cubicBezTo>
                    <a:pt x="52" y="212"/>
                    <a:pt x="52" y="212"/>
                    <a:pt x="52" y="212"/>
                  </a:cubicBezTo>
                  <a:cubicBezTo>
                    <a:pt x="53" y="198"/>
                    <a:pt x="34" y="181"/>
                    <a:pt x="19" y="170"/>
                  </a:cubicBezTo>
                  <a:cubicBezTo>
                    <a:pt x="19" y="170"/>
                    <a:pt x="19" y="170"/>
                    <a:pt x="19" y="170"/>
                  </a:cubicBezTo>
                  <a:cubicBezTo>
                    <a:pt x="18" y="170"/>
                    <a:pt x="18" y="169"/>
                    <a:pt x="19" y="168"/>
                  </a:cubicBezTo>
                  <a:cubicBezTo>
                    <a:pt x="19" y="168"/>
                    <a:pt x="19" y="168"/>
                    <a:pt x="19" y="168"/>
                  </a:cubicBezTo>
                  <a:cubicBezTo>
                    <a:pt x="27" y="153"/>
                    <a:pt x="28" y="128"/>
                    <a:pt x="27" y="104"/>
                  </a:cubicBezTo>
                  <a:cubicBezTo>
                    <a:pt x="27" y="104"/>
                    <a:pt x="27" y="104"/>
                    <a:pt x="27" y="104"/>
                  </a:cubicBezTo>
                  <a:cubicBezTo>
                    <a:pt x="28" y="84"/>
                    <a:pt x="39" y="71"/>
                    <a:pt x="52" y="71"/>
                  </a:cubicBezTo>
                  <a:cubicBezTo>
                    <a:pt x="52" y="71"/>
                    <a:pt x="52" y="71"/>
                    <a:pt x="52" y="71"/>
                  </a:cubicBezTo>
                  <a:cubicBezTo>
                    <a:pt x="64" y="71"/>
                    <a:pt x="75" y="83"/>
                    <a:pt x="75" y="108"/>
                  </a:cubicBezTo>
                  <a:cubicBezTo>
                    <a:pt x="75" y="108"/>
                    <a:pt x="75" y="108"/>
                    <a:pt x="75" y="108"/>
                  </a:cubicBezTo>
                  <a:cubicBezTo>
                    <a:pt x="75" y="108"/>
                    <a:pt x="76" y="108"/>
                    <a:pt x="76" y="108"/>
                  </a:cubicBezTo>
                  <a:cubicBezTo>
                    <a:pt x="76" y="108"/>
                    <a:pt x="76" y="108"/>
                    <a:pt x="76" y="108"/>
                  </a:cubicBezTo>
                  <a:cubicBezTo>
                    <a:pt x="87" y="108"/>
                    <a:pt x="133" y="106"/>
                    <a:pt x="156" y="84"/>
                  </a:cubicBezTo>
                  <a:cubicBezTo>
                    <a:pt x="156" y="84"/>
                    <a:pt x="156" y="84"/>
                    <a:pt x="156" y="84"/>
                  </a:cubicBezTo>
                  <a:cubicBezTo>
                    <a:pt x="169" y="70"/>
                    <a:pt x="177" y="69"/>
                    <a:pt x="179" y="66"/>
                  </a:cubicBezTo>
                  <a:cubicBezTo>
                    <a:pt x="179" y="66"/>
                    <a:pt x="179" y="66"/>
                    <a:pt x="179" y="66"/>
                  </a:cubicBezTo>
                  <a:cubicBezTo>
                    <a:pt x="182" y="63"/>
                    <a:pt x="182" y="57"/>
                    <a:pt x="182" y="32"/>
                  </a:cubicBezTo>
                  <a:cubicBezTo>
                    <a:pt x="182" y="32"/>
                    <a:pt x="182" y="32"/>
                    <a:pt x="182" y="32"/>
                  </a:cubicBezTo>
                  <a:cubicBezTo>
                    <a:pt x="182" y="20"/>
                    <a:pt x="185" y="12"/>
                    <a:pt x="189" y="7"/>
                  </a:cubicBezTo>
                  <a:cubicBezTo>
                    <a:pt x="189" y="7"/>
                    <a:pt x="189" y="7"/>
                    <a:pt x="189" y="7"/>
                  </a:cubicBezTo>
                  <a:cubicBezTo>
                    <a:pt x="194" y="2"/>
                    <a:pt x="200" y="0"/>
                    <a:pt x="207" y="0"/>
                  </a:cubicBezTo>
                  <a:cubicBezTo>
                    <a:pt x="207" y="0"/>
                    <a:pt x="207" y="0"/>
                    <a:pt x="207" y="0"/>
                  </a:cubicBezTo>
                  <a:cubicBezTo>
                    <a:pt x="225" y="0"/>
                    <a:pt x="245" y="12"/>
                    <a:pt x="256" y="23"/>
                  </a:cubicBezTo>
                  <a:cubicBezTo>
                    <a:pt x="256" y="23"/>
                    <a:pt x="256" y="23"/>
                    <a:pt x="256" y="23"/>
                  </a:cubicBezTo>
                  <a:cubicBezTo>
                    <a:pt x="264" y="30"/>
                    <a:pt x="273" y="41"/>
                    <a:pt x="283" y="49"/>
                  </a:cubicBezTo>
                  <a:cubicBezTo>
                    <a:pt x="283" y="49"/>
                    <a:pt x="283" y="49"/>
                    <a:pt x="283" y="49"/>
                  </a:cubicBezTo>
                  <a:cubicBezTo>
                    <a:pt x="283" y="49"/>
                    <a:pt x="283" y="50"/>
                    <a:pt x="283" y="51"/>
                  </a:cubicBezTo>
                  <a:cubicBezTo>
                    <a:pt x="283" y="51"/>
                    <a:pt x="283" y="51"/>
                    <a:pt x="283" y="51"/>
                  </a:cubicBezTo>
                  <a:cubicBezTo>
                    <a:pt x="283" y="54"/>
                    <a:pt x="283" y="57"/>
                    <a:pt x="283" y="60"/>
                  </a:cubicBezTo>
                  <a:cubicBezTo>
                    <a:pt x="283" y="60"/>
                    <a:pt x="283" y="60"/>
                    <a:pt x="283" y="60"/>
                  </a:cubicBezTo>
                  <a:cubicBezTo>
                    <a:pt x="283" y="72"/>
                    <a:pt x="286" y="86"/>
                    <a:pt x="299" y="99"/>
                  </a:cubicBezTo>
                  <a:cubicBezTo>
                    <a:pt x="299" y="99"/>
                    <a:pt x="299" y="99"/>
                    <a:pt x="299" y="99"/>
                  </a:cubicBezTo>
                  <a:cubicBezTo>
                    <a:pt x="327" y="127"/>
                    <a:pt x="343" y="125"/>
                    <a:pt x="356" y="150"/>
                  </a:cubicBezTo>
                  <a:cubicBezTo>
                    <a:pt x="356" y="150"/>
                    <a:pt x="356" y="150"/>
                    <a:pt x="356" y="150"/>
                  </a:cubicBezTo>
                  <a:cubicBezTo>
                    <a:pt x="354" y="151"/>
                    <a:pt x="354" y="151"/>
                    <a:pt x="354" y="151"/>
                  </a:cubicBezTo>
                  <a:cubicBezTo>
                    <a:pt x="353" y="152"/>
                    <a:pt x="353" y="152"/>
                    <a:pt x="353" y="152"/>
                  </a:cubicBezTo>
                  <a:cubicBezTo>
                    <a:pt x="340" y="129"/>
                    <a:pt x="325" y="131"/>
                    <a:pt x="296" y="102"/>
                  </a:cubicBezTo>
                  <a:cubicBezTo>
                    <a:pt x="296" y="102"/>
                    <a:pt x="296" y="102"/>
                    <a:pt x="296" y="102"/>
                  </a:cubicBezTo>
                  <a:cubicBezTo>
                    <a:pt x="282" y="88"/>
                    <a:pt x="279" y="73"/>
                    <a:pt x="279" y="60"/>
                  </a:cubicBezTo>
                  <a:cubicBezTo>
                    <a:pt x="279" y="60"/>
                    <a:pt x="279" y="60"/>
                    <a:pt x="279" y="60"/>
                  </a:cubicBezTo>
                  <a:cubicBezTo>
                    <a:pt x="279" y="57"/>
                    <a:pt x="279" y="54"/>
                    <a:pt x="279" y="51"/>
                  </a:cubicBezTo>
                  <a:cubicBezTo>
                    <a:pt x="279" y="51"/>
                    <a:pt x="279" y="51"/>
                    <a:pt x="279" y="51"/>
                  </a:cubicBezTo>
                  <a:cubicBezTo>
                    <a:pt x="269" y="43"/>
                    <a:pt x="260" y="33"/>
                    <a:pt x="253" y="25"/>
                  </a:cubicBezTo>
                  <a:cubicBezTo>
                    <a:pt x="253" y="25"/>
                    <a:pt x="253" y="25"/>
                    <a:pt x="253" y="25"/>
                  </a:cubicBezTo>
                  <a:cubicBezTo>
                    <a:pt x="243" y="16"/>
                    <a:pt x="223" y="4"/>
                    <a:pt x="207" y="4"/>
                  </a:cubicBezTo>
                  <a:cubicBezTo>
                    <a:pt x="207" y="4"/>
                    <a:pt x="207" y="4"/>
                    <a:pt x="207" y="4"/>
                  </a:cubicBezTo>
                  <a:cubicBezTo>
                    <a:pt x="195" y="4"/>
                    <a:pt x="186" y="10"/>
                    <a:pt x="186" y="32"/>
                  </a:cubicBezTo>
                  <a:cubicBezTo>
                    <a:pt x="186" y="32"/>
                    <a:pt x="186" y="32"/>
                    <a:pt x="186" y="32"/>
                  </a:cubicBezTo>
                  <a:cubicBezTo>
                    <a:pt x="186" y="56"/>
                    <a:pt x="186" y="63"/>
                    <a:pt x="182" y="68"/>
                  </a:cubicBezTo>
                  <a:cubicBezTo>
                    <a:pt x="182" y="68"/>
                    <a:pt x="182" y="68"/>
                    <a:pt x="182" y="68"/>
                  </a:cubicBezTo>
                  <a:cubicBezTo>
                    <a:pt x="178" y="73"/>
                    <a:pt x="172" y="73"/>
                    <a:pt x="159" y="86"/>
                  </a:cubicBezTo>
                  <a:cubicBezTo>
                    <a:pt x="159" y="86"/>
                    <a:pt x="159" y="86"/>
                    <a:pt x="159" y="86"/>
                  </a:cubicBezTo>
                  <a:cubicBezTo>
                    <a:pt x="134" y="111"/>
                    <a:pt x="87" y="112"/>
                    <a:pt x="76" y="112"/>
                  </a:cubicBezTo>
                  <a:cubicBezTo>
                    <a:pt x="76" y="112"/>
                    <a:pt x="76" y="112"/>
                    <a:pt x="76" y="112"/>
                  </a:cubicBezTo>
                  <a:cubicBezTo>
                    <a:pt x="74" y="112"/>
                    <a:pt x="73" y="112"/>
                    <a:pt x="73" y="112"/>
                  </a:cubicBezTo>
                  <a:cubicBezTo>
                    <a:pt x="73" y="112"/>
                    <a:pt x="73" y="112"/>
                    <a:pt x="73" y="112"/>
                  </a:cubicBezTo>
                  <a:cubicBezTo>
                    <a:pt x="72" y="112"/>
                    <a:pt x="71" y="111"/>
                    <a:pt x="71" y="110"/>
                  </a:cubicBezTo>
                  <a:cubicBezTo>
                    <a:pt x="71" y="110"/>
                    <a:pt x="71" y="110"/>
                    <a:pt x="71" y="110"/>
                  </a:cubicBezTo>
                  <a:cubicBezTo>
                    <a:pt x="71" y="85"/>
                    <a:pt x="61" y="75"/>
                    <a:pt x="52" y="75"/>
                  </a:cubicBezTo>
                  <a:cubicBezTo>
                    <a:pt x="52" y="75"/>
                    <a:pt x="52" y="75"/>
                    <a:pt x="52" y="75"/>
                  </a:cubicBezTo>
                  <a:cubicBezTo>
                    <a:pt x="42" y="75"/>
                    <a:pt x="32" y="86"/>
                    <a:pt x="31" y="104"/>
                  </a:cubicBezTo>
                  <a:cubicBezTo>
                    <a:pt x="31" y="104"/>
                    <a:pt x="31" y="104"/>
                    <a:pt x="31" y="104"/>
                  </a:cubicBezTo>
                  <a:cubicBezTo>
                    <a:pt x="31" y="127"/>
                    <a:pt x="31" y="152"/>
                    <a:pt x="23" y="168"/>
                  </a:cubicBezTo>
                  <a:cubicBezTo>
                    <a:pt x="23" y="168"/>
                    <a:pt x="23" y="168"/>
                    <a:pt x="23" y="168"/>
                  </a:cubicBezTo>
                  <a:cubicBezTo>
                    <a:pt x="38" y="179"/>
                    <a:pt x="56" y="196"/>
                    <a:pt x="56" y="212"/>
                  </a:cubicBezTo>
                  <a:cubicBezTo>
                    <a:pt x="56" y="212"/>
                    <a:pt x="56" y="212"/>
                    <a:pt x="56" y="212"/>
                  </a:cubicBezTo>
                  <a:cubicBezTo>
                    <a:pt x="56" y="216"/>
                    <a:pt x="55" y="221"/>
                    <a:pt x="51" y="225"/>
                  </a:cubicBezTo>
                  <a:cubicBezTo>
                    <a:pt x="51" y="225"/>
                    <a:pt x="51" y="225"/>
                    <a:pt x="51" y="225"/>
                  </a:cubicBezTo>
                  <a:cubicBezTo>
                    <a:pt x="44" y="232"/>
                    <a:pt x="41" y="238"/>
                    <a:pt x="41" y="242"/>
                  </a:cubicBezTo>
                  <a:cubicBezTo>
                    <a:pt x="41" y="242"/>
                    <a:pt x="41" y="242"/>
                    <a:pt x="41" y="242"/>
                  </a:cubicBezTo>
                  <a:cubicBezTo>
                    <a:pt x="41" y="248"/>
                    <a:pt x="45" y="253"/>
                    <a:pt x="53" y="257"/>
                  </a:cubicBezTo>
                  <a:cubicBezTo>
                    <a:pt x="53" y="257"/>
                    <a:pt x="53" y="257"/>
                    <a:pt x="53" y="257"/>
                  </a:cubicBezTo>
                  <a:cubicBezTo>
                    <a:pt x="62" y="260"/>
                    <a:pt x="73" y="262"/>
                    <a:pt x="87" y="262"/>
                  </a:cubicBezTo>
                  <a:cubicBezTo>
                    <a:pt x="87" y="262"/>
                    <a:pt x="87" y="262"/>
                    <a:pt x="87" y="262"/>
                  </a:cubicBezTo>
                  <a:cubicBezTo>
                    <a:pt x="88" y="262"/>
                    <a:pt x="89" y="263"/>
                    <a:pt x="89" y="264"/>
                  </a:cubicBezTo>
                  <a:cubicBezTo>
                    <a:pt x="89" y="264"/>
                    <a:pt x="89" y="264"/>
                    <a:pt x="89" y="264"/>
                  </a:cubicBezTo>
                  <a:cubicBezTo>
                    <a:pt x="89" y="264"/>
                    <a:pt x="89" y="265"/>
                    <a:pt x="89" y="265"/>
                  </a:cubicBezTo>
                  <a:cubicBezTo>
                    <a:pt x="89" y="265"/>
                    <a:pt x="89" y="265"/>
                    <a:pt x="89" y="265"/>
                  </a:cubicBezTo>
                  <a:cubicBezTo>
                    <a:pt x="90" y="271"/>
                    <a:pt x="87" y="312"/>
                    <a:pt x="30" y="317"/>
                  </a:cubicBezTo>
                  <a:cubicBezTo>
                    <a:pt x="30" y="317"/>
                    <a:pt x="30" y="317"/>
                    <a:pt x="30" y="317"/>
                  </a:cubicBezTo>
                  <a:cubicBezTo>
                    <a:pt x="28" y="319"/>
                    <a:pt x="23" y="327"/>
                    <a:pt x="17" y="335"/>
                  </a:cubicBezTo>
                  <a:cubicBezTo>
                    <a:pt x="17" y="335"/>
                    <a:pt x="17" y="335"/>
                    <a:pt x="17" y="335"/>
                  </a:cubicBezTo>
                  <a:cubicBezTo>
                    <a:pt x="11" y="346"/>
                    <a:pt x="4" y="359"/>
                    <a:pt x="4" y="367"/>
                  </a:cubicBezTo>
                  <a:cubicBezTo>
                    <a:pt x="4" y="367"/>
                    <a:pt x="4" y="367"/>
                    <a:pt x="4" y="367"/>
                  </a:cubicBezTo>
                  <a:cubicBezTo>
                    <a:pt x="4" y="369"/>
                    <a:pt x="5" y="371"/>
                    <a:pt x="6" y="372"/>
                  </a:cubicBezTo>
                  <a:cubicBezTo>
                    <a:pt x="6" y="372"/>
                    <a:pt x="6" y="372"/>
                    <a:pt x="6" y="372"/>
                  </a:cubicBezTo>
                  <a:cubicBezTo>
                    <a:pt x="17" y="383"/>
                    <a:pt x="44" y="401"/>
                    <a:pt x="44" y="426"/>
                  </a:cubicBezTo>
                  <a:cubicBezTo>
                    <a:pt x="44" y="426"/>
                    <a:pt x="44" y="426"/>
                    <a:pt x="44" y="426"/>
                  </a:cubicBezTo>
                  <a:cubicBezTo>
                    <a:pt x="44" y="429"/>
                    <a:pt x="44" y="431"/>
                    <a:pt x="44" y="434"/>
                  </a:cubicBezTo>
                  <a:cubicBezTo>
                    <a:pt x="44" y="434"/>
                    <a:pt x="44" y="434"/>
                    <a:pt x="44" y="434"/>
                  </a:cubicBezTo>
                  <a:cubicBezTo>
                    <a:pt x="37" y="461"/>
                    <a:pt x="24" y="489"/>
                    <a:pt x="24" y="515"/>
                  </a:cubicBezTo>
                  <a:cubicBezTo>
                    <a:pt x="24" y="515"/>
                    <a:pt x="24" y="515"/>
                    <a:pt x="24" y="515"/>
                  </a:cubicBezTo>
                  <a:cubicBezTo>
                    <a:pt x="24" y="528"/>
                    <a:pt x="27" y="539"/>
                    <a:pt x="27" y="550"/>
                  </a:cubicBezTo>
                  <a:cubicBezTo>
                    <a:pt x="27" y="550"/>
                    <a:pt x="27" y="550"/>
                    <a:pt x="27" y="550"/>
                  </a:cubicBezTo>
                  <a:cubicBezTo>
                    <a:pt x="46" y="548"/>
                    <a:pt x="77" y="546"/>
                    <a:pt x="94" y="546"/>
                  </a:cubicBezTo>
                  <a:cubicBezTo>
                    <a:pt x="94" y="546"/>
                    <a:pt x="94" y="546"/>
                    <a:pt x="94" y="546"/>
                  </a:cubicBezTo>
                  <a:cubicBezTo>
                    <a:pt x="109" y="546"/>
                    <a:pt x="119" y="552"/>
                    <a:pt x="132" y="552"/>
                  </a:cubicBezTo>
                  <a:cubicBezTo>
                    <a:pt x="132" y="552"/>
                    <a:pt x="132" y="552"/>
                    <a:pt x="132" y="552"/>
                  </a:cubicBezTo>
                  <a:cubicBezTo>
                    <a:pt x="135" y="552"/>
                    <a:pt x="138" y="551"/>
                    <a:pt x="142" y="551"/>
                  </a:cubicBezTo>
                  <a:cubicBezTo>
                    <a:pt x="142" y="551"/>
                    <a:pt x="142" y="551"/>
                    <a:pt x="142" y="551"/>
                  </a:cubicBezTo>
                  <a:cubicBezTo>
                    <a:pt x="137" y="549"/>
                    <a:pt x="133" y="547"/>
                    <a:pt x="133" y="547"/>
                  </a:cubicBezTo>
                  <a:cubicBezTo>
                    <a:pt x="133" y="547"/>
                    <a:pt x="133" y="547"/>
                    <a:pt x="133" y="547"/>
                  </a:cubicBezTo>
                  <a:cubicBezTo>
                    <a:pt x="133" y="547"/>
                    <a:pt x="132" y="546"/>
                    <a:pt x="132" y="546"/>
                  </a:cubicBezTo>
                  <a:cubicBezTo>
                    <a:pt x="132" y="546"/>
                    <a:pt x="132" y="546"/>
                    <a:pt x="132" y="546"/>
                  </a:cubicBezTo>
                  <a:cubicBezTo>
                    <a:pt x="132" y="543"/>
                    <a:pt x="132" y="540"/>
                    <a:pt x="132" y="537"/>
                  </a:cubicBezTo>
                  <a:cubicBezTo>
                    <a:pt x="132" y="537"/>
                    <a:pt x="132" y="537"/>
                    <a:pt x="132" y="537"/>
                  </a:cubicBezTo>
                  <a:cubicBezTo>
                    <a:pt x="132" y="460"/>
                    <a:pt x="239" y="393"/>
                    <a:pt x="284" y="368"/>
                  </a:cubicBezTo>
                  <a:cubicBezTo>
                    <a:pt x="284" y="368"/>
                    <a:pt x="284" y="368"/>
                    <a:pt x="284" y="368"/>
                  </a:cubicBezTo>
                  <a:cubicBezTo>
                    <a:pt x="281" y="363"/>
                    <a:pt x="279" y="357"/>
                    <a:pt x="279" y="347"/>
                  </a:cubicBezTo>
                  <a:cubicBezTo>
                    <a:pt x="279" y="347"/>
                    <a:pt x="279" y="347"/>
                    <a:pt x="279" y="347"/>
                  </a:cubicBezTo>
                  <a:cubicBezTo>
                    <a:pt x="279" y="345"/>
                    <a:pt x="279" y="343"/>
                    <a:pt x="280" y="342"/>
                  </a:cubicBezTo>
                  <a:cubicBezTo>
                    <a:pt x="280" y="342"/>
                    <a:pt x="280" y="342"/>
                    <a:pt x="280" y="342"/>
                  </a:cubicBezTo>
                  <a:cubicBezTo>
                    <a:pt x="269" y="346"/>
                    <a:pt x="256" y="349"/>
                    <a:pt x="244" y="349"/>
                  </a:cubicBezTo>
                  <a:cubicBezTo>
                    <a:pt x="244" y="349"/>
                    <a:pt x="244" y="349"/>
                    <a:pt x="244" y="349"/>
                  </a:cubicBezTo>
                  <a:cubicBezTo>
                    <a:pt x="234" y="349"/>
                    <a:pt x="228" y="343"/>
                    <a:pt x="224" y="336"/>
                  </a:cubicBezTo>
                  <a:cubicBezTo>
                    <a:pt x="224" y="336"/>
                    <a:pt x="224" y="336"/>
                    <a:pt x="224" y="336"/>
                  </a:cubicBezTo>
                  <a:cubicBezTo>
                    <a:pt x="221" y="329"/>
                    <a:pt x="219" y="321"/>
                    <a:pt x="216" y="316"/>
                  </a:cubicBezTo>
                  <a:cubicBezTo>
                    <a:pt x="216" y="316"/>
                    <a:pt x="216" y="316"/>
                    <a:pt x="216" y="316"/>
                  </a:cubicBezTo>
                  <a:cubicBezTo>
                    <a:pt x="214" y="312"/>
                    <a:pt x="213" y="311"/>
                    <a:pt x="211" y="311"/>
                  </a:cubicBezTo>
                  <a:cubicBezTo>
                    <a:pt x="211" y="311"/>
                    <a:pt x="211" y="311"/>
                    <a:pt x="211" y="311"/>
                  </a:cubicBezTo>
                  <a:cubicBezTo>
                    <a:pt x="199" y="311"/>
                    <a:pt x="185" y="298"/>
                    <a:pt x="183" y="283"/>
                  </a:cubicBezTo>
                  <a:cubicBezTo>
                    <a:pt x="183" y="283"/>
                    <a:pt x="183" y="283"/>
                    <a:pt x="183" y="283"/>
                  </a:cubicBezTo>
                  <a:cubicBezTo>
                    <a:pt x="181" y="283"/>
                    <a:pt x="179" y="283"/>
                    <a:pt x="178" y="283"/>
                  </a:cubicBezTo>
                  <a:cubicBezTo>
                    <a:pt x="178" y="283"/>
                    <a:pt x="178" y="283"/>
                    <a:pt x="178" y="283"/>
                  </a:cubicBezTo>
                  <a:cubicBezTo>
                    <a:pt x="164" y="283"/>
                    <a:pt x="155" y="279"/>
                    <a:pt x="149" y="272"/>
                  </a:cubicBezTo>
                  <a:cubicBezTo>
                    <a:pt x="149" y="272"/>
                    <a:pt x="149" y="272"/>
                    <a:pt x="149" y="272"/>
                  </a:cubicBezTo>
                  <a:cubicBezTo>
                    <a:pt x="144" y="265"/>
                    <a:pt x="143" y="256"/>
                    <a:pt x="143" y="248"/>
                  </a:cubicBezTo>
                  <a:cubicBezTo>
                    <a:pt x="143" y="248"/>
                    <a:pt x="143" y="248"/>
                    <a:pt x="143" y="248"/>
                  </a:cubicBezTo>
                  <a:cubicBezTo>
                    <a:pt x="143" y="228"/>
                    <a:pt x="129" y="197"/>
                    <a:pt x="129" y="182"/>
                  </a:cubicBezTo>
                  <a:cubicBezTo>
                    <a:pt x="129" y="182"/>
                    <a:pt x="129" y="182"/>
                    <a:pt x="129" y="182"/>
                  </a:cubicBezTo>
                  <a:cubicBezTo>
                    <a:pt x="129" y="173"/>
                    <a:pt x="141" y="165"/>
                    <a:pt x="155" y="158"/>
                  </a:cubicBezTo>
                  <a:cubicBezTo>
                    <a:pt x="155" y="158"/>
                    <a:pt x="155" y="158"/>
                    <a:pt x="155" y="158"/>
                  </a:cubicBezTo>
                  <a:cubicBezTo>
                    <a:pt x="169" y="151"/>
                    <a:pt x="185" y="145"/>
                    <a:pt x="197" y="145"/>
                  </a:cubicBezTo>
                  <a:cubicBezTo>
                    <a:pt x="197" y="145"/>
                    <a:pt x="197" y="145"/>
                    <a:pt x="197" y="145"/>
                  </a:cubicBezTo>
                  <a:cubicBezTo>
                    <a:pt x="207" y="146"/>
                    <a:pt x="214" y="155"/>
                    <a:pt x="220" y="166"/>
                  </a:cubicBezTo>
                  <a:cubicBezTo>
                    <a:pt x="220" y="166"/>
                    <a:pt x="220" y="166"/>
                    <a:pt x="220" y="166"/>
                  </a:cubicBezTo>
                  <a:cubicBezTo>
                    <a:pt x="226" y="176"/>
                    <a:pt x="231" y="188"/>
                    <a:pt x="234" y="197"/>
                  </a:cubicBezTo>
                  <a:cubicBezTo>
                    <a:pt x="234" y="197"/>
                    <a:pt x="234" y="197"/>
                    <a:pt x="234" y="197"/>
                  </a:cubicBezTo>
                  <a:cubicBezTo>
                    <a:pt x="235" y="196"/>
                    <a:pt x="236" y="196"/>
                    <a:pt x="237" y="196"/>
                  </a:cubicBezTo>
                  <a:cubicBezTo>
                    <a:pt x="237" y="196"/>
                    <a:pt x="237" y="196"/>
                    <a:pt x="237" y="196"/>
                  </a:cubicBezTo>
                  <a:cubicBezTo>
                    <a:pt x="243" y="196"/>
                    <a:pt x="251" y="200"/>
                    <a:pt x="258" y="207"/>
                  </a:cubicBezTo>
                  <a:cubicBezTo>
                    <a:pt x="258" y="207"/>
                    <a:pt x="258" y="207"/>
                    <a:pt x="258" y="207"/>
                  </a:cubicBezTo>
                  <a:cubicBezTo>
                    <a:pt x="265" y="215"/>
                    <a:pt x="266" y="224"/>
                    <a:pt x="268" y="233"/>
                  </a:cubicBezTo>
                  <a:cubicBezTo>
                    <a:pt x="268" y="233"/>
                    <a:pt x="268" y="233"/>
                    <a:pt x="268" y="233"/>
                  </a:cubicBezTo>
                  <a:cubicBezTo>
                    <a:pt x="269" y="242"/>
                    <a:pt x="270" y="251"/>
                    <a:pt x="278" y="259"/>
                  </a:cubicBezTo>
                  <a:cubicBezTo>
                    <a:pt x="278" y="259"/>
                    <a:pt x="278" y="259"/>
                    <a:pt x="278" y="259"/>
                  </a:cubicBezTo>
                  <a:cubicBezTo>
                    <a:pt x="289" y="270"/>
                    <a:pt x="297" y="292"/>
                    <a:pt x="301" y="307"/>
                  </a:cubicBezTo>
                  <a:cubicBezTo>
                    <a:pt x="301" y="307"/>
                    <a:pt x="301" y="307"/>
                    <a:pt x="301" y="307"/>
                  </a:cubicBezTo>
                  <a:cubicBezTo>
                    <a:pt x="325" y="290"/>
                    <a:pt x="358" y="282"/>
                    <a:pt x="364" y="255"/>
                  </a:cubicBezTo>
                  <a:cubicBezTo>
                    <a:pt x="364" y="255"/>
                    <a:pt x="364" y="255"/>
                    <a:pt x="364" y="255"/>
                  </a:cubicBezTo>
                  <a:cubicBezTo>
                    <a:pt x="369" y="235"/>
                    <a:pt x="378" y="220"/>
                    <a:pt x="389" y="210"/>
                  </a:cubicBezTo>
                  <a:cubicBezTo>
                    <a:pt x="389" y="210"/>
                    <a:pt x="389" y="210"/>
                    <a:pt x="389" y="210"/>
                  </a:cubicBezTo>
                  <a:cubicBezTo>
                    <a:pt x="380" y="186"/>
                    <a:pt x="364" y="173"/>
                    <a:pt x="353" y="152"/>
                  </a:cubicBezTo>
                  <a:cubicBezTo>
                    <a:pt x="353" y="152"/>
                    <a:pt x="353" y="152"/>
                    <a:pt x="353" y="152"/>
                  </a:cubicBezTo>
                  <a:cubicBezTo>
                    <a:pt x="354" y="151"/>
                    <a:pt x="354" y="151"/>
                    <a:pt x="354" y="151"/>
                  </a:cubicBezTo>
                  <a:cubicBezTo>
                    <a:pt x="356" y="150"/>
                    <a:pt x="356" y="150"/>
                    <a:pt x="356" y="150"/>
                  </a:cubicBezTo>
                  <a:cubicBezTo>
                    <a:pt x="367" y="171"/>
                    <a:pt x="384" y="184"/>
                    <a:pt x="394" y="210"/>
                  </a:cubicBezTo>
                  <a:cubicBezTo>
                    <a:pt x="394" y="210"/>
                    <a:pt x="394" y="210"/>
                    <a:pt x="394" y="210"/>
                  </a:cubicBezTo>
                  <a:cubicBezTo>
                    <a:pt x="394" y="211"/>
                    <a:pt x="394" y="212"/>
                    <a:pt x="393" y="212"/>
                  </a:cubicBezTo>
                  <a:cubicBezTo>
                    <a:pt x="393" y="212"/>
                    <a:pt x="393" y="212"/>
                    <a:pt x="393" y="212"/>
                  </a:cubicBezTo>
                  <a:cubicBezTo>
                    <a:pt x="382" y="221"/>
                    <a:pt x="372" y="236"/>
                    <a:pt x="368" y="256"/>
                  </a:cubicBezTo>
                  <a:cubicBezTo>
                    <a:pt x="368" y="256"/>
                    <a:pt x="368" y="256"/>
                    <a:pt x="368" y="256"/>
                  </a:cubicBezTo>
                  <a:cubicBezTo>
                    <a:pt x="360" y="287"/>
                    <a:pt x="323" y="294"/>
                    <a:pt x="301" y="312"/>
                  </a:cubicBezTo>
                  <a:cubicBezTo>
                    <a:pt x="301" y="312"/>
                    <a:pt x="301" y="312"/>
                    <a:pt x="301" y="312"/>
                  </a:cubicBezTo>
                  <a:cubicBezTo>
                    <a:pt x="301" y="312"/>
                    <a:pt x="300" y="312"/>
                    <a:pt x="300" y="312"/>
                  </a:cubicBezTo>
                  <a:cubicBezTo>
                    <a:pt x="300" y="312"/>
                    <a:pt x="300" y="312"/>
                    <a:pt x="300" y="312"/>
                  </a:cubicBezTo>
                  <a:cubicBezTo>
                    <a:pt x="299" y="312"/>
                    <a:pt x="298" y="311"/>
                    <a:pt x="298" y="311"/>
                  </a:cubicBezTo>
                  <a:cubicBezTo>
                    <a:pt x="298" y="311"/>
                    <a:pt x="298" y="311"/>
                    <a:pt x="298" y="311"/>
                  </a:cubicBezTo>
                  <a:cubicBezTo>
                    <a:pt x="294" y="296"/>
                    <a:pt x="286" y="272"/>
                    <a:pt x="275" y="262"/>
                  </a:cubicBezTo>
                  <a:cubicBezTo>
                    <a:pt x="275" y="262"/>
                    <a:pt x="275" y="262"/>
                    <a:pt x="275" y="262"/>
                  </a:cubicBezTo>
                  <a:cubicBezTo>
                    <a:pt x="267" y="253"/>
                    <a:pt x="265" y="243"/>
                    <a:pt x="264" y="234"/>
                  </a:cubicBezTo>
                  <a:cubicBezTo>
                    <a:pt x="264" y="234"/>
                    <a:pt x="264" y="234"/>
                    <a:pt x="264" y="234"/>
                  </a:cubicBezTo>
                  <a:cubicBezTo>
                    <a:pt x="262" y="224"/>
                    <a:pt x="261" y="216"/>
                    <a:pt x="255" y="210"/>
                  </a:cubicBezTo>
                  <a:cubicBezTo>
                    <a:pt x="255" y="210"/>
                    <a:pt x="255" y="210"/>
                    <a:pt x="255" y="210"/>
                  </a:cubicBezTo>
                  <a:cubicBezTo>
                    <a:pt x="248" y="203"/>
                    <a:pt x="242" y="200"/>
                    <a:pt x="237" y="200"/>
                  </a:cubicBezTo>
                  <a:cubicBezTo>
                    <a:pt x="237" y="200"/>
                    <a:pt x="237" y="200"/>
                    <a:pt x="237" y="200"/>
                  </a:cubicBezTo>
                  <a:cubicBezTo>
                    <a:pt x="236" y="200"/>
                    <a:pt x="234" y="200"/>
                    <a:pt x="233" y="201"/>
                  </a:cubicBezTo>
                  <a:cubicBezTo>
                    <a:pt x="233" y="201"/>
                    <a:pt x="233" y="201"/>
                    <a:pt x="233" y="201"/>
                  </a:cubicBezTo>
                  <a:cubicBezTo>
                    <a:pt x="233" y="201"/>
                    <a:pt x="232" y="201"/>
                    <a:pt x="232" y="201"/>
                  </a:cubicBezTo>
                  <a:cubicBezTo>
                    <a:pt x="232" y="201"/>
                    <a:pt x="232" y="201"/>
                    <a:pt x="232" y="201"/>
                  </a:cubicBezTo>
                  <a:cubicBezTo>
                    <a:pt x="231" y="201"/>
                    <a:pt x="231" y="200"/>
                    <a:pt x="230" y="200"/>
                  </a:cubicBezTo>
                  <a:cubicBezTo>
                    <a:pt x="230" y="200"/>
                    <a:pt x="230" y="200"/>
                    <a:pt x="230" y="200"/>
                  </a:cubicBezTo>
                  <a:cubicBezTo>
                    <a:pt x="228" y="192"/>
                    <a:pt x="223" y="179"/>
                    <a:pt x="217" y="168"/>
                  </a:cubicBezTo>
                  <a:cubicBezTo>
                    <a:pt x="217" y="168"/>
                    <a:pt x="217" y="168"/>
                    <a:pt x="217" y="168"/>
                  </a:cubicBezTo>
                  <a:cubicBezTo>
                    <a:pt x="211" y="157"/>
                    <a:pt x="203" y="149"/>
                    <a:pt x="197" y="149"/>
                  </a:cubicBezTo>
                  <a:cubicBezTo>
                    <a:pt x="197" y="149"/>
                    <a:pt x="197" y="149"/>
                    <a:pt x="197" y="149"/>
                  </a:cubicBezTo>
                  <a:cubicBezTo>
                    <a:pt x="186" y="149"/>
                    <a:pt x="170" y="154"/>
                    <a:pt x="156" y="161"/>
                  </a:cubicBezTo>
                  <a:cubicBezTo>
                    <a:pt x="156" y="161"/>
                    <a:pt x="156" y="161"/>
                    <a:pt x="156" y="161"/>
                  </a:cubicBezTo>
                  <a:cubicBezTo>
                    <a:pt x="143" y="168"/>
                    <a:pt x="132" y="177"/>
                    <a:pt x="133" y="182"/>
                  </a:cubicBezTo>
                  <a:cubicBezTo>
                    <a:pt x="133" y="182"/>
                    <a:pt x="133" y="182"/>
                    <a:pt x="133" y="182"/>
                  </a:cubicBezTo>
                  <a:cubicBezTo>
                    <a:pt x="132" y="195"/>
                    <a:pt x="146" y="227"/>
                    <a:pt x="147" y="248"/>
                  </a:cubicBezTo>
                  <a:cubicBezTo>
                    <a:pt x="147" y="248"/>
                    <a:pt x="147" y="248"/>
                    <a:pt x="147" y="248"/>
                  </a:cubicBezTo>
                  <a:cubicBezTo>
                    <a:pt x="147" y="264"/>
                    <a:pt x="152" y="279"/>
                    <a:pt x="178" y="279"/>
                  </a:cubicBezTo>
                  <a:cubicBezTo>
                    <a:pt x="178" y="279"/>
                    <a:pt x="178" y="279"/>
                    <a:pt x="178" y="279"/>
                  </a:cubicBezTo>
                  <a:cubicBezTo>
                    <a:pt x="180" y="279"/>
                    <a:pt x="182" y="279"/>
                    <a:pt x="185" y="279"/>
                  </a:cubicBezTo>
                  <a:cubicBezTo>
                    <a:pt x="185" y="279"/>
                    <a:pt x="185" y="279"/>
                    <a:pt x="185" y="279"/>
                  </a:cubicBezTo>
                  <a:cubicBezTo>
                    <a:pt x="185" y="279"/>
                    <a:pt x="186" y="279"/>
                    <a:pt x="186" y="279"/>
                  </a:cubicBezTo>
                  <a:cubicBezTo>
                    <a:pt x="186" y="279"/>
                    <a:pt x="186" y="279"/>
                    <a:pt x="186" y="279"/>
                  </a:cubicBezTo>
                  <a:cubicBezTo>
                    <a:pt x="187" y="279"/>
                    <a:pt x="187" y="280"/>
                    <a:pt x="187" y="281"/>
                  </a:cubicBezTo>
                  <a:cubicBezTo>
                    <a:pt x="187" y="281"/>
                    <a:pt x="187" y="281"/>
                    <a:pt x="187" y="281"/>
                  </a:cubicBezTo>
                  <a:cubicBezTo>
                    <a:pt x="187" y="295"/>
                    <a:pt x="202" y="307"/>
                    <a:pt x="211" y="307"/>
                  </a:cubicBezTo>
                  <a:cubicBezTo>
                    <a:pt x="211" y="307"/>
                    <a:pt x="211" y="307"/>
                    <a:pt x="211" y="307"/>
                  </a:cubicBezTo>
                  <a:cubicBezTo>
                    <a:pt x="215" y="307"/>
                    <a:pt x="218" y="310"/>
                    <a:pt x="220" y="314"/>
                  </a:cubicBezTo>
                  <a:cubicBezTo>
                    <a:pt x="220" y="314"/>
                    <a:pt x="220" y="314"/>
                    <a:pt x="220" y="314"/>
                  </a:cubicBezTo>
                  <a:cubicBezTo>
                    <a:pt x="222" y="318"/>
                    <a:pt x="223" y="323"/>
                    <a:pt x="225" y="327"/>
                  </a:cubicBezTo>
                  <a:cubicBezTo>
                    <a:pt x="225" y="327"/>
                    <a:pt x="225" y="327"/>
                    <a:pt x="225" y="327"/>
                  </a:cubicBezTo>
                  <a:cubicBezTo>
                    <a:pt x="228" y="337"/>
                    <a:pt x="233" y="345"/>
                    <a:pt x="244" y="345"/>
                  </a:cubicBezTo>
                  <a:cubicBezTo>
                    <a:pt x="244" y="345"/>
                    <a:pt x="244" y="345"/>
                    <a:pt x="244" y="345"/>
                  </a:cubicBezTo>
                  <a:cubicBezTo>
                    <a:pt x="256" y="345"/>
                    <a:pt x="271" y="341"/>
                    <a:pt x="281" y="337"/>
                  </a:cubicBezTo>
                  <a:cubicBezTo>
                    <a:pt x="281" y="337"/>
                    <a:pt x="281" y="337"/>
                    <a:pt x="281" y="337"/>
                  </a:cubicBezTo>
                  <a:cubicBezTo>
                    <a:pt x="282" y="336"/>
                    <a:pt x="283" y="336"/>
                    <a:pt x="283" y="337"/>
                  </a:cubicBezTo>
                  <a:cubicBezTo>
                    <a:pt x="283" y="337"/>
                    <a:pt x="283" y="337"/>
                    <a:pt x="283" y="337"/>
                  </a:cubicBezTo>
                  <a:cubicBezTo>
                    <a:pt x="284" y="337"/>
                    <a:pt x="284" y="338"/>
                    <a:pt x="284" y="339"/>
                  </a:cubicBezTo>
                  <a:cubicBezTo>
                    <a:pt x="284" y="339"/>
                    <a:pt x="284" y="339"/>
                    <a:pt x="284" y="339"/>
                  </a:cubicBezTo>
                  <a:cubicBezTo>
                    <a:pt x="284" y="342"/>
                    <a:pt x="283" y="344"/>
                    <a:pt x="283" y="347"/>
                  </a:cubicBezTo>
                  <a:cubicBezTo>
                    <a:pt x="283" y="347"/>
                    <a:pt x="283" y="347"/>
                    <a:pt x="283" y="347"/>
                  </a:cubicBezTo>
                  <a:cubicBezTo>
                    <a:pt x="283" y="358"/>
                    <a:pt x="286" y="364"/>
                    <a:pt x="289" y="367"/>
                  </a:cubicBezTo>
                  <a:cubicBezTo>
                    <a:pt x="289" y="367"/>
                    <a:pt x="289" y="367"/>
                    <a:pt x="289" y="367"/>
                  </a:cubicBezTo>
                  <a:cubicBezTo>
                    <a:pt x="289" y="367"/>
                    <a:pt x="290" y="368"/>
                    <a:pt x="290" y="368"/>
                  </a:cubicBezTo>
                  <a:cubicBezTo>
                    <a:pt x="290" y="368"/>
                    <a:pt x="290" y="368"/>
                    <a:pt x="290" y="368"/>
                  </a:cubicBezTo>
                  <a:cubicBezTo>
                    <a:pt x="289" y="369"/>
                    <a:pt x="289" y="370"/>
                    <a:pt x="289" y="370"/>
                  </a:cubicBezTo>
                  <a:cubicBezTo>
                    <a:pt x="289" y="370"/>
                    <a:pt x="289" y="370"/>
                    <a:pt x="289" y="370"/>
                  </a:cubicBezTo>
                  <a:cubicBezTo>
                    <a:pt x="244" y="394"/>
                    <a:pt x="136" y="463"/>
                    <a:pt x="136" y="537"/>
                  </a:cubicBezTo>
                  <a:cubicBezTo>
                    <a:pt x="136" y="537"/>
                    <a:pt x="136" y="537"/>
                    <a:pt x="136" y="537"/>
                  </a:cubicBezTo>
                  <a:cubicBezTo>
                    <a:pt x="136" y="540"/>
                    <a:pt x="136" y="542"/>
                    <a:pt x="136" y="544"/>
                  </a:cubicBezTo>
                  <a:cubicBezTo>
                    <a:pt x="136" y="544"/>
                    <a:pt x="136" y="544"/>
                    <a:pt x="136" y="544"/>
                  </a:cubicBezTo>
                  <a:cubicBezTo>
                    <a:pt x="138" y="545"/>
                    <a:pt x="143" y="547"/>
                    <a:pt x="149" y="549"/>
                  </a:cubicBezTo>
                  <a:cubicBezTo>
                    <a:pt x="149" y="549"/>
                    <a:pt x="149" y="549"/>
                    <a:pt x="149" y="549"/>
                  </a:cubicBezTo>
                  <a:cubicBezTo>
                    <a:pt x="150" y="549"/>
                    <a:pt x="151" y="550"/>
                    <a:pt x="151" y="550"/>
                  </a:cubicBezTo>
                  <a:cubicBezTo>
                    <a:pt x="151" y="550"/>
                    <a:pt x="151" y="550"/>
                    <a:pt x="151" y="550"/>
                  </a:cubicBezTo>
                  <a:cubicBezTo>
                    <a:pt x="151" y="551"/>
                    <a:pt x="150" y="552"/>
                    <a:pt x="150" y="552"/>
                  </a:cubicBezTo>
                  <a:cubicBezTo>
                    <a:pt x="150" y="552"/>
                    <a:pt x="150" y="552"/>
                    <a:pt x="150" y="552"/>
                  </a:cubicBezTo>
                  <a:cubicBezTo>
                    <a:pt x="143" y="555"/>
                    <a:pt x="137" y="556"/>
                    <a:pt x="132" y="556"/>
                  </a:cubicBezTo>
                  <a:cubicBezTo>
                    <a:pt x="132" y="556"/>
                    <a:pt x="132" y="556"/>
                    <a:pt x="132" y="556"/>
                  </a:cubicBezTo>
                  <a:cubicBezTo>
                    <a:pt x="118" y="556"/>
                    <a:pt x="108" y="550"/>
                    <a:pt x="94" y="550"/>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1" name="Freeform 34"/>
            <p:cNvSpPr>
              <a:spLocks noEditPoints="1"/>
            </p:cNvSpPr>
            <p:nvPr/>
          </p:nvSpPr>
          <p:spPr bwMode="auto">
            <a:xfrm>
              <a:off x="6224594" y="3394077"/>
              <a:ext cx="854076" cy="801688"/>
            </a:xfrm>
            <a:custGeom>
              <a:avLst/>
              <a:gdLst>
                <a:gd name="T0" fmla="*/ 638309 w 380"/>
                <a:gd name="T1" fmla="*/ 774741 h 357"/>
                <a:gd name="T2" fmla="*/ 584368 w 380"/>
                <a:gd name="T3" fmla="*/ 776986 h 357"/>
                <a:gd name="T4" fmla="*/ 541664 w 380"/>
                <a:gd name="T5" fmla="*/ 756776 h 357"/>
                <a:gd name="T6" fmla="*/ 512446 w 380"/>
                <a:gd name="T7" fmla="*/ 759021 h 357"/>
                <a:gd name="T8" fmla="*/ 388829 w 380"/>
                <a:gd name="T9" fmla="*/ 590599 h 357"/>
                <a:gd name="T10" fmla="*/ 409057 w 380"/>
                <a:gd name="T11" fmla="*/ 534459 h 357"/>
                <a:gd name="T12" fmla="*/ 478732 w 380"/>
                <a:gd name="T13" fmla="*/ 520985 h 357"/>
                <a:gd name="T14" fmla="*/ 469742 w 380"/>
                <a:gd name="T15" fmla="*/ 408704 h 357"/>
                <a:gd name="T16" fmla="*/ 451761 w 380"/>
                <a:gd name="T17" fmla="*/ 401967 h 357"/>
                <a:gd name="T18" fmla="*/ 312412 w 380"/>
                <a:gd name="T19" fmla="*/ 451371 h 357"/>
                <a:gd name="T20" fmla="*/ 283194 w 380"/>
                <a:gd name="T21" fmla="*/ 422177 h 357"/>
                <a:gd name="T22" fmla="*/ 202281 w 380"/>
                <a:gd name="T23" fmla="*/ 264984 h 357"/>
                <a:gd name="T24" fmla="*/ 143844 w 380"/>
                <a:gd name="T25" fmla="*/ 258247 h 357"/>
                <a:gd name="T26" fmla="*/ 0 w 380"/>
                <a:gd name="T27" fmla="*/ 139229 h 357"/>
                <a:gd name="T28" fmla="*/ 0 w 380"/>
                <a:gd name="T29" fmla="*/ 134737 h 357"/>
                <a:gd name="T30" fmla="*/ 56189 w 380"/>
                <a:gd name="T31" fmla="*/ 121264 h 357"/>
                <a:gd name="T32" fmla="*/ 98893 w 380"/>
                <a:gd name="T33" fmla="*/ 125755 h 357"/>
                <a:gd name="T34" fmla="*/ 267461 w 380"/>
                <a:gd name="T35" fmla="*/ 136983 h 357"/>
                <a:gd name="T36" fmla="*/ 357363 w 380"/>
                <a:gd name="T37" fmla="*/ 65123 h 357"/>
                <a:gd name="T38" fmla="*/ 467494 w 380"/>
                <a:gd name="T39" fmla="*/ 2246 h 357"/>
                <a:gd name="T40" fmla="*/ 469742 w 380"/>
                <a:gd name="T41" fmla="*/ 6737 h 357"/>
                <a:gd name="T42" fmla="*/ 445019 w 380"/>
                <a:gd name="T43" fmla="*/ 35930 h 357"/>
                <a:gd name="T44" fmla="*/ 433781 w 380"/>
                <a:gd name="T45" fmla="*/ 58386 h 357"/>
                <a:gd name="T46" fmla="*/ 584368 w 380"/>
                <a:gd name="T47" fmla="*/ 105544 h 357"/>
                <a:gd name="T48" fmla="*/ 687756 w 380"/>
                <a:gd name="T49" fmla="*/ 220071 h 357"/>
                <a:gd name="T50" fmla="*/ 851828 w 380"/>
                <a:gd name="T51" fmla="*/ 496283 h 357"/>
                <a:gd name="T52" fmla="*/ 851828 w 380"/>
                <a:gd name="T53" fmla="*/ 496283 h 357"/>
                <a:gd name="T54" fmla="*/ 779906 w 380"/>
                <a:gd name="T55" fmla="*/ 756776 h 357"/>
                <a:gd name="T56" fmla="*/ 782154 w 380"/>
                <a:gd name="T57" fmla="*/ 797197 h 357"/>
                <a:gd name="T58" fmla="*/ 777659 w 380"/>
                <a:gd name="T59" fmla="*/ 801688 h 357"/>
                <a:gd name="T60" fmla="*/ 773164 w 380"/>
                <a:gd name="T61" fmla="*/ 790460 h 357"/>
                <a:gd name="T62" fmla="*/ 842838 w 380"/>
                <a:gd name="T63" fmla="*/ 500774 h 357"/>
                <a:gd name="T64" fmla="*/ 734955 w 380"/>
                <a:gd name="T65" fmla="*/ 388493 h 357"/>
                <a:gd name="T66" fmla="*/ 584368 w 380"/>
                <a:gd name="T67" fmla="*/ 114527 h 357"/>
                <a:gd name="T68" fmla="*/ 476485 w 380"/>
                <a:gd name="T69" fmla="*/ 101053 h 357"/>
                <a:gd name="T70" fmla="*/ 440523 w 380"/>
                <a:gd name="T71" fmla="*/ 29193 h 357"/>
                <a:gd name="T72" fmla="*/ 458504 w 380"/>
                <a:gd name="T73" fmla="*/ 8982 h 357"/>
                <a:gd name="T74" fmla="*/ 364106 w 380"/>
                <a:gd name="T75" fmla="*/ 69614 h 357"/>
                <a:gd name="T76" fmla="*/ 271956 w 380"/>
                <a:gd name="T77" fmla="*/ 145966 h 357"/>
                <a:gd name="T78" fmla="*/ 96645 w 380"/>
                <a:gd name="T79" fmla="*/ 134737 h 357"/>
                <a:gd name="T80" fmla="*/ 56189 w 380"/>
                <a:gd name="T81" fmla="*/ 130246 h 357"/>
                <a:gd name="T82" fmla="*/ 96645 w 380"/>
                <a:gd name="T83" fmla="*/ 224562 h 357"/>
                <a:gd name="T84" fmla="*/ 146092 w 380"/>
                <a:gd name="T85" fmla="*/ 249264 h 357"/>
                <a:gd name="T86" fmla="*/ 253975 w 380"/>
                <a:gd name="T87" fmla="*/ 325616 h 357"/>
                <a:gd name="T88" fmla="*/ 289936 w 380"/>
                <a:gd name="T89" fmla="*/ 417686 h 357"/>
                <a:gd name="T90" fmla="*/ 377591 w 380"/>
                <a:gd name="T91" fmla="*/ 417686 h 357"/>
                <a:gd name="T92" fmla="*/ 451761 w 380"/>
                <a:gd name="T93" fmla="*/ 392984 h 357"/>
                <a:gd name="T94" fmla="*/ 521436 w 380"/>
                <a:gd name="T95" fmla="*/ 489546 h 357"/>
                <a:gd name="T96" fmla="*/ 478732 w 380"/>
                <a:gd name="T97" fmla="*/ 527722 h 357"/>
                <a:gd name="T98" fmla="*/ 393324 w 380"/>
                <a:gd name="T99" fmla="*/ 568143 h 357"/>
                <a:gd name="T100" fmla="*/ 397820 w 380"/>
                <a:gd name="T101" fmla="*/ 588354 h 357"/>
                <a:gd name="T102" fmla="*/ 516941 w 380"/>
                <a:gd name="T103" fmla="*/ 750039 h 357"/>
                <a:gd name="T104" fmla="*/ 541664 w 380"/>
                <a:gd name="T105" fmla="*/ 747793 h 357"/>
                <a:gd name="T106" fmla="*/ 638309 w 380"/>
                <a:gd name="T107" fmla="*/ 765758 h 35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80" h="357">
                  <a:moveTo>
                    <a:pt x="345" y="357"/>
                  </a:moveTo>
                  <a:cubicBezTo>
                    <a:pt x="329" y="350"/>
                    <a:pt x="307" y="345"/>
                    <a:pt x="284" y="345"/>
                  </a:cubicBezTo>
                  <a:cubicBezTo>
                    <a:pt x="284" y="345"/>
                    <a:pt x="284" y="345"/>
                    <a:pt x="284" y="345"/>
                  </a:cubicBezTo>
                  <a:cubicBezTo>
                    <a:pt x="277" y="345"/>
                    <a:pt x="269" y="345"/>
                    <a:pt x="262" y="347"/>
                  </a:cubicBezTo>
                  <a:cubicBezTo>
                    <a:pt x="262" y="347"/>
                    <a:pt x="262" y="347"/>
                    <a:pt x="262" y="347"/>
                  </a:cubicBezTo>
                  <a:cubicBezTo>
                    <a:pt x="261" y="347"/>
                    <a:pt x="260" y="346"/>
                    <a:pt x="260" y="346"/>
                  </a:cubicBezTo>
                  <a:cubicBezTo>
                    <a:pt x="260" y="346"/>
                    <a:pt x="260" y="346"/>
                    <a:pt x="260" y="346"/>
                  </a:cubicBezTo>
                  <a:cubicBezTo>
                    <a:pt x="256" y="339"/>
                    <a:pt x="249" y="337"/>
                    <a:pt x="241" y="337"/>
                  </a:cubicBezTo>
                  <a:cubicBezTo>
                    <a:pt x="241" y="337"/>
                    <a:pt x="241" y="337"/>
                    <a:pt x="241" y="337"/>
                  </a:cubicBezTo>
                  <a:cubicBezTo>
                    <a:pt x="235" y="337"/>
                    <a:pt x="230" y="338"/>
                    <a:pt x="230" y="338"/>
                  </a:cubicBezTo>
                  <a:cubicBezTo>
                    <a:pt x="230" y="338"/>
                    <a:pt x="230" y="338"/>
                    <a:pt x="230" y="338"/>
                  </a:cubicBezTo>
                  <a:cubicBezTo>
                    <a:pt x="229" y="339"/>
                    <a:pt x="228" y="338"/>
                    <a:pt x="228" y="338"/>
                  </a:cubicBezTo>
                  <a:cubicBezTo>
                    <a:pt x="228" y="338"/>
                    <a:pt x="228" y="338"/>
                    <a:pt x="228" y="338"/>
                  </a:cubicBezTo>
                  <a:cubicBezTo>
                    <a:pt x="228" y="338"/>
                    <a:pt x="180" y="285"/>
                    <a:pt x="173" y="263"/>
                  </a:cubicBezTo>
                  <a:cubicBezTo>
                    <a:pt x="173" y="263"/>
                    <a:pt x="173" y="263"/>
                    <a:pt x="173" y="263"/>
                  </a:cubicBezTo>
                  <a:cubicBezTo>
                    <a:pt x="172" y="260"/>
                    <a:pt x="171" y="256"/>
                    <a:pt x="171" y="253"/>
                  </a:cubicBezTo>
                  <a:cubicBezTo>
                    <a:pt x="171" y="253"/>
                    <a:pt x="171" y="253"/>
                    <a:pt x="171" y="253"/>
                  </a:cubicBezTo>
                  <a:cubicBezTo>
                    <a:pt x="171" y="246"/>
                    <a:pt x="175" y="241"/>
                    <a:pt x="182" y="238"/>
                  </a:cubicBezTo>
                  <a:cubicBezTo>
                    <a:pt x="182" y="238"/>
                    <a:pt x="182" y="238"/>
                    <a:pt x="182" y="238"/>
                  </a:cubicBezTo>
                  <a:cubicBezTo>
                    <a:pt x="189" y="235"/>
                    <a:pt x="199" y="233"/>
                    <a:pt x="213" y="232"/>
                  </a:cubicBezTo>
                  <a:cubicBezTo>
                    <a:pt x="213" y="232"/>
                    <a:pt x="213" y="232"/>
                    <a:pt x="213" y="232"/>
                  </a:cubicBezTo>
                  <a:cubicBezTo>
                    <a:pt x="225" y="230"/>
                    <a:pt x="228" y="225"/>
                    <a:pt x="228" y="218"/>
                  </a:cubicBezTo>
                  <a:cubicBezTo>
                    <a:pt x="228" y="218"/>
                    <a:pt x="228" y="218"/>
                    <a:pt x="228" y="218"/>
                  </a:cubicBezTo>
                  <a:cubicBezTo>
                    <a:pt x="228" y="206"/>
                    <a:pt x="217" y="189"/>
                    <a:pt x="209" y="182"/>
                  </a:cubicBezTo>
                  <a:cubicBezTo>
                    <a:pt x="209" y="182"/>
                    <a:pt x="209" y="182"/>
                    <a:pt x="209" y="182"/>
                  </a:cubicBezTo>
                  <a:cubicBezTo>
                    <a:pt x="207" y="180"/>
                    <a:pt x="205" y="179"/>
                    <a:pt x="201" y="179"/>
                  </a:cubicBezTo>
                  <a:cubicBezTo>
                    <a:pt x="201" y="179"/>
                    <a:pt x="201" y="179"/>
                    <a:pt x="201" y="179"/>
                  </a:cubicBezTo>
                  <a:cubicBezTo>
                    <a:pt x="193" y="179"/>
                    <a:pt x="181" y="184"/>
                    <a:pt x="170" y="190"/>
                  </a:cubicBezTo>
                  <a:cubicBezTo>
                    <a:pt x="170" y="190"/>
                    <a:pt x="170" y="190"/>
                    <a:pt x="170" y="190"/>
                  </a:cubicBezTo>
                  <a:cubicBezTo>
                    <a:pt x="158" y="195"/>
                    <a:pt x="147" y="201"/>
                    <a:pt x="139" y="201"/>
                  </a:cubicBezTo>
                  <a:cubicBezTo>
                    <a:pt x="139" y="201"/>
                    <a:pt x="139" y="201"/>
                    <a:pt x="139" y="201"/>
                  </a:cubicBezTo>
                  <a:cubicBezTo>
                    <a:pt x="133" y="201"/>
                    <a:pt x="130" y="195"/>
                    <a:pt x="126" y="188"/>
                  </a:cubicBezTo>
                  <a:cubicBezTo>
                    <a:pt x="126" y="188"/>
                    <a:pt x="126" y="188"/>
                    <a:pt x="126" y="188"/>
                  </a:cubicBezTo>
                  <a:cubicBezTo>
                    <a:pt x="122" y="181"/>
                    <a:pt x="119" y="171"/>
                    <a:pt x="115" y="161"/>
                  </a:cubicBezTo>
                  <a:cubicBezTo>
                    <a:pt x="115" y="161"/>
                    <a:pt x="115" y="161"/>
                    <a:pt x="115" y="161"/>
                  </a:cubicBezTo>
                  <a:cubicBezTo>
                    <a:pt x="108" y="142"/>
                    <a:pt x="99" y="121"/>
                    <a:pt x="90" y="118"/>
                  </a:cubicBezTo>
                  <a:cubicBezTo>
                    <a:pt x="90" y="118"/>
                    <a:pt x="90" y="118"/>
                    <a:pt x="90" y="118"/>
                  </a:cubicBezTo>
                  <a:cubicBezTo>
                    <a:pt x="80" y="115"/>
                    <a:pt x="72" y="115"/>
                    <a:pt x="64" y="115"/>
                  </a:cubicBezTo>
                  <a:cubicBezTo>
                    <a:pt x="64" y="115"/>
                    <a:pt x="64" y="115"/>
                    <a:pt x="64" y="115"/>
                  </a:cubicBezTo>
                  <a:cubicBezTo>
                    <a:pt x="57" y="114"/>
                    <a:pt x="49" y="112"/>
                    <a:pt x="40" y="103"/>
                  </a:cubicBezTo>
                  <a:cubicBezTo>
                    <a:pt x="40" y="103"/>
                    <a:pt x="40" y="103"/>
                    <a:pt x="40" y="103"/>
                  </a:cubicBezTo>
                  <a:cubicBezTo>
                    <a:pt x="29" y="92"/>
                    <a:pt x="12" y="74"/>
                    <a:pt x="0" y="62"/>
                  </a:cubicBezTo>
                  <a:cubicBezTo>
                    <a:pt x="0" y="62"/>
                    <a:pt x="0" y="62"/>
                    <a:pt x="0" y="62"/>
                  </a:cubicBezTo>
                  <a:cubicBezTo>
                    <a:pt x="0" y="62"/>
                    <a:pt x="0" y="61"/>
                    <a:pt x="0" y="60"/>
                  </a:cubicBezTo>
                  <a:cubicBezTo>
                    <a:pt x="0" y="60"/>
                    <a:pt x="0" y="60"/>
                    <a:pt x="0" y="60"/>
                  </a:cubicBezTo>
                  <a:cubicBezTo>
                    <a:pt x="0" y="60"/>
                    <a:pt x="0" y="59"/>
                    <a:pt x="1" y="59"/>
                  </a:cubicBezTo>
                  <a:cubicBezTo>
                    <a:pt x="1" y="59"/>
                    <a:pt x="1" y="59"/>
                    <a:pt x="1" y="59"/>
                  </a:cubicBezTo>
                  <a:cubicBezTo>
                    <a:pt x="9" y="56"/>
                    <a:pt x="16" y="54"/>
                    <a:pt x="25" y="54"/>
                  </a:cubicBezTo>
                  <a:cubicBezTo>
                    <a:pt x="25" y="54"/>
                    <a:pt x="25" y="54"/>
                    <a:pt x="25" y="54"/>
                  </a:cubicBezTo>
                  <a:cubicBezTo>
                    <a:pt x="30" y="54"/>
                    <a:pt x="37" y="54"/>
                    <a:pt x="44" y="56"/>
                  </a:cubicBezTo>
                  <a:cubicBezTo>
                    <a:pt x="44" y="56"/>
                    <a:pt x="44" y="56"/>
                    <a:pt x="44" y="56"/>
                  </a:cubicBezTo>
                  <a:cubicBezTo>
                    <a:pt x="63" y="60"/>
                    <a:pt x="80" y="65"/>
                    <a:pt x="96" y="65"/>
                  </a:cubicBezTo>
                  <a:cubicBezTo>
                    <a:pt x="96" y="65"/>
                    <a:pt x="96" y="65"/>
                    <a:pt x="96" y="65"/>
                  </a:cubicBezTo>
                  <a:cubicBezTo>
                    <a:pt x="104" y="65"/>
                    <a:pt x="111" y="64"/>
                    <a:pt x="119" y="61"/>
                  </a:cubicBezTo>
                  <a:cubicBezTo>
                    <a:pt x="119" y="61"/>
                    <a:pt x="119" y="61"/>
                    <a:pt x="119" y="61"/>
                  </a:cubicBezTo>
                  <a:cubicBezTo>
                    <a:pt x="130" y="58"/>
                    <a:pt x="145" y="43"/>
                    <a:pt x="159" y="29"/>
                  </a:cubicBezTo>
                  <a:cubicBezTo>
                    <a:pt x="159" y="29"/>
                    <a:pt x="159" y="29"/>
                    <a:pt x="159" y="29"/>
                  </a:cubicBezTo>
                  <a:cubicBezTo>
                    <a:pt x="173" y="14"/>
                    <a:pt x="188" y="0"/>
                    <a:pt x="202" y="0"/>
                  </a:cubicBezTo>
                  <a:cubicBezTo>
                    <a:pt x="202" y="0"/>
                    <a:pt x="202" y="0"/>
                    <a:pt x="202" y="0"/>
                  </a:cubicBezTo>
                  <a:cubicBezTo>
                    <a:pt x="204" y="0"/>
                    <a:pt x="206" y="1"/>
                    <a:pt x="208" y="1"/>
                  </a:cubicBezTo>
                  <a:cubicBezTo>
                    <a:pt x="208" y="1"/>
                    <a:pt x="208" y="1"/>
                    <a:pt x="208" y="1"/>
                  </a:cubicBezTo>
                  <a:cubicBezTo>
                    <a:pt x="209" y="2"/>
                    <a:pt x="209" y="2"/>
                    <a:pt x="209" y="3"/>
                  </a:cubicBezTo>
                  <a:cubicBezTo>
                    <a:pt x="209" y="3"/>
                    <a:pt x="209" y="3"/>
                    <a:pt x="209" y="3"/>
                  </a:cubicBezTo>
                  <a:cubicBezTo>
                    <a:pt x="209" y="3"/>
                    <a:pt x="209" y="4"/>
                    <a:pt x="209" y="5"/>
                  </a:cubicBezTo>
                  <a:cubicBezTo>
                    <a:pt x="209" y="5"/>
                    <a:pt x="209" y="5"/>
                    <a:pt x="209" y="5"/>
                  </a:cubicBezTo>
                  <a:cubicBezTo>
                    <a:pt x="205" y="9"/>
                    <a:pt x="201" y="13"/>
                    <a:pt x="198" y="16"/>
                  </a:cubicBezTo>
                  <a:cubicBezTo>
                    <a:pt x="198" y="16"/>
                    <a:pt x="198" y="16"/>
                    <a:pt x="198" y="16"/>
                  </a:cubicBezTo>
                  <a:cubicBezTo>
                    <a:pt x="194" y="20"/>
                    <a:pt x="193" y="23"/>
                    <a:pt x="193" y="26"/>
                  </a:cubicBezTo>
                  <a:cubicBezTo>
                    <a:pt x="193" y="26"/>
                    <a:pt x="193" y="26"/>
                    <a:pt x="193" y="26"/>
                  </a:cubicBezTo>
                  <a:cubicBezTo>
                    <a:pt x="193" y="31"/>
                    <a:pt x="201" y="37"/>
                    <a:pt x="213" y="41"/>
                  </a:cubicBezTo>
                  <a:cubicBezTo>
                    <a:pt x="213" y="41"/>
                    <a:pt x="213" y="41"/>
                    <a:pt x="213" y="41"/>
                  </a:cubicBezTo>
                  <a:cubicBezTo>
                    <a:pt x="226" y="45"/>
                    <a:pt x="243" y="47"/>
                    <a:pt x="260" y="47"/>
                  </a:cubicBezTo>
                  <a:cubicBezTo>
                    <a:pt x="260" y="47"/>
                    <a:pt x="260" y="47"/>
                    <a:pt x="260" y="47"/>
                  </a:cubicBezTo>
                  <a:cubicBezTo>
                    <a:pt x="282" y="47"/>
                    <a:pt x="296" y="71"/>
                    <a:pt x="306" y="98"/>
                  </a:cubicBezTo>
                  <a:cubicBezTo>
                    <a:pt x="306" y="98"/>
                    <a:pt x="306" y="98"/>
                    <a:pt x="306" y="98"/>
                  </a:cubicBezTo>
                  <a:cubicBezTo>
                    <a:pt x="317" y="125"/>
                    <a:pt x="323" y="156"/>
                    <a:pt x="330" y="171"/>
                  </a:cubicBezTo>
                  <a:cubicBezTo>
                    <a:pt x="330" y="171"/>
                    <a:pt x="330" y="171"/>
                    <a:pt x="330" y="171"/>
                  </a:cubicBezTo>
                  <a:cubicBezTo>
                    <a:pt x="337" y="186"/>
                    <a:pt x="359" y="204"/>
                    <a:pt x="379" y="221"/>
                  </a:cubicBezTo>
                  <a:cubicBezTo>
                    <a:pt x="379" y="221"/>
                    <a:pt x="379" y="221"/>
                    <a:pt x="379" y="221"/>
                  </a:cubicBezTo>
                  <a:cubicBezTo>
                    <a:pt x="378" y="222"/>
                    <a:pt x="378" y="222"/>
                    <a:pt x="378" y="222"/>
                  </a:cubicBezTo>
                  <a:cubicBezTo>
                    <a:pt x="379" y="221"/>
                    <a:pt x="379" y="221"/>
                    <a:pt x="379" y="221"/>
                  </a:cubicBezTo>
                  <a:cubicBezTo>
                    <a:pt x="380" y="221"/>
                    <a:pt x="380" y="222"/>
                    <a:pt x="379" y="223"/>
                  </a:cubicBezTo>
                  <a:cubicBezTo>
                    <a:pt x="379" y="223"/>
                    <a:pt x="379" y="223"/>
                    <a:pt x="379" y="223"/>
                  </a:cubicBezTo>
                  <a:cubicBezTo>
                    <a:pt x="366" y="249"/>
                    <a:pt x="347" y="292"/>
                    <a:pt x="347" y="337"/>
                  </a:cubicBezTo>
                  <a:cubicBezTo>
                    <a:pt x="347" y="337"/>
                    <a:pt x="347" y="337"/>
                    <a:pt x="347" y="337"/>
                  </a:cubicBezTo>
                  <a:cubicBezTo>
                    <a:pt x="347" y="343"/>
                    <a:pt x="347" y="349"/>
                    <a:pt x="348" y="355"/>
                  </a:cubicBezTo>
                  <a:cubicBezTo>
                    <a:pt x="348" y="355"/>
                    <a:pt x="348" y="355"/>
                    <a:pt x="348" y="355"/>
                  </a:cubicBezTo>
                  <a:cubicBezTo>
                    <a:pt x="348" y="355"/>
                    <a:pt x="348" y="356"/>
                    <a:pt x="347" y="356"/>
                  </a:cubicBezTo>
                  <a:cubicBezTo>
                    <a:pt x="347" y="356"/>
                    <a:pt x="347" y="356"/>
                    <a:pt x="347" y="356"/>
                  </a:cubicBezTo>
                  <a:cubicBezTo>
                    <a:pt x="347" y="357"/>
                    <a:pt x="347" y="357"/>
                    <a:pt x="346" y="357"/>
                  </a:cubicBezTo>
                  <a:cubicBezTo>
                    <a:pt x="346" y="357"/>
                    <a:pt x="346" y="357"/>
                    <a:pt x="346" y="357"/>
                  </a:cubicBezTo>
                  <a:cubicBezTo>
                    <a:pt x="346" y="357"/>
                    <a:pt x="346" y="357"/>
                    <a:pt x="345" y="357"/>
                  </a:cubicBezTo>
                  <a:close/>
                  <a:moveTo>
                    <a:pt x="344" y="352"/>
                  </a:moveTo>
                  <a:cubicBezTo>
                    <a:pt x="343" y="347"/>
                    <a:pt x="343" y="342"/>
                    <a:pt x="343" y="337"/>
                  </a:cubicBezTo>
                  <a:cubicBezTo>
                    <a:pt x="343" y="337"/>
                    <a:pt x="343" y="337"/>
                    <a:pt x="343" y="337"/>
                  </a:cubicBezTo>
                  <a:cubicBezTo>
                    <a:pt x="343" y="291"/>
                    <a:pt x="361" y="249"/>
                    <a:pt x="375" y="223"/>
                  </a:cubicBezTo>
                  <a:cubicBezTo>
                    <a:pt x="375" y="223"/>
                    <a:pt x="375" y="223"/>
                    <a:pt x="375" y="223"/>
                  </a:cubicBezTo>
                  <a:cubicBezTo>
                    <a:pt x="355" y="206"/>
                    <a:pt x="334" y="188"/>
                    <a:pt x="327" y="173"/>
                  </a:cubicBezTo>
                  <a:cubicBezTo>
                    <a:pt x="327" y="173"/>
                    <a:pt x="327" y="173"/>
                    <a:pt x="327" y="173"/>
                  </a:cubicBezTo>
                  <a:cubicBezTo>
                    <a:pt x="319" y="156"/>
                    <a:pt x="313" y="126"/>
                    <a:pt x="303" y="99"/>
                  </a:cubicBezTo>
                  <a:cubicBezTo>
                    <a:pt x="303" y="99"/>
                    <a:pt x="303" y="99"/>
                    <a:pt x="303" y="99"/>
                  </a:cubicBezTo>
                  <a:cubicBezTo>
                    <a:pt x="292" y="72"/>
                    <a:pt x="279" y="51"/>
                    <a:pt x="260" y="51"/>
                  </a:cubicBezTo>
                  <a:cubicBezTo>
                    <a:pt x="260" y="51"/>
                    <a:pt x="260" y="51"/>
                    <a:pt x="260" y="51"/>
                  </a:cubicBezTo>
                  <a:cubicBezTo>
                    <a:pt x="243" y="51"/>
                    <a:pt x="226" y="49"/>
                    <a:pt x="212" y="45"/>
                  </a:cubicBezTo>
                  <a:cubicBezTo>
                    <a:pt x="212" y="45"/>
                    <a:pt x="212" y="45"/>
                    <a:pt x="212" y="45"/>
                  </a:cubicBezTo>
                  <a:cubicBezTo>
                    <a:pt x="199" y="41"/>
                    <a:pt x="189" y="35"/>
                    <a:pt x="189" y="26"/>
                  </a:cubicBezTo>
                  <a:cubicBezTo>
                    <a:pt x="189" y="26"/>
                    <a:pt x="189" y="26"/>
                    <a:pt x="189" y="26"/>
                  </a:cubicBezTo>
                  <a:cubicBezTo>
                    <a:pt x="189" y="22"/>
                    <a:pt x="191" y="17"/>
                    <a:pt x="196" y="13"/>
                  </a:cubicBezTo>
                  <a:cubicBezTo>
                    <a:pt x="196" y="13"/>
                    <a:pt x="196" y="13"/>
                    <a:pt x="196" y="13"/>
                  </a:cubicBezTo>
                  <a:cubicBezTo>
                    <a:pt x="198" y="11"/>
                    <a:pt x="201" y="8"/>
                    <a:pt x="204" y="4"/>
                  </a:cubicBezTo>
                  <a:cubicBezTo>
                    <a:pt x="204" y="4"/>
                    <a:pt x="204" y="4"/>
                    <a:pt x="204" y="4"/>
                  </a:cubicBezTo>
                  <a:cubicBezTo>
                    <a:pt x="203" y="4"/>
                    <a:pt x="202" y="4"/>
                    <a:pt x="202" y="4"/>
                  </a:cubicBezTo>
                  <a:cubicBezTo>
                    <a:pt x="202" y="4"/>
                    <a:pt x="202" y="4"/>
                    <a:pt x="202" y="4"/>
                  </a:cubicBezTo>
                  <a:cubicBezTo>
                    <a:pt x="191" y="4"/>
                    <a:pt x="176" y="17"/>
                    <a:pt x="162" y="31"/>
                  </a:cubicBezTo>
                  <a:cubicBezTo>
                    <a:pt x="162" y="31"/>
                    <a:pt x="162" y="31"/>
                    <a:pt x="162" y="31"/>
                  </a:cubicBezTo>
                  <a:cubicBezTo>
                    <a:pt x="147" y="46"/>
                    <a:pt x="133" y="61"/>
                    <a:pt x="121" y="65"/>
                  </a:cubicBezTo>
                  <a:cubicBezTo>
                    <a:pt x="121" y="65"/>
                    <a:pt x="121" y="65"/>
                    <a:pt x="121" y="65"/>
                  </a:cubicBezTo>
                  <a:cubicBezTo>
                    <a:pt x="112" y="68"/>
                    <a:pt x="104" y="69"/>
                    <a:pt x="96" y="69"/>
                  </a:cubicBezTo>
                  <a:cubicBezTo>
                    <a:pt x="96" y="69"/>
                    <a:pt x="96" y="69"/>
                    <a:pt x="96" y="69"/>
                  </a:cubicBezTo>
                  <a:cubicBezTo>
                    <a:pt x="79" y="69"/>
                    <a:pt x="62" y="64"/>
                    <a:pt x="43" y="60"/>
                  </a:cubicBezTo>
                  <a:cubicBezTo>
                    <a:pt x="43" y="60"/>
                    <a:pt x="43" y="60"/>
                    <a:pt x="43" y="60"/>
                  </a:cubicBezTo>
                  <a:cubicBezTo>
                    <a:pt x="36" y="58"/>
                    <a:pt x="30" y="58"/>
                    <a:pt x="25" y="58"/>
                  </a:cubicBezTo>
                  <a:cubicBezTo>
                    <a:pt x="25" y="58"/>
                    <a:pt x="25" y="58"/>
                    <a:pt x="25" y="58"/>
                  </a:cubicBezTo>
                  <a:cubicBezTo>
                    <a:pt x="18" y="58"/>
                    <a:pt x="12" y="59"/>
                    <a:pt x="5" y="62"/>
                  </a:cubicBezTo>
                  <a:cubicBezTo>
                    <a:pt x="5" y="62"/>
                    <a:pt x="5" y="62"/>
                    <a:pt x="5" y="62"/>
                  </a:cubicBezTo>
                  <a:cubicBezTo>
                    <a:pt x="16" y="73"/>
                    <a:pt x="32" y="89"/>
                    <a:pt x="43" y="100"/>
                  </a:cubicBezTo>
                  <a:cubicBezTo>
                    <a:pt x="43" y="100"/>
                    <a:pt x="43" y="100"/>
                    <a:pt x="43" y="100"/>
                  </a:cubicBezTo>
                  <a:cubicBezTo>
                    <a:pt x="51" y="108"/>
                    <a:pt x="58" y="110"/>
                    <a:pt x="65" y="111"/>
                  </a:cubicBezTo>
                  <a:cubicBezTo>
                    <a:pt x="65" y="111"/>
                    <a:pt x="65" y="111"/>
                    <a:pt x="65" y="111"/>
                  </a:cubicBezTo>
                  <a:cubicBezTo>
                    <a:pt x="72" y="111"/>
                    <a:pt x="80" y="111"/>
                    <a:pt x="91" y="115"/>
                  </a:cubicBezTo>
                  <a:cubicBezTo>
                    <a:pt x="91" y="115"/>
                    <a:pt x="91" y="115"/>
                    <a:pt x="91" y="115"/>
                  </a:cubicBezTo>
                  <a:cubicBezTo>
                    <a:pt x="101" y="118"/>
                    <a:pt x="107" y="131"/>
                    <a:pt x="113" y="145"/>
                  </a:cubicBezTo>
                  <a:cubicBezTo>
                    <a:pt x="113" y="145"/>
                    <a:pt x="113" y="145"/>
                    <a:pt x="113" y="145"/>
                  </a:cubicBezTo>
                  <a:cubicBezTo>
                    <a:pt x="119" y="160"/>
                    <a:pt x="124" y="176"/>
                    <a:pt x="129" y="186"/>
                  </a:cubicBezTo>
                  <a:cubicBezTo>
                    <a:pt x="129" y="186"/>
                    <a:pt x="129" y="186"/>
                    <a:pt x="129" y="186"/>
                  </a:cubicBezTo>
                  <a:cubicBezTo>
                    <a:pt x="133" y="194"/>
                    <a:pt x="137" y="197"/>
                    <a:pt x="139" y="197"/>
                  </a:cubicBezTo>
                  <a:cubicBezTo>
                    <a:pt x="139" y="197"/>
                    <a:pt x="139" y="197"/>
                    <a:pt x="139" y="197"/>
                  </a:cubicBezTo>
                  <a:cubicBezTo>
                    <a:pt x="145" y="197"/>
                    <a:pt x="156" y="192"/>
                    <a:pt x="168" y="186"/>
                  </a:cubicBezTo>
                  <a:cubicBezTo>
                    <a:pt x="168" y="186"/>
                    <a:pt x="168" y="186"/>
                    <a:pt x="168" y="186"/>
                  </a:cubicBezTo>
                  <a:cubicBezTo>
                    <a:pt x="180" y="181"/>
                    <a:pt x="192" y="175"/>
                    <a:pt x="201" y="175"/>
                  </a:cubicBezTo>
                  <a:cubicBezTo>
                    <a:pt x="201" y="175"/>
                    <a:pt x="201" y="175"/>
                    <a:pt x="201" y="175"/>
                  </a:cubicBezTo>
                  <a:cubicBezTo>
                    <a:pt x="205" y="175"/>
                    <a:pt x="209" y="176"/>
                    <a:pt x="212" y="179"/>
                  </a:cubicBezTo>
                  <a:cubicBezTo>
                    <a:pt x="212" y="179"/>
                    <a:pt x="212" y="179"/>
                    <a:pt x="212" y="179"/>
                  </a:cubicBezTo>
                  <a:cubicBezTo>
                    <a:pt x="220" y="187"/>
                    <a:pt x="232" y="204"/>
                    <a:pt x="232" y="218"/>
                  </a:cubicBezTo>
                  <a:cubicBezTo>
                    <a:pt x="232" y="218"/>
                    <a:pt x="232" y="218"/>
                    <a:pt x="232" y="218"/>
                  </a:cubicBezTo>
                  <a:cubicBezTo>
                    <a:pt x="232" y="227"/>
                    <a:pt x="226" y="234"/>
                    <a:pt x="213" y="235"/>
                  </a:cubicBezTo>
                  <a:cubicBezTo>
                    <a:pt x="213" y="235"/>
                    <a:pt x="213" y="235"/>
                    <a:pt x="213" y="235"/>
                  </a:cubicBezTo>
                  <a:cubicBezTo>
                    <a:pt x="200" y="237"/>
                    <a:pt x="190" y="239"/>
                    <a:pt x="184" y="242"/>
                  </a:cubicBezTo>
                  <a:cubicBezTo>
                    <a:pt x="184" y="242"/>
                    <a:pt x="184" y="242"/>
                    <a:pt x="184" y="242"/>
                  </a:cubicBezTo>
                  <a:cubicBezTo>
                    <a:pt x="177" y="245"/>
                    <a:pt x="175" y="248"/>
                    <a:pt x="175" y="253"/>
                  </a:cubicBezTo>
                  <a:cubicBezTo>
                    <a:pt x="175" y="253"/>
                    <a:pt x="175" y="253"/>
                    <a:pt x="175" y="253"/>
                  </a:cubicBezTo>
                  <a:cubicBezTo>
                    <a:pt x="175" y="256"/>
                    <a:pt x="176" y="259"/>
                    <a:pt x="177" y="262"/>
                  </a:cubicBezTo>
                  <a:cubicBezTo>
                    <a:pt x="177" y="262"/>
                    <a:pt x="177" y="262"/>
                    <a:pt x="177" y="262"/>
                  </a:cubicBezTo>
                  <a:cubicBezTo>
                    <a:pt x="180" y="272"/>
                    <a:pt x="193" y="290"/>
                    <a:pt x="206" y="306"/>
                  </a:cubicBezTo>
                  <a:cubicBezTo>
                    <a:pt x="206" y="306"/>
                    <a:pt x="206" y="306"/>
                    <a:pt x="206" y="306"/>
                  </a:cubicBezTo>
                  <a:cubicBezTo>
                    <a:pt x="217" y="319"/>
                    <a:pt x="227" y="331"/>
                    <a:pt x="230" y="334"/>
                  </a:cubicBezTo>
                  <a:cubicBezTo>
                    <a:pt x="230" y="334"/>
                    <a:pt x="230" y="334"/>
                    <a:pt x="230" y="334"/>
                  </a:cubicBezTo>
                  <a:cubicBezTo>
                    <a:pt x="232" y="334"/>
                    <a:pt x="236" y="333"/>
                    <a:pt x="241" y="333"/>
                  </a:cubicBezTo>
                  <a:cubicBezTo>
                    <a:pt x="241" y="333"/>
                    <a:pt x="241" y="333"/>
                    <a:pt x="241" y="333"/>
                  </a:cubicBezTo>
                  <a:cubicBezTo>
                    <a:pt x="249" y="333"/>
                    <a:pt x="258" y="335"/>
                    <a:pt x="263" y="342"/>
                  </a:cubicBezTo>
                  <a:cubicBezTo>
                    <a:pt x="263" y="342"/>
                    <a:pt x="263" y="342"/>
                    <a:pt x="263" y="342"/>
                  </a:cubicBezTo>
                  <a:cubicBezTo>
                    <a:pt x="270" y="341"/>
                    <a:pt x="277" y="341"/>
                    <a:pt x="284" y="341"/>
                  </a:cubicBezTo>
                  <a:cubicBezTo>
                    <a:pt x="284" y="341"/>
                    <a:pt x="284" y="341"/>
                    <a:pt x="284" y="341"/>
                  </a:cubicBezTo>
                  <a:cubicBezTo>
                    <a:pt x="307" y="341"/>
                    <a:pt x="327" y="346"/>
                    <a:pt x="344" y="352"/>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2" name="Freeform 36"/>
            <p:cNvSpPr>
              <a:spLocks noEditPoints="1"/>
            </p:cNvSpPr>
            <p:nvPr/>
          </p:nvSpPr>
          <p:spPr bwMode="auto">
            <a:xfrm>
              <a:off x="6996119" y="3887790"/>
              <a:ext cx="179388" cy="334963"/>
            </a:xfrm>
            <a:custGeom>
              <a:avLst/>
              <a:gdLst>
                <a:gd name="T0" fmla="*/ 62786 w 80"/>
                <a:gd name="T1" fmla="*/ 334963 h 149"/>
                <a:gd name="T2" fmla="*/ 4485 w 80"/>
                <a:gd name="T3" fmla="*/ 307986 h 149"/>
                <a:gd name="T4" fmla="*/ 4485 w 80"/>
                <a:gd name="T5" fmla="*/ 307986 h 149"/>
                <a:gd name="T6" fmla="*/ 2242 w 80"/>
                <a:gd name="T7" fmla="*/ 303490 h 149"/>
                <a:gd name="T8" fmla="*/ 2242 w 80"/>
                <a:gd name="T9" fmla="*/ 303490 h 149"/>
                <a:gd name="T10" fmla="*/ 0 w 80"/>
                <a:gd name="T11" fmla="*/ 263025 h 149"/>
                <a:gd name="T12" fmla="*/ 0 w 80"/>
                <a:gd name="T13" fmla="*/ 263025 h 149"/>
                <a:gd name="T14" fmla="*/ 73998 w 80"/>
                <a:gd name="T15" fmla="*/ 2248 h 149"/>
                <a:gd name="T16" fmla="*/ 73998 w 80"/>
                <a:gd name="T17" fmla="*/ 2248 h 149"/>
                <a:gd name="T18" fmla="*/ 76240 w 80"/>
                <a:gd name="T19" fmla="*/ 0 h 149"/>
                <a:gd name="T20" fmla="*/ 76240 w 80"/>
                <a:gd name="T21" fmla="*/ 0 h 149"/>
                <a:gd name="T22" fmla="*/ 80725 w 80"/>
                <a:gd name="T23" fmla="*/ 2248 h 149"/>
                <a:gd name="T24" fmla="*/ 80725 w 80"/>
                <a:gd name="T25" fmla="*/ 2248 h 149"/>
                <a:gd name="T26" fmla="*/ 143510 w 80"/>
                <a:gd name="T27" fmla="*/ 56202 h 149"/>
                <a:gd name="T28" fmla="*/ 143510 w 80"/>
                <a:gd name="T29" fmla="*/ 56202 h 149"/>
                <a:gd name="T30" fmla="*/ 174903 w 80"/>
                <a:gd name="T31" fmla="*/ 96667 h 149"/>
                <a:gd name="T32" fmla="*/ 174903 w 80"/>
                <a:gd name="T33" fmla="*/ 96667 h 149"/>
                <a:gd name="T34" fmla="*/ 179388 w 80"/>
                <a:gd name="T35" fmla="*/ 155117 h 149"/>
                <a:gd name="T36" fmla="*/ 179388 w 80"/>
                <a:gd name="T37" fmla="*/ 155117 h 149"/>
                <a:gd name="T38" fmla="*/ 67271 w 80"/>
                <a:gd name="T39" fmla="*/ 334963 h 149"/>
                <a:gd name="T40" fmla="*/ 67271 w 80"/>
                <a:gd name="T41" fmla="*/ 334963 h 149"/>
                <a:gd name="T42" fmla="*/ 65028 w 80"/>
                <a:gd name="T43" fmla="*/ 334963 h 149"/>
                <a:gd name="T44" fmla="*/ 65028 w 80"/>
                <a:gd name="T45" fmla="*/ 334963 h 149"/>
                <a:gd name="T46" fmla="*/ 62786 w 80"/>
                <a:gd name="T47" fmla="*/ 334963 h 149"/>
                <a:gd name="T48" fmla="*/ 65028 w 80"/>
                <a:gd name="T49" fmla="*/ 325971 h 149"/>
                <a:gd name="T50" fmla="*/ 170419 w 80"/>
                <a:gd name="T51" fmla="*/ 155117 h 149"/>
                <a:gd name="T52" fmla="*/ 170419 w 80"/>
                <a:gd name="T53" fmla="*/ 155117 h 149"/>
                <a:gd name="T54" fmla="*/ 165934 w 80"/>
                <a:gd name="T55" fmla="*/ 96667 h 149"/>
                <a:gd name="T56" fmla="*/ 165934 w 80"/>
                <a:gd name="T57" fmla="*/ 96667 h 149"/>
                <a:gd name="T58" fmla="*/ 139026 w 80"/>
                <a:gd name="T59" fmla="*/ 62946 h 149"/>
                <a:gd name="T60" fmla="*/ 139026 w 80"/>
                <a:gd name="T61" fmla="*/ 62946 h 149"/>
                <a:gd name="T62" fmla="*/ 78482 w 80"/>
                <a:gd name="T63" fmla="*/ 11240 h 149"/>
                <a:gd name="T64" fmla="*/ 78482 w 80"/>
                <a:gd name="T65" fmla="*/ 11240 h 149"/>
                <a:gd name="T66" fmla="*/ 8969 w 80"/>
                <a:gd name="T67" fmla="*/ 263025 h 149"/>
                <a:gd name="T68" fmla="*/ 8969 w 80"/>
                <a:gd name="T69" fmla="*/ 263025 h 149"/>
                <a:gd name="T70" fmla="*/ 11212 w 80"/>
                <a:gd name="T71" fmla="*/ 298994 h 149"/>
                <a:gd name="T72" fmla="*/ 11212 w 80"/>
                <a:gd name="T73" fmla="*/ 298994 h 149"/>
                <a:gd name="T74" fmla="*/ 65028 w 80"/>
                <a:gd name="T75" fmla="*/ 325971 h 1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80" h="149">
                  <a:moveTo>
                    <a:pt x="28" y="149"/>
                  </a:moveTo>
                  <a:cubicBezTo>
                    <a:pt x="22" y="145"/>
                    <a:pt x="13" y="141"/>
                    <a:pt x="2" y="137"/>
                  </a:cubicBezTo>
                  <a:cubicBezTo>
                    <a:pt x="2" y="137"/>
                    <a:pt x="2" y="137"/>
                    <a:pt x="2" y="137"/>
                  </a:cubicBezTo>
                  <a:cubicBezTo>
                    <a:pt x="2" y="136"/>
                    <a:pt x="1" y="136"/>
                    <a:pt x="1" y="135"/>
                  </a:cubicBezTo>
                  <a:cubicBezTo>
                    <a:pt x="1" y="135"/>
                    <a:pt x="1" y="135"/>
                    <a:pt x="1" y="135"/>
                  </a:cubicBezTo>
                  <a:cubicBezTo>
                    <a:pt x="0" y="129"/>
                    <a:pt x="0" y="123"/>
                    <a:pt x="0" y="117"/>
                  </a:cubicBezTo>
                  <a:cubicBezTo>
                    <a:pt x="0" y="117"/>
                    <a:pt x="0" y="117"/>
                    <a:pt x="0" y="117"/>
                  </a:cubicBezTo>
                  <a:cubicBezTo>
                    <a:pt x="0" y="71"/>
                    <a:pt x="19" y="27"/>
                    <a:pt x="33" y="1"/>
                  </a:cubicBezTo>
                  <a:cubicBezTo>
                    <a:pt x="33" y="1"/>
                    <a:pt x="33" y="1"/>
                    <a:pt x="33" y="1"/>
                  </a:cubicBezTo>
                  <a:cubicBezTo>
                    <a:pt x="33" y="1"/>
                    <a:pt x="34" y="0"/>
                    <a:pt x="34" y="0"/>
                  </a:cubicBezTo>
                  <a:cubicBezTo>
                    <a:pt x="34" y="0"/>
                    <a:pt x="34" y="0"/>
                    <a:pt x="34" y="0"/>
                  </a:cubicBezTo>
                  <a:cubicBezTo>
                    <a:pt x="35" y="0"/>
                    <a:pt x="35" y="0"/>
                    <a:pt x="36" y="1"/>
                  </a:cubicBezTo>
                  <a:cubicBezTo>
                    <a:pt x="36" y="1"/>
                    <a:pt x="36" y="1"/>
                    <a:pt x="36" y="1"/>
                  </a:cubicBezTo>
                  <a:cubicBezTo>
                    <a:pt x="46" y="9"/>
                    <a:pt x="57" y="18"/>
                    <a:pt x="64" y="25"/>
                  </a:cubicBezTo>
                  <a:cubicBezTo>
                    <a:pt x="64" y="25"/>
                    <a:pt x="64" y="25"/>
                    <a:pt x="64" y="25"/>
                  </a:cubicBezTo>
                  <a:cubicBezTo>
                    <a:pt x="72" y="32"/>
                    <a:pt x="77" y="38"/>
                    <a:pt x="78" y="43"/>
                  </a:cubicBezTo>
                  <a:cubicBezTo>
                    <a:pt x="78" y="43"/>
                    <a:pt x="78" y="43"/>
                    <a:pt x="78" y="43"/>
                  </a:cubicBezTo>
                  <a:cubicBezTo>
                    <a:pt x="78" y="48"/>
                    <a:pt x="80" y="58"/>
                    <a:pt x="80" y="69"/>
                  </a:cubicBezTo>
                  <a:cubicBezTo>
                    <a:pt x="80" y="69"/>
                    <a:pt x="80" y="69"/>
                    <a:pt x="80" y="69"/>
                  </a:cubicBezTo>
                  <a:cubicBezTo>
                    <a:pt x="80" y="92"/>
                    <a:pt x="72" y="124"/>
                    <a:pt x="30" y="149"/>
                  </a:cubicBezTo>
                  <a:cubicBezTo>
                    <a:pt x="30" y="149"/>
                    <a:pt x="30" y="149"/>
                    <a:pt x="30" y="149"/>
                  </a:cubicBezTo>
                  <a:cubicBezTo>
                    <a:pt x="30" y="149"/>
                    <a:pt x="30" y="149"/>
                    <a:pt x="29" y="149"/>
                  </a:cubicBezTo>
                  <a:cubicBezTo>
                    <a:pt x="29" y="149"/>
                    <a:pt x="29" y="149"/>
                    <a:pt x="29" y="149"/>
                  </a:cubicBezTo>
                  <a:cubicBezTo>
                    <a:pt x="29" y="149"/>
                    <a:pt x="29" y="149"/>
                    <a:pt x="28" y="149"/>
                  </a:cubicBezTo>
                  <a:close/>
                  <a:moveTo>
                    <a:pt x="29" y="145"/>
                  </a:moveTo>
                  <a:cubicBezTo>
                    <a:pt x="69" y="121"/>
                    <a:pt x="76" y="91"/>
                    <a:pt x="76" y="69"/>
                  </a:cubicBezTo>
                  <a:cubicBezTo>
                    <a:pt x="76" y="69"/>
                    <a:pt x="76" y="69"/>
                    <a:pt x="76" y="69"/>
                  </a:cubicBezTo>
                  <a:cubicBezTo>
                    <a:pt x="76" y="58"/>
                    <a:pt x="74" y="49"/>
                    <a:pt x="74" y="43"/>
                  </a:cubicBezTo>
                  <a:cubicBezTo>
                    <a:pt x="74" y="43"/>
                    <a:pt x="74" y="43"/>
                    <a:pt x="74" y="43"/>
                  </a:cubicBezTo>
                  <a:cubicBezTo>
                    <a:pt x="74" y="41"/>
                    <a:pt x="69" y="35"/>
                    <a:pt x="62" y="28"/>
                  </a:cubicBezTo>
                  <a:cubicBezTo>
                    <a:pt x="62" y="28"/>
                    <a:pt x="62" y="28"/>
                    <a:pt x="62" y="28"/>
                  </a:cubicBezTo>
                  <a:cubicBezTo>
                    <a:pt x="55" y="21"/>
                    <a:pt x="45" y="13"/>
                    <a:pt x="35" y="5"/>
                  </a:cubicBezTo>
                  <a:cubicBezTo>
                    <a:pt x="35" y="5"/>
                    <a:pt x="35" y="5"/>
                    <a:pt x="35" y="5"/>
                  </a:cubicBezTo>
                  <a:cubicBezTo>
                    <a:pt x="22" y="31"/>
                    <a:pt x="4" y="73"/>
                    <a:pt x="4" y="117"/>
                  </a:cubicBezTo>
                  <a:cubicBezTo>
                    <a:pt x="4" y="117"/>
                    <a:pt x="4" y="117"/>
                    <a:pt x="4" y="117"/>
                  </a:cubicBezTo>
                  <a:cubicBezTo>
                    <a:pt x="4" y="123"/>
                    <a:pt x="4" y="128"/>
                    <a:pt x="5" y="133"/>
                  </a:cubicBezTo>
                  <a:cubicBezTo>
                    <a:pt x="5" y="133"/>
                    <a:pt x="5" y="133"/>
                    <a:pt x="5" y="133"/>
                  </a:cubicBezTo>
                  <a:cubicBezTo>
                    <a:pt x="15" y="137"/>
                    <a:pt x="23" y="141"/>
                    <a:pt x="29" y="14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3" name="Freeform 38"/>
            <p:cNvSpPr>
              <a:spLocks noEditPoints="1"/>
            </p:cNvSpPr>
            <p:nvPr/>
          </p:nvSpPr>
          <p:spPr bwMode="auto">
            <a:xfrm>
              <a:off x="5280030" y="3297239"/>
              <a:ext cx="992188" cy="855663"/>
            </a:xfrm>
            <a:custGeom>
              <a:avLst/>
              <a:gdLst>
                <a:gd name="T0" fmla="*/ 553465 w 441"/>
                <a:gd name="T1" fmla="*/ 711930 h 381"/>
                <a:gd name="T2" fmla="*/ 364477 w 441"/>
                <a:gd name="T3" fmla="*/ 734388 h 381"/>
                <a:gd name="T4" fmla="*/ 139491 w 441"/>
                <a:gd name="T5" fmla="*/ 597392 h 381"/>
                <a:gd name="T6" fmla="*/ 11249 w 441"/>
                <a:gd name="T7" fmla="*/ 424463 h 381"/>
                <a:gd name="T8" fmla="*/ 13499 w 441"/>
                <a:gd name="T9" fmla="*/ 336875 h 381"/>
                <a:gd name="T10" fmla="*/ 17999 w 441"/>
                <a:gd name="T11" fmla="*/ 332384 h 381"/>
                <a:gd name="T12" fmla="*/ 443222 w 441"/>
                <a:gd name="T13" fmla="*/ 78604 h 381"/>
                <a:gd name="T14" fmla="*/ 472470 w 441"/>
                <a:gd name="T15" fmla="*/ 13475 h 381"/>
                <a:gd name="T16" fmla="*/ 632210 w 441"/>
                <a:gd name="T17" fmla="*/ 0 h 381"/>
                <a:gd name="T18" fmla="*/ 717705 w 441"/>
                <a:gd name="T19" fmla="*/ 13475 h 381"/>
                <a:gd name="T20" fmla="*/ 755953 w 441"/>
                <a:gd name="T21" fmla="*/ 6738 h 381"/>
                <a:gd name="T22" fmla="*/ 848197 w 441"/>
                <a:gd name="T23" fmla="*/ 58392 h 381"/>
                <a:gd name="T24" fmla="*/ 821199 w 441"/>
                <a:gd name="T25" fmla="*/ 94325 h 381"/>
                <a:gd name="T26" fmla="*/ 737954 w 441"/>
                <a:gd name="T27" fmla="*/ 148225 h 381"/>
                <a:gd name="T28" fmla="*/ 760452 w 441"/>
                <a:gd name="T29" fmla="*/ 186404 h 381"/>
                <a:gd name="T30" fmla="*/ 897694 w 441"/>
                <a:gd name="T31" fmla="*/ 249288 h 381"/>
                <a:gd name="T32" fmla="*/ 924692 w 441"/>
                <a:gd name="T33" fmla="*/ 238058 h 381"/>
                <a:gd name="T34" fmla="*/ 992188 w 441"/>
                <a:gd name="T35" fmla="*/ 388529 h 381"/>
                <a:gd name="T36" fmla="*/ 974189 w 441"/>
                <a:gd name="T37" fmla="*/ 424463 h 381"/>
                <a:gd name="T38" fmla="*/ 870696 w 441"/>
                <a:gd name="T39" fmla="*/ 375054 h 381"/>
                <a:gd name="T40" fmla="*/ 857196 w 441"/>
                <a:gd name="T41" fmla="*/ 368317 h 381"/>
                <a:gd name="T42" fmla="*/ 836948 w 441"/>
                <a:gd name="T43" fmla="*/ 415479 h 381"/>
                <a:gd name="T44" fmla="*/ 809949 w 441"/>
                <a:gd name="T45" fmla="*/ 563704 h 381"/>
                <a:gd name="T46" fmla="*/ 857196 w 441"/>
                <a:gd name="T47" fmla="*/ 633325 h 381"/>
                <a:gd name="T48" fmla="*/ 926942 w 441"/>
                <a:gd name="T49" fmla="*/ 702946 h 381"/>
                <a:gd name="T50" fmla="*/ 834698 w 441"/>
                <a:gd name="T51" fmla="*/ 830959 h 381"/>
                <a:gd name="T52" fmla="*/ 762702 w 441"/>
                <a:gd name="T53" fmla="*/ 855663 h 381"/>
                <a:gd name="T54" fmla="*/ 683957 w 441"/>
                <a:gd name="T55" fmla="*/ 830959 h 381"/>
                <a:gd name="T56" fmla="*/ 762702 w 441"/>
                <a:gd name="T57" fmla="*/ 846680 h 381"/>
                <a:gd name="T58" fmla="*/ 924692 w 441"/>
                <a:gd name="T59" fmla="*/ 736634 h 381"/>
                <a:gd name="T60" fmla="*/ 920192 w 441"/>
                <a:gd name="T61" fmla="*/ 705192 h 381"/>
                <a:gd name="T62" fmla="*/ 798700 w 441"/>
                <a:gd name="T63" fmla="*/ 577180 h 381"/>
                <a:gd name="T64" fmla="*/ 800950 w 441"/>
                <a:gd name="T65" fmla="*/ 559213 h 381"/>
                <a:gd name="T66" fmla="*/ 857196 w 441"/>
                <a:gd name="T67" fmla="*/ 359334 h 381"/>
                <a:gd name="T68" fmla="*/ 877445 w 441"/>
                <a:gd name="T69" fmla="*/ 368317 h 381"/>
                <a:gd name="T70" fmla="*/ 969689 w 441"/>
                <a:gd name="T71" fmla="*/ 417725 h 381"/>
                <a:gd name="T72" fmla="*/ 983189 w 441"/>
                <a:gd name="T73" fmla="*/ 388529 h 381"/>
                <a:gd name="T74" fmla="*/ 902194 w 441"/>
                <a:gd name="T75" fmla="*/ 258271 h 381"/>
                <a:gd name="T76" fmla="*/ 857196 w 441"/>
                <a:gd name="T77" fmla="*/ 269500 h 381"/>
                <a:gd name="T78" fmla="*/ 728954 w 441"/>
                <a:gd name="T79" fmla="*/ 148225 h 381"/>
                <a:gd name="T80" fmla="*/ 764952 w 441"/>
                <a:gd name="T81" fmla="*/ 105554 h 381"/>
                <a:gd name="T82" fmla="*/ 839198 w 441"/>
                <a:gd name="T83" fmla="*/ 58392 h 381"/>
                <a:gd name="T84" fmla="*/ 800950 w 441"/>
                <a:gd name="T85" fmla="*/ 20213 h 381"/>
                <a:gd name="T86" fmla="*/ 717705 w 441"/>
                <a:gd name="T87" fmla="*/ 22458 h 381"/>
                <a:gd name="T88" fmla="*/ 632210 w 441"/>
                <a:gd name="T89" fmla="*/ 8983 h 381"/>
                <a:gd name="T90" fmla="*/ 447722 w 441"/>
                <a:gd name="T91" fmla="*/ 85342 h 381"/>
                <a:gd name="T92" fmla="*/ 121492 w 441"/>
                <a:gd name="T93" fmla="*/ 307679 h 381"/>
                <a:gd name="T94" fmla="*/ 8999 w 441"/>
                <a:gd name="T95" fmla="*/ 393021 h 381"/>
                <a:gd name="T96" fmla="*/ 15749 w 441"/>
                <a:gd name="T97" fmla="*/ 417725 h 381"/>
                <a:gd name="T98" fmla="*/ 146241 w 441"/>
                <a:gd name="T99" fmla="*/ 592900 h 381"/>
                <a:gd name="T100" fmla="*/ 364477 w 441"/>
                <a:gd name="T101" fmla="*/ 725405 h 381"/>
                <a:gd name="T102" fmla="*/ 533217 w 441"/>
                <a:gd name="T103" fmla="*/ 689471 h 381"/>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41" h="381">
                  <a:moveTo>
                    <a:pt x="303" y="374"/>
                  </a:moveTo>
                  <a:cubicBezTo>
                    <a:pt x="269" y="367"/>
                    <a:pt x="253" y="336"/>
                    <a:pt x="246" y="317"/>
                  </a:cubicBezTo>
                  <a:cubicBezTo>
                    <a:pt x="246" y="317"/>
                    <a:pt x="246" y="317"/>
                    <a:pt x="246" y="317"/>
                  </a:cubicBezTo>
                  <a:cubicBezTo>
                    <a:pt x="244" y="313"/>
                    <a:pt x="241" y="311"/>
                    <a:pt x="236" y="311"/>
                  </a:cubicBezTo>
                  <a:cubicBezTo>
                    <a:pt x="236" y="311"/>
                    <a:pt x="236" y="311"/>
                    <a:pt x="236" y="311"/>
                  </a:cubicBezTo>
                  <a:cubicBezTo>
                    <a:pt x="222" y="311"/>
                    <a:pt x="192" y="327"/>
                    <a:pt x="162" y="327"/>
                  </a:cubicBezTo>
                  <a:cubicBezTo>
                    <a:pt x="162" y="327"/>
                    <a:pt x="162" y="327"/>
                    <a:pt x="162" y="327"/>
                  </a:cubicBezTo>
                  <a:cubicBezTo>
                    <a:pt x="122" y="327"/>
                    <a:pt x="75" y="280"/>
                    <a:pt x="62" y="266"/>
                  </a:cubicBezTo>
                  <a:cubicBezTo>
                    <a:pt x="62" y="266"/>
                    <a:pt x="62" y="266"/>
                    <a:pt x="62" y="266"/>
                  </a:cubicBezTo>
                  <a:cubicBezTo>
                    <a:pt x="48" y="253"/>
                    <a:pt x="19" y="203"/>
                    <a:pt x="5" y="189"/>
                  </a:cubicBezTo>
                  <a:cubicBezTo>
                    <a:pt x="5" y="189"/>
                    <a:pt x="5" y="189"/>
                    <a:pt x="5" y="189"/>
                  </a:cubicBezTo>
                  <a:cubicBezTo>
                    <a:pt x="5" y="189"/>
                    <a:pt x="5" y="189"/>
                    <a:pt x="5" y="189"/>
                  </a:cubicBezTo>
                  <a:cubicBezTo>
                    <a:pt x="1" y="185"/>
                    <a:pt x="0" y="180"/>
                    <a:pt x="0" y="175"/>
                  </a:cubicBezTo>
                  <a:cubicBezTo>
                    <a:pt x="0" y="175"/>
                    <a:pt x="0" y="175"/>
                    <a:pt x="0" y="175"/>
                  </a:cubicBezTo>
                  <a:cubicBezTo>
                    <a:pt x="0" y="167"/>
                    <a:pt x="3" y="157"/>
                    <a:pt x="6" y="150"/>
                  </a:cubicBezTo>
                  <a:cubicBezTo>
                    <a:pt x="6" y="150"/>
                    <a:pt x="6" y="150"/>
                    <a:pt x="6" y="150"/>
                  </a:cubicBezTo>
                  <a:cubicBezTo>
                    <a:pt x="7" y="149"/>
                    <a:pt x="7" y="149"/>
                    <a:pt x="8" y="148"/>
                  </a:cubicBezTo>
                  <a:cubicBezTo>
                    <a:pt x="8" y="148"/>
                    <a:pt x="8" y="148"/>
                    <a:pt x="8" y="148"/>
                  </a:cubicBezTo>
                  <a:cubicBezTo>
                    <a:pt x="16" y="147"/>
                    <a:pt x="31" y="140"/>
                    <a:pt x="53" y="133"/>
                  </a:cubicBezTo>
                  <a:cubicBezTo>
                    <a:pt x="53" y="133"/>
                    <a:pt x="53" y="133"/>
                    <a:pt x="53" y="133"/>
                  </a:cubicBezTo>
                  <a:cubicBezTo>
                    <a:pt x="96" y="121"/>
                    <a:pt x="175" y="57"/>
                    <a:pt x="197" y="35"/>
                  </a:cubicBezTo>
                  <a:cubicBezTo>
                    <a:pt x="197" y="35"/>
                    <a:pt x="197" y="35"/>
                    <a:pt x="197" y="35"/>
                  </a:cubicBezTo>
                  <a:cubicBezTo>
                    <a:pt x="207" y="24"/>
                    <a:pt x="210" y="15"/>
                    <a:pt x="210" y="6"/>
                  </a:cubicBezTo>
                  <a:cubicBezTo>
                    <a:pt x="210" y="6"/>
                    <a:pt x="210" y="6"/>
                    <a:pt x="210" y="6"/>
                  </a:cubicBezTo>
                  <a:cubicBezTo>
                    <a:pt x="210" y="5"/>
                    <a:pt x="211" y="4"/>
                    <a:pt x="212" y="4"/>
                  </a:cubicBezTo>
                  <a:cubicBezTo>
                    <a:pt x="212" y="4"/>
                    <a:pt x="212" y="4"/>
                    <a:pt x="212" y="4"/>
                  </a:cubicBezTo>
                  <a:cubicBezTo>
                    <a:pt x="231" y="2"/>
                    <a:pt x="263" y="0"/>
                    <a:pt x="281" y="0"/>
                  </a:cubicBezTo>
                  <a:cubicBezTo>
                    <a:pt x="281" y="0"/>
                    <a:pt x="281" y="0"/>
                    <a:pt x="281" y="0"/>
                  </a:cubicBezTo>
                  <a:cubicBezTo>
                    <a:pt x="296" y="0"/>
                    <a:pt x="306" y="6"/>
                    <a:pt x="319" y="6"/>
                  </a:cubicBezTo>
                  <a:cubicBezTo>
                    <a:pt x="319" y="6"/>
                    <a:pt x="319" y="6"/>
                    <a:pt x="319" y="6"/>
                  </a:cubicBezTo>
                  <a:cubicBezTo>
                    <a:pt x="324" y="6"/>
                    <a:pt x="329" y="5"/>
                    <a:pt x="335" y="3"/>
                  </a:cubicBezTo>
                  <a:cubicBezTo>
                    <a:pt x="335" y="3"/>
                    <a:pt x="335" y="3"/>
                    <a:pt x="335" y="3"/>
                  </a:cubicBezTo>
                  <a:cubicBezTo>
                    <a:pt x="336" y="3"/>
                    <a:pt x="336" y="3"/>
                    <a:pt x="336" y="3"/>
                  </a:cubicBezTo>
                  <a:cubicBezTo>
                    <a:pt x="342" y="4"/>
                    <a:pt x="348" y="5"/>
                    <a:pt x="356" y="5"/>
                  </a:cubicBezTo>
                  <a:cubicBezTo>
                    <a:pt x="356" y="5"/>
                    <a:pt x="356" y="5"/>
                    <a:pt x="356" y="5"/>
                  </a:cubicBezTo>
                  <a:cubicBezTo>
                    <a:pt x="369" y="5"/>
                    <a:pt x="377" y="15"/>
                    <a:pt x="377" y="26"/>
                  </a:cubicBezTo>
                  <a:cubicBezTo>
                    <a:pt x="377" y="26"/>
                    <a:pt x="377" y="26"/>
                    <a:pt x="377" y="26"/>
                  </a:cubicBezTo>
                  <a:cubicBezTo>
                    <a:pt x="377" y="32"/>
                    <a:pt x="373" y="39"/>
                    <a:pt x="365" y="42"/>
                  </a:cubicBezTo>
                  <a:cubicBezTo>
                    <a:pt x="365" y="42"/>
                    <a:pt x="365" y="42"/>
                    <a:pt x="365" y="42"/>
                  </a:cubicBezTo>
                  <a:cubicBezTo>
                    <a:pt x="359" y="44"/>
                    <a:pt x="349" y="47"/>
                    <a:pt x="341" y="51"/>
                  </a:cubicBezTo>
                  <a:cubicBezTo>
                    <a:pt x="341" y="51"/>
                    <a:pt x="341" y="51"/>
                    <a:pt x="341" y="51"/>
                  </a:cubicBezTo>
                  <a:cubicBezTo>
                    <a:pt x="334" y="55"/>
                    <a:pt x="328" y="60"/>
                    <a:pt x="328" y="66"/>
                  </a:cubicBezTo>
                  <a:cubicBezTo>
                    <a:pt x="328" y="66"/>
                    <a:pt x="328" y="66"/>
                    <a:pt x="328" y="66"/>
                  </a:cubicBezTo>
                  <a:cubicBezTo>
                    <a:pt x="328" y="70"/>
                    <a:pt x="331" y="76"/>
                    <a:pt x="338" y="83"/>
                  </a:cubicBezTo>
                  <a:cubicBezTo>
                    <a:pt x="338" y="83"/>
                    <a:pt x="338" y="83"/>
                    <a:pt x="338" y="83"/>
                  </a:cubicBezTo>
                  <a:cubicBezTo>
                    <a:pt x="359" y="104"/>
                    <a:pt x="368" y="116"/>
                    <a:pt x="381" y="116"/>
                  </a:cubicBezTo>
                  <a:cubicBezTo>
                    <a:pt x="381" y="116"/>
                    <a:pt x="381" y="116"/>
                    <a:pt x="381" y="116"/>
                  </a:cubicBezTo>
                  <a:cubicBezTo>
                    <a:pt x="386" y="116"/>
                    <a:pt x="392" y="114"/>
                    <a:pt x="399" y="111"/>
                  </a:cubicBezTo>
                  <a:cubicBezTo>
                    <a:pt x="399" y="111"/>
                    <a:pt x="399" y="111"/>
                    <a:pt x="399" y="111"/>
                  </a:cubicBezTo>
                  <a:cubicBezTo>
                    <a:pt x="404" y="109"/>
                    <a:pt x="408" y="108"/>
                    <a:pt x="411" y="106"/>
                  </a:cubicBezTo>
                  <a:cubicBezTo>
                    <a:pt x="411" y="106"/>
                    <a:pt x="411" y="106"/>
                    <a:pt x="411" y="106"/>
                  </a:cubicBezTo>
                  <a:cubicBezTo>
                    <a:pt x="412" y="106"/>
                    <a:pt x="413" y="106"/>
                    <a:pt x="414" y="107"/>
                  </a:cubicBezTo>
                  <a:cubicBezTo>
                    <a:pt x="414" y="107"/>
                    <a:pt x="414" y="107"/>
                    <a:pt x="414" y="107"/>
                  </a:cubicBezTo>
                  <a:cubicBezTo>
                    <a:pt x="426" y="123"/>
                    <a:pt x="441" y="153"/>
                    <a:pt x="441" y="173"/>
                  </a:cubicBezTo>
                  <a:cubicBezTo>
                    <a:pt x="441" y="173"/>
                    <a:pt x="441" y="173"/>
                    <a:pt x="441" y="173"/>
                  </a:cubicBezTo>
                  <a:cubicBezTo>
                    <a:pt x="441" y="180"/>
                    <a:pt x="439" y="186"/>
                    <a:pt x="433" y="189"/>
                  </a:cubicBezTo>
                  <a:cubicBezTo>
                    <a:pt x="433" y="189"/>
                    <a:pt x="433" y="189"/>
                    <a:pt x="433" y="189"/>
                  </a:cubicBezTo>
                  <a:cubicBezTo>
                    <a:pt x="429" y="191"/>
                    <a:pt x="425" y="192"/>
                    <a:pt x="421" y="192"/>
                  </a:cubicBezTo>
                  <a:cubicBezTo>
                    <a:pt x="421" y="192"/>
                    <a:pt x="421" y="192"/>
                    <a:pt x="421" y="192"/>
                  </a:cubicBezTo>
                  <a:cubicBezTo>
                    <a:pt x="405" y="192"/>
                    <a:pt x="396" y="176"/>
                    <a:pt x="387" y="167"/>
                  </a:cubicBezTo>
                  <a:cubicBezTo>
                    <a:pt x="387" y="167"/>
                    <a:pt x="387" y="167"/>
                    <a:pt x="387" y="167"/>
                  </a:cubicBezTo>
                  <a:cubicBezTo>
                    <a:pt x="385" y="165"/>
                    <a:pt x="383" y="164"/>
                    <a:pt x="381" y="164"/>
                  </a:cubicBezTo>
                  <a:cubicBezTo>
                    <a:pt x="381" y="164"/>
                    <a:pt x="381" y="164"/>
                    <a:pt x="381" y="164"/>
                  </a:cubicBezTo>
                  <a:cubicBezTo>
                    <a:pt x="379" y="164"/>
                    <a:pt x="377" y="166"/>
                    <a:pt x="375" y="170"/>
                  </a:cubicBezTo>
                  <a:cubicBezTo>
                    <a:pt x="375" y="170"/>
                    <a:pt x="375" y="170"/>
                    <a:pt x="375" y="170"/>
                  </a:cubicBezTo>
                  <a:cubicBezTo>
                    <a:pt x="373" y="174"/>
                    <a:pt x="372" y="179"/>
                    <a:pt x="372" y="185"/>
                  </a:cubicBezTo>
                  <a:cubicBezTo>
                    <a:pt x="372" y="185"/>
                    <a:pt x="372" y="185"/>
                    <a:pt x="372" y="185"/>
                  </a:cubicBezTo>
                  <a:cubicBezTo>
                    <a:pt x="372" y="201"/>
                    <a:pt x="372" y="222"/>
                    <a:pt x="360" y="251"/>
                  </a:cubicBezTo>
                  <a:cubicBezTo>
                    <a:pt x="360" y="251"/>
                    <a:pt x="360" y="251"/>
                    <a:pt x="360" y="251"/>
                  </a:cubicBezTo>
                  <a:cubicBezTo>
                    <a:pt x="359" y="253"/>
                    <a:pt x="359" y="255"/>
                    <a:pt x="359" y="257"/>
                  </a:cubicBezTo>
                  <a:cubicBezTo>
                    <a:pt x="359" y="257"/>
                    <a:pt x="359" y="257"/>
                    <a:pt x="359" y="257"/>
                  </a:cubicBezTo>
                  <a:cubicBezTo>
                    <a:pt x="358" y="267"/>
                    <a:pt x="368" y="274"/>
                    <a:pt x="381" y="282"/>
                  </a:cubicBezTo>
                  <a:cubicBezTo>
                    <a:pt x="381" y="282"/>
                    <a:pt x="381" y="282"/>
                    <a:pt x="381" y="282"/>
                  </a:cubicBezTo>
                  <a:cubicBezTo>
                    <a:pt x="393" y="290"/>
                    <a:pt x="407" y="299"/>
                    <a:pt x="412" y="313"/>
                  </a:cubicBezTo>
                  <a:cubicBezTo>
                    <a:pt x="412" y="313"/>
                    <a:pt x="412" y="313"/>
                    <a:pt x="412" y="313"/>
                  </a:cubicBezTo>
                  <a:cubicBezTo>
                    <a:pt x="414" y="318"/>
                    <a:pt x="415" y="323"/>
                    <a:pt x="415" y="328"/>
                  </a:cubicBezTo>
                  <a:cubicBezTo>
                    <a:pt x="415" y="328"/>
                    <a:pt x="415" y="328"/>
                    <a:pt x="415" y="328"/>
                  </a:cubicBezTo>
                  <a:cubicBezTo>
                    <a:pt x="415" y="348"/>
                    <a:pt x="395" y="356"/>
                    <a:pt x="371" y="370"/>
                  </a:cubicBezTo>
                  <a:cubicBezTo>
                    <a:pt x="371" y="370"/>
                    <a:pt x="371" y="370"/>
                    <a:pt x="371" y="370"/>
                  </a:cubicBezTo>
                  <a:cubicBezTo>
                    <a:pt x="356" y="378"/>
                    <a:pt x="348" y="381"/>
                    <a:pt x="339" y="381"/>
                  </a:cubicBezTo>
                  <a:cubicBezTo>
                    <a:pt x="339" y="381"/>
                    <a:pt x="339" y="381"/>
                    <a:pt x="339" y="381"/>
                  </a:cubicBezTo>
                  <a:cubicBezTo>
                    <a:pt x="329" y="381"/>
                    <a:pt x="320" y="377"/>
                    <a:pt x="303" y="374"/>
                  </a:cubicBezTo>
                  <a:close/>
                  <a:moveTo>
                    <a:pt x="249" y="315"/>
                  </a:moveTo>
                  <a:cubicBezTo>
                    <a:pt x="257" y="334"/>
                    <a:pt x="272" y="364"/>
                    <a:pt x="304" y="370"/>
                  </a:cubicBezTo>
                  <a:cubicBezTo>
                    <a:pt x="304" y="370"/>
                    <a:pt x="304" y="370"/>
                    <a:pt x="304" y="370"/>
                  </a:cubicBezTo>
                  <a:cubicBezTo>
                    <a:pt x="322" y="373"/>
                    <a:pt x="330" y="377"/>
                    <a:pt x="339" y="377"/>
                  </a:cubicBezTo>
                  <a:cubicBezTo>
                    <a:pt x="339" y="377"/>
                    <a:pt x="339" y="377"/>
                    <a:pt x="339" y="377"/>
                  </a:cubicBezTo>
                  <a:cubicBezTo>
                    <a:pt x="347" y="377"/>
                    <a:pt x="354" y="374"/>
                    <a:pt x="369" y="366"/>
                  </a:cubicBezTo>
                  <a:cubicBezTo>
                    <a:pt x="369" y="366"/>
                    <a:pt x="369" y="366"/>
                    <a:pt x="369" y="366"/>
                  </a:cubicBezTo>
                  <a:cubicBezTo>
                    <a:pt x="394" y="353"/>
                    <a:pt x="412" y="344"/>
                    <a:pt x="411" y="328"/>
                  </a:cubicBezTo>
                  <a:cubicBezTo>
                    <a:pt x="411" y="328"/>
                    <a:pt x="411" y="328"/>
                    <a:pt x="411" y="328"/>
                  </a:cubicBezTo>
                  <a:cubicBezTo>
                    <a:pt x="411" y="324"/>
                    <a:pt x="411" y="319"/>
                    <a:pt x="409" y="314"/>
                  </a:cubicBezTo>
                  <a:cubicBezTo>
                    <a:pt x="409" y="314"/>
                    <a:pt x="409" y="314"/>
                    <a:pt x="409" y="314"/>
                  </a:cubicBezTo>
                  <a:cubicBezTo>
                    <a:pt x="404" y="302"/>
                    <a:pt x="391" y="293"/>
                    <a:pt x="379" y="285"/>
                  </a:cubicBezTo>
                  <a:cubicBezTo>
                    <a:pt x="379" y="285"/>
                    <a:pt x="379" y="285"/>
                    <a:pt x="379" y="285"/>
                  </a:cubicBezTo>
                  <a:cubicBezTo>
                    <a:pt x="367" y="277"/>
                    <a:pt x="355" y="270"/>
                    <a:pt x="355" y="257"/>
                  </a:cubicBezTo>
                  <a:cubicBezTo>
                    <a:pt x="355" y="257"/>
                    <a:pt x="355" y="257"/>
                    <a:pt x="355" y="257"/>
                  </a:cubicBezTo>
                  <a:cubicBezTo>
                    <a:pt x="355" y="255"/>
                    <a:pt x="355" y="252"/>
                    <a:pt x="356" y="249"/>
                  </a:cubicBezTo>
                  <a:cubicBezTo>
                    <a:pt x="356" y="249"/>
                    <a:pt x="356" y="249"/>
                    <a:pt x="356" y="249"/>
                  </a:cubicBezTo>
                  <a:cubicBezTo>
                    <a:pt x="368" y="221"/>
                    <a:pt x="368" y="201"/>
                    <a:pt x="368" y="185"/>
                  </a:cubicBezTo>
                  <a:cubicBezTo>
                    <a:pt x="368" y="185"/>
                    <a:pt x="368" y="185"/>
                    <a:pt x="368" y="185"/>
                  </a:cubicBezTo>
                  <a:cubicBezTo>
                    <a:pt x="368" y="172"/>
                    <a:pt x="372" y="160"/>
                    <a:pt x="381" y="160"/>
                  </a:cubicBezTo>
                  <a:cubicBezTo>
                    <a:pt x="381" y="160"/>
                    <a:pt x="381" y="160"/>
                    <a:pt x="381" y="160"/>
                  </a:cubicBezTo>
                  <a:cubicBezTo>
                    <a:pt x="384" y="160"/>
                    <a:pt x="387" y="162"/>
                    <a:pt x="390" y="164"/>
                  </a:cubicBezTo>
                  <a:cubicBezTo>
                    <a:pt x="390" y="164"/>
                    <a:pt x="390" y="164"/>
                    <a:pt x="390" y="164"/>
                  </a:cubicBezTo>
                  <a:cubicBezTo>
                    <a:pt x="399" y="174"/>
                    <a:pt x="408" y="188"/>
                    <a:pt x="421" y="188"/>
                  </a:cubicBezTo>
                  <a:cubicBezTo>
                    <a:pt x="421" y="188"/>
                    <a:pt x="421" y="188"/>
                    <a:pt x="421" y="188"/>
                  </a:cubicBezTo>
                  <a:cubicBezTo>
                    <a:pt x="424" y="188"/>
                    <a:pt x="427" y="187"/>
                    <a:pt x="431" y="186"/>
                  </a:cubicBezTo>
                  <a:cubicBezTo>
                    <a:pt x="431" y="186"/>
                    <a:pt x="431" y="186"/>
                    <a:pt x="431" y="186"/>
                  </a:cubicBezTo>
                  <a:cubicBezTo>
                    <a:pt x="435" y="184"/>
                    <a:pt x="437" y="179"/>
                    <a:pt x="437" y="173"/>
                  </a:cubicBezTo>
                  <a:cubicBezTo>
                    <a:pt x="437" y="173"/>
                    <a:pt x="437" y="173"/>
                    <a:pt x="437" y="173"/>
                  </a:cubicBezTo>
                  <a:cubicBezTo>
                    <a:pt x="437" y="156"/>
                    <a:pt x="423" y="126"/>
                    <a:pt x="412" y="110"/>
                  </a:cubicBezTo>
                  <a:cubicBezTo>
                    <a:pt x="412" y="110"/>
                    <a:pt x="412" y="110"/>
                    <a:pt x="412" y="110"/>
                  </a:cubicBezTo>
                  <a:cubicBezTo>
                    <a:pt x="408" y="112"/>
                    <a:pt x="405" y="113"/>
                    <a:pt x="401" y="115"/>
                  </a:cubicBezTo>
                  <a:cubicBezTo>
                    <a:pt x="401" y="115"/>
                    <a:pt x="401" y="115"/>
                    <a:pt x="401" y="115"/>
                  </a:cubicBezTo>
                  <a:cubicBezTo>
                    <a:pt x="393" y="118"/>
                    <a:pt x="387" y="120"/>
                    <a:pt x="381" y="120"/>
                  </a:cubicBezTo>
                  <a:cubicBezTo>
                    <a:pt x="381" y="120"/>
                    <a:pt x="381" y="120"/>
                    <a:pt x="381" y="120"/>
                  </a:cubicBezTo>
                  <a:cubicBezTo>
                    <a:pt x="365" y="120"/>
                    <a:pt x="356" y="107"/>
                    <a:pt x="335" y="86"/>
                  </a:cubicBezTo>
                  <a:cubicBezTo>
                    <a:pt x="335" y="86"/>
                    <a:pt x="335" y="86"/>
                    <a:pt x="335" y="86"/>
                  </a:cubicBezTo>
                  <a:cubicBezTo>
                    <a:pt x="328" y="78"/>
                    <a:pt x="324" y="72"/>
                    <a:pt x="324" y="66"/>
                  </a:cubicBezTo>
                  <a:cubicBezTo>
                    <a:pt x="324" y="66"/>
                    <a:pt x="324" y="66"/>
                    <a:pt x="324" y="66"/>
                  </a:cubicBezTo>
                  <a:cubicBezTo>
                    <a:pt x="324" y="57"/>
                    <a:pt x="332" y="52"/>
                    <a:pt x="340" y="47"/>
                  </a:cubicBezTo>
                  <a:cubicBezTo>
                    <a:pt x="340" y="47"/>
                    <a:pt x="340" y="47"/>
                    <a:pt x="340" y="47"/>
                  </a:cubicBezTo>
                  <a:cubicBezTo>
                    <a:pt x="348" y="43"/>
                    <a:pt x="357" y="40"/>
                    <a:pt x="364" y="38"/>
                  </a:cubicBezTo>
                  <a:cubicBezTo>
                    <a:pt x="364" y="38"/>
                    <a:pt x="364" y="38"/>
                    <a:pt x="364" y="38"/>
                  </a:cubicBezTo>
                  <a:cubicBezTo>
                    <a:pt x="370" y="36"/>
                    <a:pt x="373" y="31"/>
                    <a:pt x="373" y="26"/>
                  </a:cubicBezTo>
                  <a:cubicBezTo>
                    <a:pt x="373" y="26"/>
                    <a:pt x="373" y="26"/>
                    <a:pt x="373" y="26"/>
                  </a:cubicBezTo>
                  <a:cubicBezTo>
                    <a:pt x="373" y="17"/>
                    <a:pt x="367" y="9"/>
                    <a:pt x="356" y="9"/>
                  </a:cubicBezTo>
                  <a:cubicBezTo>
                    <a:pt x="356" y="9"/>
                    <a:pt x="356" y="9"/>
                    <a:pt x="356" y="9"/>
                  </a:cubicBezTo>
                  <a:cubicBezTo>
                    <a:pt x="348" y="9"/>
                    <a:pt x="341" y="8"/>
                    <a:pt x="336" y="7"/>
                  </a:cubicBezTo>
                  <a:cubicBezTo>
                    <a:pt x="336" y="7"/>
                    <a:pt x="336" y="7"/>
                    <a:pt x="336" y="7"/>
                  </a:cubicBezTo>
                  <a:cubicBezTo>
                    <a:pt x="330" y="9"/>
                    <a:pt x="324" y="10"/>
                    <a:pt x="319" y="10"/>
                  </a:cubicBezTo>
                  <a:cubicBezTo>
                    <a:pt x="319" y="10"/>
                    <a:pt x="319" y="10"/>
                    <a:pt x="319" y="10"/>
                  </a:cubicBezTo>
                  <a:cubicBezTo>
                    <a:pt x="305" y="10"/>
                    <a:pt x="295" y="4"/>
                    <a:pt x="281" y="4"/>
                  </a:cubicBezTo>
                  <a:cubicBezTo>
                    <a:pt x="281" y="4"/>
                    <a:pt x="281" y="4"/>
                    <a:pt x="281" y="4"/>
                  </a:cubicBezTo>
                  <a:cubicBezTo>
                    <a:pt x="264" y="4"/>
                    <a:pt x="233" y="6"/>
                    <a:pt x="214" y="8"/>
                  </a:cubicBezTo>
                  <a:cubicBezTo>
                    <a:pt x="214" y="8"/>
                    <a:pt x="214" y="8"/>
                    <a:pt x="214" y="8"/>
                  </a:cubicBezTo>
                  <a:cubicBezTo>
                    <a:pt x="213" y="17"/>
                    <a:pt x="210" y="27"/>
                    <a:pt x="199" y="38"/>
                  </a:cubicBezTo>
                  <a:cubicBezTo>
                    <a:pt x="199" y="38"/>
                    <a:pt x="199" y="38"/>
                    <a:pt x="199" y="38"/>
                  </a:cubicBezTo>
                  <a:cubicBezTo>
                    <a:pt x="177" y="60"/>
                    <a:pt x="99" y="124"/>
                    <a:pt x="54" y="137"/>
                  </a:cubicBezTo>
                  <a:cubicBezTo>
                    <a:pt x="54" y="137"/>
                    <a:pt x="54" y="137"/>
                    <a:pt x="54" y="137"/>
                  </a:cubicBezTo>
                  <a:cubicBezTo>
                    <a:pt x="33" y="143"/>
                    <a:pt x="19" y="150"/>
                    <a:pt x="10" y="152"/>
                  </a:cubicBezTo>
                  <a:cubicBezTo>
                    <a:pt x="10" y="152"/>
                    <a:pt x="10" y="152"/>
                    <a:pt x="10" y="152"/>
                  </a:cubicBezTo>
                  <a:cubicBezTo>
                    <a:pt x="6" y="159"/>
                    <a:pt x="4" y="168"/>
                    <a:pt x="4" y="175"/>
                  </a:cubicBezTo>
                  <a:cubicBezTo>
                    <a:pt x="4" y="175"/>
                    <a:pt x="4" y="175"/>
                    <a:pt x="4" y="175"/>
                  </a:cubicBezTo>
                  <a:cubicBezTo>
                    <a:pt x="4" y="180"/>
                    <a:pt x="5" y="183"/>
                    <a:pt x="7" y="186"/>
                  </a:cubicBezTo>
                  <a:cubicBezTo>
                    <a:pt x="7" y="186"/>
                    <a:pt x="7" y="186"/>
                    <a:pt x="7" y="186"/>
                  </a:cubicBezTo>
                  <a:cubicBezTo>
                    <a:pt x="6" y="188"/>
                    <a:pt x="6" y="188"/>
                    <a:pt x="6" y="188"/>
                  </a:cubicBezTo>
                  <a:cubicBezTo>
                    <a:pt x="7" y="186"/>
                    <a:pt x="7" y="186"/>
                    <a:pt x="7" y="186"/>
                  </a:cubicBezTo>
                  <a:cubicBezTo>
                    <a:pt x="22" y="201"/>
                    <a:pt x="52" y="251"/>
                    <a:pt x="65" y="264"/>
                  </a:cubicBezTo>
                  <a:cubicBezTo>
                    <a:pt x="65" y="264"/>
                    <a:pt x="65" y="264"/>
                    <a:pt x="65" y="264"/>
                  </a:cubicBezTo>
                  <a:cubicBezTo>
                    <a:pt x="78" y="277"/>
                    <a:pt x="124" y="323"/>
                    <a:pt x="162" y="323"/>
                  </a:cubicBezTo>
                  <a:cubicBezTo>
                    <a:pt x="162" y="323"/>
                    <a:pt x="162" y="323"/>
                    <a:pt x="162" y="323"/>
                  </a:cubicBezTo>
                  <a:cubicBezTo>
                    <a:pt x="191" y="323"/>
                    <a:pt x="219" y="307"/>
                    <a:pt x="236" y="307"/>
                  </a:cubicBezTo>
                  <a:cubicBezTo>
                    <a:pt x="236" y="307"/>
                    <a:pt x="236" y="307"/>
                    <a:pt x="236" y="307"/>
                  </a:cubicBezTo>
                  <a:cubicBezTo>
                    <a:pt x="237" y="307"/>
                    <a:pt x="237" y="307"/>
                    <a:pt x="237" y="307"/>
                  </a:cubicBezTo>
                  <a:cubicBezTo>
                    <a:pt x="237" y="307"/>
                    <a:pt x="237" y="307"/>
                    <a:pt x="237" y="307"/>
                  </a:cubicBezTo>
                  <a:cubicBezTo>
                    <a:pt x="242" y="307"/>
                    <a:pt x="247" y="310"/>
                    <a:pt x="249" y="31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 name="Freeform 40"/>
            <p:cNvSpPr/>
            <p:nvPr/>
          </p:nvSpPr>
          <p:spPr bwMode="auto">
            <a:xfrm>
              <a:off x="6280156" y="4675190"/>
              <a:ext cx="750888" cy="927101"/>
            </a:xfrm>
            <a:custGeom>
              <a:avLst/>
              <a:gdLst>
                <a:gd name="T0" fmla="*/ 251795 w 334"/>
                <a:gd name="T1" fmla="*/ 924856 h 413"/>
                <a:gd name="T2" fmla="*/ 110160 w 334"/>
                <a:gd name="T3" fmla="*/ 684663 h 413"/>
                <a:gd name="T4" fmla="*/ 20234 w 334"/>
                <a:gd name="T5" fmla="*/ 725069 h 413"/>
                <a:gd name="T6" fmla="*/ 13489 w 334"/>
                <a:gd name="T7" fmla="*/ 722825 h 413"/>
                <a:gd name="T8" fmla="*/ 0 w 334"/>
                <a:gd name="T9" fmla="*/ 657725 h 413"/>
                <a:gd name="T10" fmla="*/ 85430 w 334"/>
                <a:gd name="T11" fmla="*/ 399574 h 413"/>
                <a:gd name="T12" fmla="*/ 116905 w 334"/>
                <a:gd name="T13" fmla="*/ 316516 h 413"/>
                <a:gd name="T14" fmla="*/ 148379 w 334"/>
                <a:gd name="T15" fmla="*/ 193053 h 413"/>
                <a:gd name="T16" fmla="*/ 193342 w 334"/>
                <a:gd name="T17" fmla="*/ 127953 h 413"/>
                <a:gd name="T18" fmla="*/ 276525 w 334"/>
                <a:gd name="T19" fmla="*/ 121219 h 413"/>
                <a:gd name="T20" fmla="*/ 195591 w 334"/>
                <a:gd name="T21" fmla="*/ 136933 h 413"/>
                <a:gd name="T22" fmla="*/ 159620 w 334"/>
                <a:gd name="T23" fmla="*/ 246928 h 413"/>
                <a:gd name="T24" fmla="*/ 123649 w 334"/>
                <a:gd name="T25" fmla="*/ 323251 h 413"/>
                <a:gd name="T26" fmla="*/ 76438 w 334"/>
                <a:gd name="T27" fmla="*/ 469162 h 413"/>
                <a:gd name="T28" fmla="*/ 8993 w 334"/>
                <a:gd name="T29" fmla="*/ 657725 h 413"/>
                <a:gd name="T30" fmla="*/ 110160 w 334"/>
                <a:gd name="T31" fmla="*/ 675684 h 413"/>
                <a:gd name="T32" fmla="*/ 150627 w 334"/>
                <a:gd name="T33" fmla="*/ 702621 h 413"/>
                <a:gd name="T34" fmla="*/ 258539 w 334"/>
                <a:gd name="T35" fmla="*/ 913632 h 413"/>
                <a:gd name="T36" fmla="*/ 366451 w 334"/>
                <a:gd name="T37" fmla="*/ 810372 h 413"/>
                <a:gd name="T38" fmla="*/ 463123 w 334"/>
                <a:gd name="T39" fmla="*/ 707111 h 413"/>
                <a:gd name="T40" fmla="*/ 487852 w 334"/>
                <a:gd name="T41" fmla="*/ 689153 h 413"/>
                <a:gd name="T42" fmla="*/ 530568 w 334"/>
                <a:gd name="T43" fmla="*/ 554465 h 413"/>
                <a:gd name="T44" fmla="*/ 631735 w 334"/>
                <a:gd name="T45" fmla="*/ 431001 h 413"/>
                <a:gd name="T46" fmla="*/ 712669 w 334"/>
                <a:gd name="T47" fmla="*/ 188563 h 413"/>
                <a:gd name="T48" fmla="*/ 739647 w 334"/>
                <a:gd name="T49" fmla="*/ 141422 h 413"/>
                <a:gd name="T50" fmla="*/ 499093 w 334"/>
                <a:gd name="T51" fmla="*/ 103261 h 413"/>
                <a:gd name="T52" fmla="*/ 467619 w 334"/>
                <a:gd name="T53" fmla="*/ 38162 h 413"/>
                <a:gd name="T54" fmla="*/ 413663 w 334"/>
                <a:gd name="T55" fmla="*/ 11224 h 413"/>
                <a:gd name="T56" fmla="*/ 348466 w 334"/>
                <a:gd name="T57" fmla="*/ 83057 h 413"/>
                <a:gd name="T58" fmla="*/ 276525 w 334"/>
                <a:gd name="T59" fmla="*/ 121219 h 413"/>
                <a:gd name="T60" fmla="*/ 341721 w 334"/>
                <a:gd name="T61" fmla="*/ 76323 h 413"/>
                <a:gd name="T62" fmla="*/ 413663 w 334"/>
                <a:gd name="T63" fmla="*/ 0 h 413"/>
                <a:gd name="T64" fmla="*/ 472115 w 334"/>
                <a:gd name="T65" fmla="*/ 20203 h 413"/>
                <a:gd name="T66" fmla="*/ 476612 w 334"/>
                <a:gd name="T67" fmla="*/ 26938 h 413"/>
                <a:gd name="T68" fmla="*/ 476612 w 334"/>
                <a:gd name="T69" fmla="*/ 38162 h 413"/>
                <a:gd name="T70" fmla="*/ 744143 w 334"/>
                <a:gd name="T71" fmla="*/ 130198 h 413"/>
                <a:gd name="T72" fmla="*/ 748640 w 334"/>
                <a:gd name="T73" fmla="*/ 132443 h 413"/>
                <a:gd name="T74" fmla="*/ 717165 w 334"/>
                <a:gd name="T75" fmla="*/ 195297 h 413"/>
                <a:gd name="T76" fmla="*/ 631735 w 334"/>
                <a:gd name="T77" fmla="*/ 365902 h 413"/>
                <a:gd name="T78" fmla="*/ 640728 w 334"/>
                <a:gd name="T79" fmla="*/ 435491 h 413"/>
                <a:gd name="T80" fmla="*/ 537312 w 334"/>
                <a:gd name="T81" fmla="*/ 561199 h 413"/>
                <a:gd name="T82" fmla="*/ 494597 w 334"/>
                <a:gd name="T83" fmla="*/ 693642 h 413"/>
                <a:gd name="T84" fmla="*/ 463123 w 334"/>
                <a:gd name="T85" fmla="*/ 716090 h 413"/>
                <a:gd name="T86" fmla="*/ 368699 w 334"/>
                <a:gd name="T87" fmla="*/ 819351 h 413"/>
                <a:gd name="T88" fmla="*/ 258539 w 334"/>
                <a:gd name="T89" fmla="*/ 924856 h 413"/>
                <a:gd name="T90" fmla="*/ 254043 w 334"/>
                <a:gd name="T91" fmla="*/ 927101 h 41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334" h="413">
                  <a:moveTo>
                    <a:pt x="113" y="413"/>
                  </a:moveTo>
                  <a:cubicBezTo>
                    <a:pt x="113" y="413"/>
                    <a:pt x="112" y="412"/>
                    <a:pt x="112" y="412"/>
                  </a:cubicBezTo>
                  <a:cubicBezTo>
                    <a:pt x="112" y="412"/>
                    <a:pt x="112" y="412"/>
                    <a:pt x="112" y="412"/>
                  </a:cubicBezTo>
                  <a:cubicBezTo>
                    <a:pt x="101" y="383"/>
                    <a:pt x="81" y="337"/>
                    <a:pt x="64" y="316"/>
                  </a:cubicBezTo>
                  <a:cubicBezTo>
                    <a:pt x="64" y="316"/>
                    <a:pt x="64" y="316"/>
                    <a:pt x="64" y="316"/>
                  </a:cubicBezTo>
                  <a:cubicBezTo>
                    <a:pt x="58" y="309"/>
                    <a:pt x="53" y="305"/>
                    <a:pt x="49" y="305"/>
                  </a:cubicBezTo>
                  <a:cubicBezTo>
                    <a:pt x="49" y="305"/>
                    <a:pt x="49" y="305"/>
                    <a:pt x="49" y="305"/>
                  </a:cubicBezTo>
                  <a:cubicBezTo>
                    <a:pt x="33" y="305"/>
                    <a:pt x="21" y="316"/>
                    <a:pt x="9" y="323"/>
                  </a:cubicBezTo>
                  <a:cubicBezTo>
                    <a:pt x="9" y="323"/>
                    <a:pt x="9" y="323"/>
                    <a:pt x="9" y="323"/>
                  </a:cubicBezTo>
                  <a:cubicBezTo>
                    <a:pt x="9" y="323"/>
                    <a:pt x="8" y="323"/>
                    <a:pt x="8" y="323"/>
                  </a:cubicBezTo>
                  <a:cubicBezTo>
                    <a:pt x="8" y="323"/>
                    <a:pt x="8" y="323"/>
                    <a:pt x="8" y="323"/>
                  </a:cubicBezTo>
                  <a:cubicBezTo>
                    <a:pt x="7" y="323"/>
                    <a:pt x="7" y="323"/>
                    <a:pt x="6" y="322"/>
                  </a:cubicBezTo>
                  <a:cubicBezTo>
                    <a:pt x="6" y="322"/>
                    <a:pt x="6" y="322"/>
                    <a:pt x="6" y="322"/>
                  </a:cubicBezTo>
                  <a:cubicBezTo>
                    <a:pt x="2" y="314"/>
                    <a:pt x="0" y="303"/>
                    <a:pt x="0" y="293"/>
                  </a:cubicBezTo>
                  <a:cubicBezTo>
                    <a:pt x="0" y="293"/>
                    <a:pt x="0" y="293"/>
                    <a:pt x="0" y="293"/>
                  </a:cubicBezTo>
                  <a:cubicBezTo>
                    <a:pt x="0" y="258"/>
                    <a:pt x="20" y="218"/>
                    <a:pt x="31" y="206"/>
                  </a:cubicBezTo>
                  <a:cubicBezTo>
                    <a:pt x="31" y="206"/>
                    <a:pt x="31" y="206"/>
                    <a:pt x="31" y="206"/>
                  </a:cubicBezTo>
                  <a:cubicBezTo>
                    <a:pt x="38" y="200"/>
                    <a:pt x="38" y="190"/>
                    <a:pt x="38" y="178"/>
                  </a:cubicBezTo>
                  <a:cubicBezTo>
                    <a:pt x="38" y="178"/>
                    <a:pt x="38" y="178"/>
                    <a:pt x="38" y="178"/>
                  </a:cubicBezTo>
                  <a:cubicBezTo>
                    <a:pt x="39" y="166"/>
                    <a:pt x="40" y="153"/>
                    <a:pt x="52" y="141"/>
                  </a:cubicBezTo>
                  <a:cubicBezTo>
                    <a:pt x="52" y="141"/>
                    <a:pt x="52" y="141"/>
                    <a:pt x="52" y="141"/>
                  </a:cubicBezTo>
                  <a:cubicBezTo>
                    <a:pt x="65" y="128"/>
                    <a:pt x="67" y="121"/>
                    <a:pt x="67" y="110"/>
                  </a:cubicBezTo>
                  <a:cubicBezTo>
                    <a:pt x="67" y="110"/>
                    <a:pt x="67" y="110"/>
                    <a:pt x="67" y="110"/>
                  </a:cubicBezTo>
                  <a:cubicBezTo>
                    <a:pt x="67" y="104"/>
                    <a:pt x="66" y="96"/>
                    <a:pt x="66" y="86"/>
                  </a:cubicBezTo>
                  <a:cubicBezTo>
                    <a:pt x="66" y="86"/>
                    <a:pt x="66" y="86"/>
                    <a:pt x="66" y="86"/>
                  </a:cubicBezTo>
                  <a:cubicBezTo>
                    <a:pt x="66" y="71"/>
                    <a:pt x="75" y="62"/>
                    <a:pt x="86" y="57"/>
                  </a:cubicBezTo>
                  <a:cubicBezTo>
                    <a:pt x="86" y="57"/>
                    <a:pt x="86" y="57"/>
                    <a:pt x="86" y="57"/>
                  </a:cubicBezTo>
                  <a:cubicBezTo>
                    <a:pt x="97" y="53"/>
                    <a:pt x="111" y="52"/>
                    <a:pt x="123" y="52"/>
                  </a:cubicBezTo>
                  <a:cubicBezTo>
                    <a:pt x="123" y="52"/>
                    <a:pt x="123" y="52"/>
                    <a:pt x="123" y="52"/>
                  </a:cubicBezTo>
                  <a:cubicBezTo>
                    <a:pt x="123" y="54"/>
                    <a:pt x="123" y="54"/>
                    <a:pt x="123" y="54"/>
                  </a:cubicBezTo>
                  <a:cubicBezTo>
                    <a:pt x="123" y="56"/>
                    <a:pt x="123" y="56"/>
                    <a:pt x="123" y="56"/>
                  </a:cubicBezTo>
                  <a:cubicBezTo>
                    <a:pt x="111" y="56"/>
                    <a:pt x="98" y="57"/>
                    <a:pt x="87" y="61"/>
                  </a:cubicBezTo>
                  <a:cubicBezTo>
                    <a:pt x="87" y="61"/>
                    <a:pt x="87" y="61"/>
                    <a:pt x="87" y="61"/>
                  </a:cubicBezTo>
                  <a:cubicBezTo>
                    <a:pt x="77" y="65"/>
                    <a:pt x="70" y="72"/>
                    <a:pt x="70" y="86"/>
                  </a:cubicBezTo>
                  <a:cubicBezTo>
                    <a:pt x="70" y="86"/>
                    <a:pt x="70" y="86"/>
                    <a:pt x="70" y="86"/>
                  </a:cubicBezTo>
                  <a:cubicBezTo>
                    <a:pt x="70" y="96"/>
                    <a:pt x="71" y="103"/>
                    <a:pt x="71" y="110"/>
                  </a:cubicBezTo>
                  <a:cubicBezTo>
                    <a:pt x="71" y="110"/>
                    <a:pt x="71" y="110"/>
                    <a:pt x="71" y="110"/>
                  </a:cubicBezTo>
                  <a:cubicBezTo>
                    <a:pt x="71" y="122"/>
                    <a:pt x="68" y="131"/>
                    <a:pt x="55" y="144"/>
                  </a:cubicBezTo>
                  <a:cubicBezTo>
                    <a:pt x="55" y="144"/>
                    <a:pt x="55" y="144"/>
                    <a:pt x="55" y="144"/>
                  </a:cubicBezTo>
                  <a:cubicBezTo>
                    <a:pt x="44" y="155"/>
                    <a:pt x="43" y="166"/>
                    <a:pt x="42" y="178"/>
                  </a:cubicBezTo>
                  <a:cubicBezTo>
                    <a:pt x="42" y="178"/>
                    <a:pt x="42" y="178"/>
                    <a:pt x="42" y="178"/>
                  </a:cubicBezTo>
                  <a:cubicBezTo>
                    <a:pt x="42" y="189"/>
                    <a:pt x="42" y="201"/>
                    <a:pt x="34" y="209"/>
                  </a:cubicBezTo>
                  <a:cubicBezTo>
                    <a:pt x="34" y="209"/>
                    <a:pt x="34" y="209"/>
                    <a:pt x="34" y="209"/>
                  </a:cubicBezTo>
                  <a:cubicBezTo>
                    <a:pt x="23" y="220"/>
                    <a:pt x="4" y="260"/>
                    <a:pt x="4" y="293"/>
                  </a:cubicBezTo>
                  <a:cubicBezTo>
                    <a:pt x="4" y="293"/>
                    <a:pt x="4" y="293"/>
                    <a:pt x="4" y="293"/>
                  </a:cubicBezTo>
                  <a:cubicBezTo>
                    <a:pt x="4" y="302"/>
                    <a:pt x="6" y="311"/>
                    <a:pt x="9" y="319"/>
                  </a:cubicBezTo>
                  <a:cubicBezTo>
                    <a:pt x="9" y="319"/>
                    <a:pt x="9" y="319"/>
                    <a:pt x="9" y="319"/>
                  </a:cubicBezTo>
                  <a:cubicBezTo>
                    <a:pt x="20" y="312"/>
                    <a:pt x="32" y="301"/>
                    <a:pt x="49" y="301"/>
                  </a:cubicBezTo>
                  <a:cubicBezTo>
                    <a:pt x="49" y="301"/>
                    <a:pt x="49" y="301"/>
                    <a:pt x="49" y="301"/>
                  </a:cubicBezTo>
                  <a:cubicBezTo>
                    <a:pt x="55" y="301"/>
                    <a:pt x="61" y="306"/>
                    <a:pt x="67" y="313"/>
                  </a:cubicBezTo>
                  <a:cubicBezTo>
                    <a:pt x="67" y="313"/>
                    <a:pt x="67" y="313"/>
                    <a:pt x="67" y="313"/>
                  </a:cubicBezTo>
                  <a:cubicBezTo>
                    <a:pt x="73" y="321"/>
                    <a:pt x="79" y="331"/>
                    <a:pt x="85" y="342"/>
                  </a:cubicBezTo>
                  <a:cubicBezTo>
                    <a:pt x="85" y="342"/>
                    <a:pt x="85" y="342"/>
                    <a:pt x="85" y="342"/>
                  </a:cubicBezTo>
                  <a:cubicBezTo>
                    <a:pt x="96" y="363"/>
                    <a:pt x="107" y="388"/>
                    <a:pt x="115" y="407"/>
                  </a:cubicBezTo>
                  <a:cubicBezTo>
                    <a:pt x="115" y="407"/>
                    <a:pt x="115" y="407"/>
                    <a:pt x="115" y="407"/>
                  </a:cubicBezTo>
                  <a:cubicBezTo>
                    <a:pt x="132" y="388"/>
                    <a:pt x="140" y="368"/>
                    <a:pt x="163" y="361"/>
                  </a:cubicBezTo>
                  <a:cubicBezTo>
                    <a:pt x="163" y="361"/>
                    <a:pt x="163" y="361"/>
                    <a:pt x="163" y="361"/>
                  </a:cubicBezTo>
                  <a:cubicBezTo>
                    <a:pt x="173" y="358"/>
                    <a:pt x="178" y="347"/>
                    <a:pt x="184" y="336"/>
                  </a:cubicBezTo>
                  <a:cubicBezTo>
                    <a:pt x="184" y="336"/>
                    <a:pt x="184" y="336"/>
                    <a:pt x="184" y="336"/>
                  </a:cubicBezTo>
                  <a:cubicBezTo>
                    <a:pt x="189" y="326"/>
                    <a:pt x="194" y="315"/>
                    <a:pt x="206" y="315"/>
                  </a:cubicBezTo>
                  <a:cubicBezTo>
                    <a:pt x="206" y="315"/>
                    <a:pt x="206" y="315"/>
                    <a:pt x="206" y="315"/>
                  </a:cubicBezTo>
                  <a:cubicBezTo>
                    <a:pt x="211" y="315"/>
                    <a:pt x="214" y="312"/>
                    <a:pt x="217" y="307"/>
                  </a:cubicBezTo>
                  <a:cubicBezTo>
                    <a:pt x="217" y="307"/>
                    <a:pt x="217" y="307"/>
                    <a:pt x="217" y="307"/>
                  </a:cubicBezTo>
                  <a:cubicBezTo>
                    <a:pt x="220" y="302"/>
                    <a:pt x="222" y="295"/>
                    <a:pt x="223" y="287"/>
                  </a:cubicBezTo>
                  <a:cubicBezTo>
                    <a:pt x="223" y="287"/>
                    <a:pt x="223" y="287"/>
                    <a:pt x="223" y="287"/>
                  </a:cubicBezTo>
                  <a:cubicBezTo>
                    <a:pt x="227" y="272"/>
                    <a:pt x="229" y="254"/>
                    <a:pt x="236" y="247"/>
                  </a:cubicBezTo>
                  <a:cubicBezTo>
                    <a:pt x="236" y="247"/>
                    <a:pt x="236" y="247"/>
                    <a:pt x="236" y="247"/>
                  </a:cubicBezTo>
                  <a:cubicBezTo>
                    <a:pt x="248" y="235"/>
                    <a:pt x="277" y="198"/>
                    <a:pt x="281" y="192"/>
                  </a:cubicBezTo>
                  <a:cubicBezTo>
                    <a:pt x="281" y="192"/>
                    <a:pt x="281" y="192"/>
                    <a:pt x="281" y="192"/>
                  </a:cubicBezTo>
                  <a:cubicBezTo>
                    <a:pt x="279" y="182"/>
                    <a:pt x="277" y="172"/>
                    <a:pt x="277" y="163"/>
                  </a:cubicBezTo>
                  <a:cubicBezTo>
                    <a:pt x="277" y="163"/>
                    <a:pt x="277" y="163"/>
                    <a:pt x="277" y="163"/>
                  </a:cubicBezTo>
                  <a:cubicBezTo>
                    <a:pt x="277" y="124"/>
                    <a:pt x="301" y="99"/>
                    <a:pt x="317" y="84"/>
                  </a:cubicBezTo>
                  <a:cubicBezTo>
                    <a:pt x="317" y="84"/>
                    <a:pt x="317" y="84"/>
                    <a:pt x="317" y="84"/>
                  </a:cubicBezTo>
                  <a:cubicBezTo>
                    <a:pt x="322" y="78"/>
                    <a:pt x="325" y="71"/>
                    <a:pt x="329" y="63"/>
                  </a:cubicBezTo>
                  <a:cubicBezTo>
                    <a:pt x="329" y="63"/>
                    <a:pt x="329" y="63"/>
                    <a:pt x="329" y="63"/>
                  </a:cubicBezTo>
                  <a:cubicBezTo>
                    <a:pt x="316" y="64"/>
                    <a:pt x="305" y="64"/>
                    <a:pt x="295" y="64"/>
                  </a:cubicBezTo>
                  <a:cubicBezTo>
                    <a:pt x="295" y="64"/>
                    <a:pt x="295" y="64"/>
                    <a:pt x="295" y="64"/>
                  </a:cubicBezTo>
                  <a:cubicBezTo>
                    <a:pt x="256" y="64"/>
                    <a:pt x="234" y="56"/>
                    <a:pt x="222" y="46"/>
                  </a:cubicBezTo>
                  <a:cubicBezTo>
                    <a:pt x="222" y="46"/>
                    <a:pt x="222" y="46"/>
                    <a:pt x="222" y="46"/>
                  </a:cubicBezTo>
                  <a:cubicBezTo>
                    <a:pt x="210" y="36"/>
                    <a:pt x="208" y="24"/>
                    <a:pt x="208" y="17"/>
                  </a:cubicBezTo>
                  <a:cubicBezTo>
                    <a:pt x="208" y="17"/>
                    <a:pt x="208" y="17"/>
                    <a:pt x="208" y="17"/>
                  </a:cubicBezTo>
                  <a:cubicBezTo>
                    <a:pt x="208" y="15"/>
                    <a:pt x="208" y="14"/>
                    <a:pt x="208" y="13"/>
                  </a:cubicBezTo>
                  <a:cubicBezTo>
                    <a:pt x="208" y="13"/>
                    <a:pt x="208" y="13"/>
                    <a:pt x="208" y="13"/>
                  </a:cubicBezTo>
                  <a:cubicBezTo>
                    <a:pt x="199" y="13"/>
                    <a:pt x="191" y="10"/>
                    <a:pt x="184" y="5"/>
                  </a:cubicBezTo>
                  <a:cubicBezTo>
                    <a:pt x="184" y="5"/>
                    <a:pt x="184" y="5"/>
                    <a:pt x="184" y="5"/>
                  </a:cubicBezTo>
                  <a:cubicBezTo>
                    <a:pt x="176" y="14"/>
                    <a:pt x="166" y="27"/>
                    <a:pt x="155" y="37"/>
                  </a:cubicBezTo>
                  <a:cubicBezTo>
                    <a:pt x="155" y="37"/>
                    <a:pt x="155" y="37"/>
                    <a:pt x="155" y="37"/>
                  </a:cubicBezTo>
                  <a:cubicBezTo>
                    <a:pt x="144" y="47"/>
                    <a:pt x="133" y="56"/>
                    <a:pt x="123" y="56"/>
                  </a:cubicBezTo>
                  <a:cubicBezTo>
                    <a:pt x="123" y="56"/>
                    <a:pt x="123" y="56"/>
                    <a:pt x="123" y="56"/>
                  </a:cubicBezTo>
                  <a:cubicBezTo>
                    <a:pt x="123" y="54"/>
                    <a:pt x="123" y="54"/>
                    <a:pt x="123" y="54"/>
                  </a:cubicBezTo>
                  <a:cubicBezTo>
                    <a:pt x="123" y="52"/>
                    <a:pt x="123" y="52"/>
                    <a:pt x="123" y="52"/>
                  </a:cubicBezTo>
                  <a:cubicBezTo>
                    <a:pt x="130" y="52"/>
                    <a:pt x="142" y="44"/>
                    <a:pt x="152" y="34"/>
                  </a:cubicBezTo>
                  <a:cubicBezTo>
                    <a:pt x="152" y="34"/>
                    <a:pt x="152" y="34"/>
                    <a:pt x="152" y="34"/>
                  </a:cubicBezTo>
                  <a:cubicBezTo>
                    <a:pt x="163" y="23"/>
                    <a:pt x="174" y="11"/>
                    <a:pt x="182" y="1"/>
                  </a:cubicBezTo>
                  <a:cubicBezTo>
                    <a:pt x="182" y="1"/>
                    <a:pt x="182" y="1"/>
                    <a:pt x="182" y="1"/>
                  </a:cubicBezTo>
                  <a:cubicBezTo>
                    <a:pt x="182" y="0"/>
                    <a:pt x="184" y="0"/>
                    <a:pt x="184" y="0"/>
                  </a:cubicBezTo>
                  <a:cubicBezTo>
                    <a:pt x="184" y="0"/>
                    <a:pt x="184" y="0"/>
                    <a:pt x="184" y="0"/>
                  </a:cubicBezTo>
                  <a:cubicBezTo>
                    <a:pt x="192" y="6"/>
                    <a:pt x="201" y="9"/>
                    <a:pt x="210" y="9"/>
                  </a:cubicBezTo>
                  <a:cubicBezTo>
                    <a:pt x="210" y="9"/>
                    <a:pt x="210" y="9"/>
                    <a:pt x="210" y="9"/>
                  </a:cubicBezTo>
                  <a:cubicBezTo>
                    <a:pt x="211" y="9"/>
                    <a:pt x="211" y="10"/>
                    <a:pt x="212" y="10"/>
                  </a:cubicBezTo>
                  <a:cubicBezTo>
                    <a:pt x="212" y="10"/>
                    <a:pt x="212" y="10"/>
                    <a:pt x="212" y="10"/>
                  </a:cubicBezTo>
                  <a:cubicBezTo>
                    <a:pt x="212" y="10"/>
                    <a:pt x="212" y="11"/>
                    <a:pt x="212" y="12"/>
                  </a:cubicBezTo>
                  <a:cubicBezTo>
                    <a:pt x="212" y="12"/>
                    <a:pt x="212" y="12"/>
                    <a:pt x="212" y="12"/>
                  </a:cubicBezTo>
                  <a:cubicBezTo>
                    <a:pt x="212" y="12"/>
                    <a:pt x="212" y="14"/>
                    <a:pt x="212" y="17"/>
                  </a:cubicBezTo>
                  <a:cubicBezTo>
                    <a:pt x="212" y="17"/>
                    <a:pt x="212" y="17"/>
                    <a:pt x="212" y="17"/>
                  </a:cubicBezTo>
                  <a:cubicBezTo>
                    <a:pt x="212" y="29"/>
                    <a:pt x="218" y="60"/>
                    <a:pt x="295" y="60"/>
                  </a:cubicBezTo>
                  <a:cubicBezTo>
                    <a:pt x="295" y="60"/>
                    <a:pt x="295" y="60"/>
                    <a:pt x="295" y="60"/>
                  </a:cubicBezTo>
                  <a:cubicBezTo>
                    <a:pt x="306" y="60"/>
                    <a:pt x="318" y="60"/>
                    <a:pt x="331" y="58"/>
                  </a:cubicBezTo>
                  <a:cubicBezTo>
                    <a:pt x="331" y="58"/>
                    <a:pt x="331" y="58"/>
                    <a:pt x="331" y="58"/>
                  </a:cubicBezTo>
                  <a:cubicBezTo>
                    <a:pt x="332" y="58"/>
                    <a:pt x="333" y="59"/>
                    <a:pt x="333" y="59"/>
                  </a:cubicBezTo>
                  <a:cubicBezTo>
                    <a:pt x="333" y="59"/>
                    <a:pt x="333" y="59"/>
                    <a:pt x="333" y="59"/>
                  </a:cubicBezTo>
                  <a:cubicBezTo>
                    <a:pt x="334" y="60"/>
                    <a:pt x="334" y="60"/>
                    <a:pt x="333" y="61"/>
                  </a:cubicBezTo>
                  <a:cubicBezTo>
                    <a:pt x="333" y="61"/>
                    <a:pt x="333" y="61"/>
                    <a:pt x="333" y="61"/>
                  </a:cubicBezTo>
                  <a:cubicBezTo>
                    <a:pt x="330" y="71"/>
                    <a:pt x="326" y="80"/>
                    <a:pt x="319" y="87"/>
                  </a:cubicBezTo>
                  <a:cubicBezTo>
                    <a:pt x="319" y="87"/>
                    <a:pt x="319" y="87"/>
                    <a:pt x="319" y="87"/>
                  </a:cubicBezTo>
                  <a:cubicBezTo>
                    <a:pt x="304" y="102"/>
                    <a:pt x="281" y="126"/>
                    <a:pt x="281" y="163"/>
                  </a:cubicBezTo>
                  <a:cubicBezTo>
                    <a:pt x="281" y="163"/>
                    <a:pt x="281" y="163"/>
                    <a:pt x="281" y="163"/>
                  </a:cubicBezTo>
                  <a:cubicBezTo>
                    <a:pt x="281" y="172"/>
                    <a:pt x="283" y="182"/>
                    <a:pt x="286" y="192"/>
                  </a:cubicBezTo>
                  <a:cubicBezTo>
                    <a:pt x="286" y="192"/>
                    <a:pt x="286" y="192"/>
                    <a:pt x="286" y="192"/>
                  </a:cubicBezTo>
                  <a:cubicBezTo>
                    <a:pt x="286" y="193"/>
                    <a:pt x="286" y="193"/>
                    <a:pt x="285" y="194"/>
                  </a:cubicBezTo>
                  <a:cubicBezTo>
                    <a:pt x="285" y="194"/>
                    <a:pt x="285" y="194"/>
                    <a:pt x="285" y="194"/>
                  </a:cubicBezTo>
                  <a:cubicBezTo>
                    <a:pt x="285" y="194"/>
                    <a:pt x="252" y="237"/>
                    <a:pt x="239" y="250"/>
                  </a:cubicBezTo>
                  <a:cubicBezTo>
                    <a:pt x="239" y="250"/>
                    <a:pt x="239" y="250"/>
                    <a:pt x="239" y="250"/>
                  </a:cubicBezTo>
                  <a:cubicBezTo>
                    <a:pt x="235" y="254"/>
                    <a:pt x="232" y="264"/>
                    <a:pt x="230" y="276"/>
                  </a:cubicBezTo>
                  <a:cubicBezTo>
                    <a:pt x="230" y="276"/>
                    <a:pt x="230" y="276"/>
                    <a:pt x="230" y="276"/>
                  </a:cubicBezTo>
                  <a:cubicBezTo>
                    <a:pt x="227" y="288"/>
                    <a:pt x="225" y="300"/>
                    <a:pt x="220" y="309"/>
                  </a:cubicBezTo>
                  <a:cubicBezTo>
                    <a:pt x="220" y="309"/>
                    <a:pt x="220" y="309"/>
                    <a:pt x="220" y="309"/>
                  </a:cubicBezTo>
                  <a:cubicBezTo>
                    <a:pt x="217" y="315"/>
                    <a:pt x="213" y="319"/>
                    <a:pt x="206" y="319"/>
                  </a:cubicBezTo>
                  <a:cubicBezTo>
                    <a:pt x="206" y="319"/>
                    <a:pt x="206" y="319"/>
                    <a:pt x="206" y="319"/>
                  </a:cubicBezTo>
                  <a:cubicBezTo>
                    <a:pt x="197" y="319"/>
                    <a:pt x="192" y="327"/>
                    <a:pt x="187" y="338"/>
                  </a:cubicBezTo>
                  <a:cubicBezTo>
                    <a:pt x="187" y="338"/>
                    <a:pt x="187" y="338"/>
                    <a:pt x="187" y="338"/>
                  </a:cubicBezTo>
                  <a:cubicBezTo>
                    <a:pt x="182" y="349"/>
                    <a:pt x="177" y="361"/>
                    <a:pt x="164" y="365"/>
                  </a:cubicBezTo>
                  <a:cubicBezTo>
                    <a:pt x="164" y="365"/>
                    <a:pt x="164" y="365"/>
                    <a:pt x="164" y="365"/>
                  </a:cubicBezTo>
                  <a:cubicBezTo>
                    <a:pt x="142" y="371"/>
                    <a:pt x="135" y="392"/>
                    <a:pt x="115" y="412"/>
                  </a:cubicBezTo>
                  <a:cubicBezTo>
                    <a:pt x="115" y="412"/>
                    <a:pt x="115" y="412"/>
                    <a:pt x="115" y="412"/>
                  </a:cubicBezTo>
                  <a:cubicBezTo>
                    <a:pt x="115" y="413"/>
                    <a:pt x="114" y="413"/>
                    <a:pt x="114" y="413"/>
                  </a:cubicBezTo>
                  <a:cubicBezTo>
                    <a:pt x="114" y="413"/>
                    <a:pt x="114" y="413"/>
                    <a:pt x="114" y="413"/>
                  </a:cubicBezTo>
                  <a:cubicBezTo>
                    <a:pt x="114" y="413"/>
                    <a:pt x="114" y="413"/>
                    <a:pt x="113" y="413"/>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 name="Freeform 42"/>
            <p:cNvSpPr>
              <a:spLocks noEditPoints="1"/>
            </p:cNvSpPr>
            <p:nvPr/>
          </p:nvSpPr>
          <p:spPr bwMode="auto">
            <a:xfrm>
              <a:off x="5127630" y="4445003"/>
              <a:ext cx="884238" cy="1006476"/>
            </a:xfrm>
            <a:custGeom>
              <a:avLst/>
              <a:gdLst>
                <a:gd name="T0" fmla="*/ 402745 w 393"/>
                <a:gd name="T1" fmla="*/ 743624 h 448"/>
                <a:gd name="T2" fmla="*/ 391495 w 393"/>
                <a:gd name="T3" fmla="*/ 716665 h 448"/>
                <a:gd name="T4" fmla="*/ 44999 w 393"/>
                <a:gd name="T5" fmla="*/ 837981 h 448"/>
                <a:gd name="T6" fmla="*/ 0 w 393"/>
                <a:gd name="T7" fmla="*/ 806529 h 448"/>
                <a:gd name="T8" fmla="*/ 105749 w 393"/>
                <a:gd name="T9" fmla="*/ 590855 h 448"/>
                <a:gd name="T10" fmla="*/ 40499 w 393"/>
                <a:gd name="T11" fmla="*/ 557156 h 448"/>
                <a:gd name="T12" fmla="*/ 36000 w 393"/>
                <a:gd name="T13" fmla="*/ 550417 h 448"/>
                <a:gd name="T14" fmla="*/ 44999 w 393"/>
                <a:gd name="T15" fmla="*/ 303291 h 448"/>
                <a:gd name="T16" fmla="*/ 112498 w 393"/>
                <a:gd name="T17" fmla="*/ 80878 h 448"/>
                <a:gd name="T18" fmla="*/ 242997 w 393"/>
                <a:gd name="T19" fmla="*/ 65151 h 448"/>
                <a:gd name="T20" fmla="*/ 249747 w 393"/>
                <a:gd name="T21" fmla="*/ 22466 h 448"/>
                <a:gd name="T22" fmla="*/ 461244 w 393"/>
                <a:gd name="T23" fmla="*/ 71891 h 448"/>
                <a:gd name="T24" fmla="*/ 535493 w 393"/>
                <a:gd name="T25" fmla="*/ 87617 h 448"/>
                <a:gd name="T26" fmla="*/ 643491 w 393"/>
                <a:gd name="T27" fmla="*/ 80878 h 448"/>
                <a:gd name="T28" fmla="*/ 731240 w 393"/>
                <a:gd name="T29" fmla="*/ 49425 h 448"/>
                <a:gd name="T30" fmla="*/ 767240 w 393"/>
                <a:gd name="T31" fmla="*/ 98850 h 448"/>
                <a:gd name="T32" fmla="*/ 771740 w 393"/>
                <a:gd name="T33" fmla="*/ 168495 h 448"/>
                <a:gd name="T34" fmla="*/ 859488 w 393"/>
                <a:gd name="T35" fmla="*/ 276332 h 448"/>
                <a:gd name="T36" fmla="*/ 728990 w 393"/>
                <a:gd name="T37" fmla="*/ 435840 h 448"/>
                <a:gd name="T38" fmla="*/ 789739 w 393"/>
                <a:gd name="T39" fmla="*/ 545923 h 448"/>
                <a:gd name="T40" fmla="*/ 884238 w 393"/>
                <a:gd name="T41" fmla="*/ 689706 h 448"/>
                <a:gd name="T42" fmla="*/ 852738 w 393"/>
                <a:gd name="T43" fmla="*/ 768337 h 448"/>
                <a:gd name="T44" fmla="*/ 857238 w 393"/>
                <a:gd name="T45" fmla="*/ 826748 h 448"/>
                <a:gd name="T46" fmla="*/ 672741 w 393"/>
                <a:gd name="T47" fmla="*/ 880667 h 448"/>
                <a:gd name="T48" fmla="*/ 670491 w 393"/>
                <a:gd name="T49" fmla="*/ 954804 h 448"/>
                <a:gd name="T50" fmla="*/ 636741 w 393"/>
                <a:gd name="T51" fmla="*/ 986257 h 448"/>
                <a:gd name="T52" fmla="*/ 557992 w 393"/>
                <a:gd name="T53" fmla="*/ 905379 h 448"/>
                <a:gd name="T54" fmla="*/ 517493 w 393"/>
                <a:gd name="T55" fmla="*/ 999736 h 448"/>
                <a:gd name="T56" fmla="*/ 512993 w 393"/>
                <a:gd name="T57" fmla="*/ 1004229 h 448"/>
                <a:gd name="T58" fmla="*/ 407244 w 393"/>
                <a:gd name="T59" fmla="*/ 716665 h 448"/>
                <a:gd name="T60" fmla="*/ 411744 w 393"/>
                <a:gd name="T61" fmla="*/ 748117 h 448"/>
                <a:gd name="T62" fmla="*/ 497243 w 393"/>
                <a:gd name="T63" fmla="*/ 997490 h 448"/>
                <a:gd name="T64" fmla="*/ 537743 w 393"/>
                <a:gd name="T65" fmla="*/ 907626 h 448"/>
                <a:gd name="T66" fmla="*/ 575992 w 393"/>
                <a:gd name="T67" fmla="*/ 909872 h 448"/>
                <a:gd name="T68" fmla="*/ 636741 w 393"/>
                <a:gd name="T69" fmla="*/ 977270 h 448"/>
                <a:gd name="T70" fmla="*/ 654741 w 393"/>
                <a:gd name="T71" fmla="*/ 905379 h 448"/>
                <a:gd name="T72" fmla="*/ 848238 w 393"/>
                <a:gd name="T73" fmla="*/ 820008 h 448"/>
                <a:gd name="T74" fmla="*/ 854988 w 393"/>
                <a:gd name="T75" fmla="*/ 723405 h 448"/>
                <a:gd name="T76" fmla="*/ 852738 w 393"/>
                <a:gd name="T77" fmla="*/ 653760 h 448"/>
                <a:gd name="T78" fmla="*/ 735740 w 393"/>
                <a:gd name="T79" fmla="*/ 458306 h 448"/>
                <a:gd name="T80" fmla="*/ 755990 w 393"/>
                <a:gd name="T81" fmla="*/ 388661 h 448"/>
                <a:gd name="T82" fmla="*/ 843739 w 393"/>
                <a:gd name="T83" fmla="*/ 262852 h 448"/>
                <a:gd name="T84" fmla="*/ 758240 w 393"/>
                <a:gd name="T85" fmla="*/ 132549 h 448"/>
                <a:gd name="T86" fmla="*/ 753740 w 393"/>
                <a:gd name="T87" fmla="*/ 69645 h 448"/>
                <a:gd name="T88" fmla="*/ 681741 w 393"/>
                <a:gd name="T89" fmla="*/ 71891 h 448"/>
                <a:gd name="T90" fmla="*/ 578242 w 393"/>
                <a:gd name="T91" fmla="*/ 78631 h 448"/>
                <a:gd name="T92" fmla="*/ 506243 w 393"/>
                <a:gd name="T93" fmla="*/ 114577 h 448"/>
                <a:gd name="T94" fmla="*/ 290246 w 393"/>
                <a:gd name="T95" fmla="*/ 8986 h 448"/>
                <a:gd name="T96" fmla="*/ 254247 w 393"/>
                <a:gd name="T97" fmla="*/ 60658 h 448"/>
                <a:gd name="T98" fmla="*/ 231747 w 393"/>
                <a:gd name="T99" fmla="*/ 76384 h 448"/>
                <a:gd name="T100" fmla="*/ 119248 w 393"/>
                <a:gd name="T101" fmla="*/ 87617 h 448"/>
                <a:gd name="T102" fmla="*/ 53999 w 393"/>
                <a:gd name="T103" fmla="*/ 303291 h 448"/>
                <a:gd name="T104" fmla="*/ 47249 w 393"/>
                <a:gd name="T105" fmla="*/ 550417 h 448"/>
                <a:gd name="T106" fmla="*/ 114748 w 393"/>
                <a:gd name="T107" fmla="*/ 590855 h 448"/>
                <a:gd name="T108" fmla="*/ 9000 w 393"/>
                <a:gd name="T109" fmla="*/ 806529 h 448"/>
                <a:gd name="T110" fmla="*/ 44999 w 393"/>
                <a:gd name="T111" fmla="*/ 828995 h 448"/>
                <a:gd name="T112" fmla="*/ 391495 w 393"/>
                <a:gd name="T113" fmla="*/ 707678 h 44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93" h="448">
                  <a:moveTo>
                    <a:pt x="184" y="400"/>
                  </a:moveTo>
                  <a:cubicBezTo>
                    <a:pt x="179" y="375"/>
                    <a:pt x="179" y="346"/>
                    <a:pt x="179" y="333"/>
                  </a:cubicBezTo>
                  <a:cubicBezTo>
                    <a:pt x="179" y="333"/>
                    <a:pt x="179" y="333"/>
                    <a:pt x="179" y="333"/>
                  </a:cubicBezTo>
                  <a:cubicBezTo>
                    <a:pt x="179" y="332"/>
                    <a:pt x="179" y="332"/>
                    <a:pt x="179" y="331"/>
                  </a:cubicBezTo>
                  <a:cubicBezTo>
                    <a:pt x="179" y="331"/>
                    <a:pt x="179" y="331"/>
                    <a:pt x="179" y="331"/>
                  </a:cubicBezTo>
                  <a:cubicBezTo>
                    <a:pt x="179" y="326"/>
                    <a:pt x="178" y="323"/>
                    <a:pt x="177" y="321"/>
                  </a:cubicBezTo>
                  <a:cubicBezTo>
                    <a:pt x="177" y="321"/>
                    <a:pt x="177" y="321"/>
                    <a:pt x="177" y="321"/>
                  </a:cubicBezTo>
                  <a:cubicBezTo>
                    <a:pt x="177" y="319"/>
                    <a:pt x="176" y="319"/>
                    <a:pt x="174" y="319"/>
                  </a:cubicBezTo>
                  <a:cubicBezTo>
                    <a:pt x="174" y="319"/>
                    <a:pt x="174" y="319"/>
                    <a:pt x="174" y="319"/>
                  </a:cubicBezTo>
                  <a:cubicBezTo>
                    <a:pt x="168" y="318"/>
                    <a:pt x="152" y="329"/>
                    <a:pt x="126" y="342"/>
                  </a:cubicBezTo>
                  <a:cubicBezTo>
                    <a:pt x="126" y="342"/>
                    <a:pt x="126" y="342"/>
                    <a:pt x="126" y="342"/>
                  </a:cubicBezTo>
                  <a:cubicBezTo>
                    <a:pt x="92" y="359"/>
                    <a:pt x="46" y="373"/>
                    <a:pt x="20" y="373"/>
                  </a:cubicBezTo>
                  <a:cubicBezTo>
                    <a:pt x="20" y="373"/>
                    <a:pt x="20" y="373"/>
                    <a:pt x="20" y="373"/>
                  </a:cubicBezTo>
                  <a:cubicBezTo>
                    <a:pt x="12" y="373"/>
                    <a:pt x="6" y="372"/>
                    <a:pt x="3" y="368"/>
                  </a:cubicBezTo>
                  <a:cubicBezTo>
                    <a:pt x="3" y="368"/>
                    <a:pt x="3" y="368"/>
                    <a:pt x="3" y="368"/>
                  </a:cubicBezTo>
                  <a:cubicBezTo>
                    <a:pt x="0" y="366"/>
                    <a:pt x="0" y="363"/>
                    <a:pt x="0" y="359"/>
                  </a:cubicBezTo>
                  <a:cubicBezTo>
                    <a:pt x="0" y="359"/>
                    <a:pt x="0" y="359"/>
                    <a:pt x="0" y="359"/>
                  </a:cubicBezTo>
                  <a:cubicBezTo>
                    <a:pt x="0" y="336"/>
                    <a:pt x="27" y="287"/>
                    <a:pt x="43" y="270"/>
                  </a:cubicBezTo>
                  <a:cubicBezTo>
                    <a:pt x="43" y="270"/>
                    <a:pt x="43" y="270"/>
                    <a:pt x="43" y="270"/>
                  </a:cubicBezTo>
                  <a:cubicBezTo>
                    <a:pt x="46" y="267"/>
                    <a:pt x="47" y="265"/>
                    <a:pt x="47" y="263"/>
                  </a:cubicBezTo>
                  <a:cubicBezTo>
                    <a:pt x="47" y="263"/>
                    <a:pt x="47" y="263"/>
                    <a:pt x="47" y="263"/>
                  </a:cubicBezTo>
                  <a:cubicBezTo>
                    <a:pt x="48" y="259"/>
                    <a:pt x="41" y="255"/>
                    <a:pt x="33" y="252"/>
                  </a:cubicBezTo>
                  <a:cubicBezTo>
                    <a:pt x="33" y="252"/>
                    <a:pt x="33" y="252"/>
                    <a:pt x="33" y="252"/>
                  </a:cubicBezTo>
                  <a:cubicBezTo>
                    <a:pt x="25" y="249"/>
                    <a:pt x="18" y="248"/>
                    <a:pt x="18" y="248"/>
                  </a:cubicBezTo>
                  <a:cubicBezTo>
                    <a:pt x="18" y="248"/>
                    <a:pt x="18" y="248"/>
                    <a:pt x="18" y="248"/>
                  </a:cubicBezTo>
                  <a:cubicBezTo>
                    <a:pt x="17" y="248"/>
                    <a:pt x="17" y="248"/>
                    <a:pt x="16" y="247"/>
                  </a:cubicBezTo>
                  <a:cubicBezTo>
                    <a:pt x="16" y="247"/>
                    <a:pt x="16" y="247"/>
                    <a:pt x="16" y="247"/>
                  </a:cubicBezTo>
                  <a:cubicBezTo>
                    <a:pt x="16" y="246"/>
                    <a:pt x="16" y="246"/>
                    <a:pt x="16" y="245"/>
                  </a:cubicBezTo>
                  <a:cubicBezTo>
                    <a:pt x="16" y="245"/>
                    <a:pt x="16" y="245"/>
                    <a:pt x="16" y="245"/>
                  </a:cubicBezTo>
                  <a:cubicBezTo>
                    <a:pt x="27" y="230"/>
                    <a:pt x="30" y="213"/>
                    <a:pt x="30" y="197"/>
                  </a:cubicBezTo>
                  <a:cubicBezTo>
                    <a:pt x="30" y="197"/>
                    <a:pt x="30" y="197"/>
                    <a:pt x="30" y="197"/>
                  </a:cubicBezTo>
                  <a:cubicBezTo>
                    <a:pt x="30" y="169"/>
                    <a:pt x="20" y="145"/>
                    <a:pt x="20" y="135"/>
                  </a:cubicBezTo>
                  <a:cubicBezTo>
                    <a:pt x="20" y="135"/>
                    <a:pt x="20" y="135"/>
                    <a:pt x="20" y="135"/>
                  </a:cubicBezTo>
                  <a:cubicBezTo>
                    <a:pt x="20" y="123"/>
                    <a:pt x="24" y="95"/>
                    <a:pt x="24" y="82"/>
                  </a:cubicBezTo>
                  <a:cubicBezTo>
                    <a:pt x="24" y="82"/>
                    <a:pt x="24" y="82"/>
                    <a:pt x="24" y="82"/>
                  </a:cubicBezTo>
                  <a:cubicBezTo>
                    <a:pt x="24" y="68"/>
                    <a:pt x="41" y="45"/>
                    <a:pt x="50" y="36"/>
                  </a:cubicBezTo>
                  <a:cubicBezTo>
                    <a:pt x="50" y="36"/>
                    <a:pt x="50" y="36"/>
                    <a:pt x="50" y="36"/>
                  </a:cubicBezTo>
                  <a:cubicBezTo>
                    <a:pt x="55" y="32"/>
                    <a:pt x="67" y="32"/>
                    <a:pt x="79" y="31"/>
                  </a:cubicBezTo>
                  <a:cubicBezTo>
                    <a:pt x="79" y="31"/>
                    <a:pt x="79" y="31"/>
                    <a:pt x="79" y="31"/>
                  </a:cubicBezTo>
                  <a:cubicBezTo>
                    <a:pt x="91" y="31"/>
                    <a:pt x="104" y="31"/>
                    <a:pt x="108" y="29"/>
                  </a:cubicBezTo>
                  <a:cubicBezTo>
                    <a:pt x="108" y="29"/>
                    <a:pt x="108" y="29"/>
                    <a:pt x="108" y="29"/>
                  </a:cubicBezTo>
                  <a:cubicBezTo>
                    <a:pt x="109" y="28"/>
                    <a:pt x="109" y="28"/>
                    <a:pt x="109" y="27"/>
                  </a:cubicBezTo>
                  <a:cubicBezTo>
                    <a:pt x="109" y="27"/>
                    <a:pt x="109" y="27"/>
                    <a:pt x="109" y="27"/>
                  </a:cubicBezTo>
                  <a:cubicBezTo>
                    <a:pt x="109" y="22"/>
                    <a:pt x="109" y="16"/>
                    <a:pt x="111" y="10"/>
                  </a:cubicBezTo>
                  <a:cubicBezTo>
                    <a:pt x="111" y="10"/>
                    <a:pt x="111" y="10"/>
                    <a:pt x="111" y="10"/>
                  </a:cubicBezTo>
                  <a:cubicBezTo>
                    <a:pt x="114" y="4"/>
                    <a:pt x="119" y="0"/>
                    <a:pt x="129" y="0"/>
                  </a:cubicBezTo>
                  <a:cubicBezTo>
                    <a:pt x="129" y="0"/>
                    <a:pt x="129" y="0"/>
                    <a:pt x="129" y="0"/>
                  </a:cubicBezTo>
                  <a:cubicBezTo>
                    <a:pt x="147" y="0"/>
                    <a:pt x="187" y="15"/>
                    <a:pt x="205" y="32"/>
                  </a:cubicBezTo>
                  <a:cubicBezTo>
                    <a:pt x="205" y="32"/>
                    <a:pt x="205" y="32"/>
                    <a:pt x="205" y="32"/>
                  </a:cubicBezTo>
                  <a:cubicBezTo>
                    <a:pt x="214" y="42"/>
                    <a:pt x="220" y="47"/>
                    <a:pt x="225" y="47"/>
                  </a:cubicBezTo>
                  <a:cubicBezTo>
                    <a:pt x="225" y="47"/>
                    <a:pt x="225" y="47"/>
                    <a:pt x="225" y="47"/>
                  </a:cubicBezTo>
                  <a:cubicBezTo>
                    <a:pt x="228" y="47"/>
                    <a:pt x="232" y="45"/>
                    <a:pt x="238" y="39"/>
                  </a:cubicBezTo>
                  <a:cubicBezTo>
                    <a:pt x="238" y="39"/>
                    <a:pt x="238" y="39"/>
                    <a:pt x="238" y="39"/>
                  </a:cubicBezTo>
                  <a:cubicBezTo>
                    <a:pt x="244" y="33"/>
                    <a:pt x="251" y="31"/>
                    <a:pt x="257" y="31"/>
                  </a:cubicBezTo>
                  <a:cubicBezTo>
                    <a:pt x="257" y="31"/>
                    <a:pt x="257" y="31"/>
                    <a:pt x="257" y="31"/>
                  </a:cubicBezTo>
                  <a:cubicBezTo>
                    <a:pt x="268" y="31"/>
                    <a:pt x="278" y="36"/>
                    <a:pt x="286" y="36"/>
                  </a:cubicBezTo>
                  <a:cubicBezTo>
                    <a:pt x="286" y="36"/>
                    <a:pt x="286" y="36"/>
                    <a:pt x="286" y="36"/>
                  </a:cubicBezTo>
                  <a:cubicBezTo>
                    <a:pt x="293" y="36"/>
                    <a:pt x="295" y="33"/>
                    <a:pt x="300" y="29"/>
                  </a:cubicBezTo>
                  <a:cubicBezTo>
                    <a:pt x="300" y="29"/>
                    <a:pt x="300" y="29"/>
                    <a:pt x="300" y="29"/>
                  </a:cubicBezTo>
                  <a:cubicBezTo>
                    <a:pt x="305" y="25"/>
                    <a:pt x="312" y="22"/>
                    <a:pt x="325" y="22"/>
                  </a:cubicBezTo>
                  <a:cubicBezTo>
                    <a:pt x="325" y="22"/>
                    <a:pt x="325" y="22"/>
                    <a:pt x="325" y="22"/>
                  </a:cubicBezTo>
                  <a:cubicBezTo>
                    <a:pt x="331" y="22"/>
                    <a:pt x="336" y="24"/>
                    <a:pt x="339" y="29"/>
                  </a:cubicBezTo>
                  <a:cubicBezTo>
                    <a:pt x="339" y="29"/>
                    <a:pt x="339" y="29"/>
                    <a:pt x="339" y="29"/>
                  </a:cubicBezTo>
                  <a:cubicBezTo>
                    <a:pt x="341" y="33"/>
                    <a:pt x="341" y="38"/>
                    <a:pt x="341" y="44"/>
                  </a:cubicBezTo>
                  <a:cubicBezTo>
                    <a:pt x="341" y="44"/>
                    <a:pt x="341" y="44"/>
                    <a:pt x="341" y="44"/>
                  </a:cubicBezTo>
                  <a:cubicBezTo>
                    <a:pt x="341" y="49"/>
                    <a:pt x="341" y="54"/>
                    <a:pt x="341" y="59"/>
                  </a:cubicBezTo>
                  <a:cubicBezTo>
                    <a:pt x="341" y="59"/>
                    <a:pt x="341" y="59"/>
                    <a:pt x="341" y="59"/>
                  </a:cubicBezTo>
                  <a:cubicBezTo>
                    <a:pt x="341" y="65"/>
                    <a:pt x="342" y="70"/>
                    <a:pt x="343" y="75"/>
                  </a:cubicBezTo>
                  <a:cubicBezTo>
                    <a:pt x="343" y="75"/>
                    <a:pt x="343" y="75"/>
                    <a:pt x="343" y="75"/>
                  </a:cubicBezTo>
                  <a:cubicBezTo>
                    <a:pt x="349" y="96"/>
                    <a:pt x="363" y="99"/>
                    <a:pt x="378" y="114"/>
                  </a:cubicBezTo>
                  <a:cubicBezTo>
                    <a:pt x="378" y="114"/>
                    <a:pt x="378" y="114"/>
                    <a:pt x="378" y="114"/>
                  </a:cubicBezTo>
                  <a:cubicBezTo>
                    <a:pt x="381" y="116"/>
                    <a:pt x="382" y="120"/>
                    <a:pt x="382" y="123"/>
                  </a:cubicBezTo>
                  <a:cubicBezTo>
                    <a:pt x="382" y="123"/>
                    <a:pt x="382" y="123"/>
                    <a:pt x="382" y="123"/>
                  </a:cubicBezTo>
                  <a:cubicBezTo>
                    <a:pt x="382" y="139"/>
                    <a:pt x="356" y="159"/>
                    <a:pt x="339" y="176"/>
                  </a:cubicBezTo>
                  <a:cubicBezTo>
                    <a:pt x="339" y="176"/>
                    <a:pt x="339" y="176"/>
                    <a:pt x="339" y="176"/>
                  </a:cubicBezTo>
                  <a:cubicBezTo>
                    <a:pt x="328" y="187"/>
                    <a:pt x="324" y="192"/>
                    <a:pt x="324" y="194"/>
                  </a:cubicBezTo>
                  <a:cubicBezTo>
                    <a:pt x="324" y="194"/>
                    <a:pt x="324" y="194"/>
                    <a:pt x="324" y="194"/>
                  </a:cubicBezTo>
                  <a:cubicBezTo>
                    <a:pt x="324" y="195"/>
                    <a:pt x="326" y="197"/>
                    <a:pt x="330" y="201"/>
                  </a:cubicBezTo>
                  <a:cubicBezTo>
                    <a:pt x="330" y="201"/>
                    <a:pt x="330" y="201"/>
                    <a:pt x="330" y="201"/>
                  </a:cubicBezTo>
                  <a:cubicBezTo>
                    <a:pt x="340" y="212"/>
                    <a:pt x="337" y="230"/>
                    <a:pt x="351" y="243"/>
                  </a:cubicBezTo>
                  <a:cubicBezTo>
                    <a:pt x="351" y="243"/>
                    <a:pt x="351" y="243"/>
                    <a:pt x="351" y="243"/>
                  </a:cubicBezTo>
                  <a:cubicBezTo>
                    <a:pt x="366" y="259"/>
                    <a:pt x="368" y="275"/>
                    <a:pt x="382" y="288"/>
                  </a:cubicBezTo>
                  <a:cubicBezTo>
                    <a:pt x="382" y="288"/>
                    <a:pt x="382" y="288"/>
                    <a:pt x="382" y="288"/>
                  </a:cubicBezTo>
                  <a:cubicBezTo>
                    <a:pt x="389" y="295"/>
                    <a:pt x="393" y="301"/>
                    <a:pt x="393" y="307"/>
                  </a:cubicBezTo>
                  <a:cubicBezTo>
                    <a:pt x="393" y="307"/>
                    <a:pt x="393" y="307"/>
                    <a:pt x="393" y="307"/>
                  </a:cubicBezTo>
                  <a:cubicBezTo>
                    <a:pt x="393" y="313"/>
                    <a:pt x="389" y="319"/>
                    <a:pt x="383" y="325"/>
                  </a:cubicBezTo>
                  <a:cubicBezTo>
                    <a:pt x="383" y="325"/>
                    <a:pt x="383" y="325"/>
                    <a:pt x="383" y="325"/>
                  </a:cubicBezTo>
                  <a:cubicBezTo>
                    <a:pt x="380" y="328"/>
                    <a:pt x="379" y="335"/>
                    <a:pt x="379" y="342"/>
                  </a:cubicBezTo>
                  <a:cubicBezTo>
                    <a:pt x="379" y="342"/>
                    <a:pt x="379" y="342"/>
                    <a:pt x="379" y="342"/>
                  </a:cubicBezTo>
                  <a:cubicBezTo>
                    <a:pt x="379" y="350"/>
                    <a:pt x="380" y="359"/>
                    <a:pt x="381" y="366"/>
                  </a:cubicBezTo>
                  <a:cubicBezTo>
                    <a:pt x="381" y="366"/>
                    <a:pt x="381" y="366"/>
                    <a:pt x="381" y="366"/>
                  </a:cubicBezTo>
                  <a:cubicBezTo>
                    <a:pt x="382" y="367"/>
                    <a:pt x="381" y="367"/>
                    <a:pt x="381" y="368"/>
                  </a:cubicBezTo>
                  <a:cubicBezTo>
                    <a:pt x="381" y="368"/>
                    <a:pt x="381" y="368"/>
                    <a:pt x="381" y="368"/>
                  </a:cubicBezTo>
                  <a:cubicBezTo>
                    <a:pt x="381" y="368"/>
                    <a:pt x="380" y="368"/>
                    <a:pt x="380" y="368"/>
                  </a:cubicBezTo>
                  <a:cubicBezTo>
                    <a:pt x="380" y="368"/>
                    <a:pt x="380" y="368"/>
                    <a:pt x="380" y="368"/>
                  </a:cubicBezTo>
                  <a:cubicBezTo>
                    <a:pt x="346" y="369"/>
                    <a:pt x="307" y="384"/>
                    <a:pt x="299" y="392"/>
                  </a:cubicBezTo>
                  <a:cubicBezTo>
                    <a:pt x="299" y="392"/>
                    <a:pt x="299" y="392"/>
                    <a:pt x="299" y="392"/>
                  </a:cubicBezTo>
                  <a:cubicBezTo>
                    <a:pt x="296" y="395"/>
                    <a:pt x="295" y="399"/>
                    <a:pt x="295" y="403"/>
                  </a:cubicBezTo>
                  <a:cubicBezTo>
                    <a:pt x="295" y="403"/>
                    <a:pt x="295" y="403"/>
                    <a:pt x="295" y="403"/>
                  </a:cubicBezTo>
                  <a:cubicBezTo>
                    <a:pt x="295" y="410"/>
                    <a:pt x="298" y="419"/>
                    <a:pt x="298" y="425"/>
                  </a:cubicBezTo>
                  <a:cubicBezTo>
                    <a:pt x="298" y="425"/>
                    <a:pt x="298" y="425"/>
                    <a:pt x="298" y="425"/>
                  </a:cubicBezTo>
                  <a:cubicBezTo>
                    <a:pt x="298" y="429"/>
                    <a:pt x="297" y="432"/>
                    <a:pt x="295" y="435"/>
                  </a:cubicBezTo>
                  <a:cubicBezTo>
                    <a:pt x="295" y="435"/>
                    <a:pt x="295" y="435"/>
                    <a:pt x="295" y="435"/>
                  </a:cubicBezTo>
                  <a:cubicBezTo>
                    <a:pt x="292" y="438"/>
                    <a:pt x="288" y="439"/>
                    <a:pt x="283" y="439"/>
                  </a:cubicBezTo>
                  <a:cubicBezTo>
                    <a:pt x="283" y="439"/>
                    <a:pt x="283" y="439"/>
                    <a:pt x="283" y="439"/>
                  </a:cubicBezTo>
                  <a:cubicBezTo>
                    <a:pt x="263" y="439"/>
                    <a:pt x="258" y="417"/>
                    <a:pt x="253" y="407"/>
                  </a:cubicBezTo>
                  <a:cubicBezTo>
                    <a:pt x="253" y="407"/>
                    <a:pt x="253" y="407"/>
                    <a:pt x="253" y="407"/>
                  </a:cubicBezTo>
                  <a:cubicBezTo>
                    <a:pt x="251" y="404"/>
                    <a:pt x="249" y="403"/>
                    <a:pt x="248" y="403"/>
                  </a:cubicBezTo>
                  <a:cubicBezTo>
                    <a:pt x="248" y="403"/>
                    <a:pt x="248" y="403"/>
                    <a:pt x="248" y="403"/>
                  </a:cubicBezTo>
                  <a:cubicBezTo>
                    <a:pt x="247" y="403"/>
                    <a:pt x="245" y="404"/>
                    <a:pt x="242" y="406"/>
                  </a:cubicBezTo>
                  <a:cubicBezTo>
                    <a:pt x="242" y="406"/>
                    <a:pt x="242" y="406"/>
                    <a:pt x="242" y="406"/>
                  </a:cubicBezTo>
                  <a:cubicBezTo>
                    <a:pt x="234" y="414"/>
                    <a:pt x="232" y="428"/>
                    <a:pt x="230" y="445"/>
                  </a:cubicBezTo>
                  <a:cubicBezTo>
                    <a:pt x="230" y="445"/>
                    <a:pt x="230" y="445"/>
                    <a:pt x="230" y="445"/>
                  </a:cubicBezTo>
                  <a:cubicBezTo>
                    <a:pt x="230" y="446"/>
                    <a:pt x="229" y="447"/>
                    <a:pt x="228" y="447"/>
                  </a:cubicBezTo>
                  <a:cubicBezTo>
                    <a:pt x="228" y="447"/>
                    <a:pt x="228" y="447"/>
                    <a:pt x="228" y="447"/>
                  </a:cubicBezTo>
                  <a:cubicBezTo>
                    <a:pt x="228" y="447"/>
                    <a:pt x="228" y="447"/>
                    <a:pt x="228" y="447"/>
                  </a:cubicBezTo>
                  <a:cubicBezTo>
                    <a:pt x="226" y="448"/>
                    <a:pt x="224" y="448"/>
                    <a:pt x="221" y="448"/>
                  </a:cubicBezTo>
                  <a:cubicBezTo>
                    <a:pt x="221" y="448"/>
                    <a:pt x="221" y="448"/>
                    <a:pt x="221" y="448"/>
                  </a:cubicBezTo>
                  <a:cubicBezTo>
                    <a:pt x="200" y="448"/>
                    <a:pt x="189" y="425"/>
                    <a:pt x="184" y="400"/>
                  </a:cubicBezTo>
                  <a:close/>
                  <a:moveTo>
                    <a:pt x="181" y="319"/>
                  </a:moveTo>
                  <a:cubicBezTo>
                    <a:pt x="182" y="322"/>
                    <a:pt x="183" y="326"/>
                    <a:pt x="183" y="331"/>
                  </a:cubicBezTo>
                  <a:cubicBezTo>
                    <a:pt x="183" y="331"/>
                    <a:pt x="183" y="331"/>
                    <a:pt x="183" y="331"/>
                  </a:cubicBezTo>
                  <a:cubicBezTo>
                    <a:pt x="183" y="332"/>
                    <a:pt x="183" y="332"/>
                    <a:pt x="183" y="333"/>
                  </a:cubicBezTo>
                  <a:cubicBezTo>
                    <a:pt x="183" y="333"/>
                    <a:pt x="183" y="333"/>
                    <a:pt x="183" y="333"/>
                  </a:cubicBezTo>
                  <a:cubicBezTo>
                    <a:pt x="183" y="346"/>
                    <a:pt x="183" y="374"/>
                    <a:pt x="188" y="399"/>
                  </a:cubicBezTo>
                  <a:cubicBezTo>
                    <a:pt x="188" y="399"/>
                    <a:pt x="188" y="399"/>
                    <a:pt x="188" y="399"/>
                  </a:cubicBezTo>
                  <a:cubicBezTo>
                    <a:pt x="193" y="424"/>
                    <a:pt x="203" y="444"/>
                    <a:pt x="221" y="444"/>
                  </a:cubicBezTo>
                  <a:cubicBezTo>
                    <a:pt x="221" y="444"/>
                    <a:pt x="221" y="444"/>
                    <a:pt x="221" y="444"/>
                  </a:cubicBezTo>
                  <a:cubicBezTo>
                    <a:pt x="223" y="444"/>
                    <a:pt x="224" y="444"/>
                    <a:pt x="226" y="443"/>
                  </a:cubicBezTo>
                  <a:cubicBezTo>
                    <a:pt x="226" y="443"/>
                    <a:pt x="226" y="443"/>
                    <a:pt x="226" y="443"/>
                  </a:cubicBezTo>
                  <a:cubicBezTo>
                    <a:pt x="228" y="427"/>
                    <a:pt x="230" y="413"/>
                    <a:pt x="239" y="404"/>
                  </a:cubicBezTo>
                  <a:cubicBezTo>
                    <a:pt x="239" y="404"/>
                    <a:pt x="239" y="404"/>
                    <a:pt x="239" y="404"/>
                  </a:cubicBezTo>
                  <a:cubicBezTo>
                    <a:pt x="242" y="400"/>
                    <a:pt x="245" y="399"/>
                    <a:pt x="248" y="399"/>
                  </a:cubicBezTo>
                  <a:cubicBezTo>
                    <a:pt x="248" y="399"/>
                    <a:pt x="248" y="399"/>
                    <a:pt x="248" y="399"/>
                  </a:cubicBezTo>
                  <a:cubicBezTo>
                    <a:pt x="252" y="399"/>
                    <a:pt x="254" y="402"/>
                    <a:pt x="256" y="405"/>
                  </a:cubicBezTo>
                  <a:cubicBezTo>
                    <a:pt x="256" y="405"/>
                    <a:pt x="256" y="405"/>
                    <a:pt x="256" y="405"/>
                  </a:cubicBezTo>
                  <a:cubicBezTo>
                    <a:pt x="258" y="409"/>
                    <a:pt x="260" y="413"/>
                    <a:pt x="262" y="418"/>
                  </a:cubicBezTo>
                  <a:cubicBezTo>
                    <a:pt x="262" y="418"/>
                    <a:pt x="262" y="418"/>
                    <a:pt x="262" y="418"/>
                  </a:cubicBezTo>
                  <a:cubicBezTo>
                    <a:pt x="267" y="427"/>
                    <a:pt x="272" y="435"/>
                    <a:pt x="283" y="435"/>
                  </a:cubicBezTo>
                  <a:cubicBezTo>
                    <a:pt x="283" y="435"/>
                    <a:pt x="283" y="435"/>
                    <a:pt x="283" y="435"/>
                  </a:cubicBezTo>
                  <a:cubicBezTo>
                    <a:pt x="293" y="434"/>
                    <a:pt x="294" y="432"/>
                    <a:pt x="294" y="425"/>
                  </a:cubicBezTo>
                  <a:cubicBezTo>
                    <a:pt x="294" y="425"/>
                    <a:pt x="294" y="425"/>
                    <a:pt x="294" y="425"/>
                  </a:cubicBezTo>
                  <a:cubicBezTo>
                    <a:pt x="294" y="420"/>
                    <a:pt x="291" y="411"/>
                    <a:pt x="291" y="403"/>
                  </a:cubicBezTo>
                  <a:cubicBezTo>
                    <a:pt x="291" y="403"/>
                    <a:pt x="291" y="403"/>
                    <a:pt x="291" y="403"/>
                  </a:cubicBezTo>
                  <a:cubicBezTo>
                    <a:pt x="291" y="398"/>
                    <a:pt x="293" y="393"/>
                    <a:pt x="296" y="390"/>
                  </a:cubicBezTo>
                  <a:cubicBezTo>
                    <a:pt x="296" y="390"/>
                    <a:pt x="296" y="390"/>
                    <a:pt x="296" y="390"/>
                  </a:cubicBezTo>
                  <a:cubicBezTo>
                    <a:pt x="306" y="380"/>
                    <a:pt x="343" y="366"/>
                    <a:pt x="377" y="365"/>
                  </a:cubicBezTo>
                  <a:cubicBezTo>
                    <a:pt x="377" y="365"/>
                    <a:pt x="377" y="365"/>
                    <a:pt x="377" y="365"/>
                  </a:cubicBezTo>
                  <a:cubicBezTo>
                    <a:pt x="376" y="357"/>
                    <a:pt x="375" y="349"/>
                    <a:pt x="375" y="342"/>
                  </a:cubicBezTo>
                  <a:cubicBezTo>
                    <a:pt x="375" y="342"/>
                    <a:pt x="375" y="342"/>
                    <a:pt x="375" y="342"/>
                  </a:cubicBezTo>
                  <a:cubicBezTo>
                    <a:pt x="375" y="334"/>
                    <a:pt x="376" y="327"/>
                    <a:pt x="380" y="322"/>
                  </a:cubicBezTo>
                  <a:cubicBezTo>
                    <a:pt x="380" y="322"/>
                    <a:pt x="380" y="322"/>
                    <a:pt x="380" y="322"/>
                  </a:cubicBezTo>
                  <a:cubicBezTo>
                    <a:pt x="386" y="316"/>
                    <a:pt x="389" y="312"/>
                    <a:pt x="389" y="307"/>
                  </a:cubicBezTo>
                  <a:cubicBezTo>
                    <a:pt x="389" y="307"/>
                    <a:pt x="389" y="307"/>
                    <a:pt x="389" y="307"/>
                  </a:cubicBezTo>
                  <a:cubicBezTo>
                    <a:pt x="389" y="303"/>
                    <a:pt x="386" y="298"/>
                    <a:pt x="379" y="291"/>
                  </a:cubicBezTo>
                  <a:cubicBezTo>
                    <a:pt x="379" y="291"/>
                    <a:pt x="379" y="291"/>
                    <a:pt x="379" y="291"/>
                  </a:cubicBezTo>
                  <a:cubicBezTo>
                    <a:pt x="365" y="276"/>
                    <a:pt x="363" y="260"/>
                    <a:pt x="349" y="246"/>
                  </a:cubicBezTo>
                  <a:cubicBezTo>
                    <a:pt x="349" y="246"/>
                    <a:pt x="349" y="246"/>
                    <a:pt x="349" y="246"/>
                  </a:cubicBezTo>
                  <a:cubicBezTo>
                    <a:pt x="333" y="231"/>
                    <a:pt x="336" y="213"/>
                    <a:pt x="327" y="204"/>
                  </a:cubicBezTo>
                  <a:cubicBezTo>
                    <a:pt x="327" y="204"/>
                    <a:pt x="327" y="204"/>
                    <a:pt x="327" y="204"/>
                  </a:cubicBezTo>
                  <a:cubicBezTo>
                    <a:pt x="323" y="200"/>
                    <a:pt x="320" y="198"/>
                    <a:pt x="320" y="194"/>
                  </a:cubicBezTo>
                  <a:cubicBezTo>
                    <a:pt x="320" y="194"/>
                    <a:pt x="320" y="194"/>
                    <a:pt x="320" y="194"/>
                  </a:cubicBezTo>
                  <a:cubicBezTo>
                    <a:pt x="320" y="189"/>
                    <a:pt x="325" y="184"/>
                    <a:pt x="336" y="173"/>
                  </a:cubicBezTo>
                  <a:cubicBezTo>
                    <a:pt x="336" y="173"/>
                    <a:pt x="336" y="173"/>
                    <a:pt x="336" y="173"/>
                  </a:cubicBezTo>
                  <a:cubicBezTo>
                    <a:pt x="353" y="157"/>
                    <a:pt x="378" y="135"/>
                    <a:pt x="378" y="123"/>
                  </a:cubicBezTo>
                  <a:cubicBezTo>
                    <a:pt x="378" y="123"/>
                    <a:pt x="378" y="123"/>
                    <a:pt x="378" y="123"/>
                  </a:cubicBezTo>
                  <a:cubicBezTo>
                    <a:pt x="378" y="121"/>
                    <a:pt x="377" y="119"/>
                    <a:pt x="375" y="117"/>
                  </a:cubicBezTo>
                  <a:cubicBezTo>
                    <a:pt x="375" y="117"/>
                    <a:pt x="375" y="117"/>
                    <a:pt x="375" y="117"/>
                  </a:cubicBezTo>
                  <a:cubicBezTo>
                    <a:pt x="362" y="103"/>
                    <a:pt x="346" y="99"/>
                    <a:pt x="339" y="76"/>
                  </a:cubicBezTo>
                  <a:cubicBezTo>
                    <a:pt x="339" y="76"/>
                    <a:pt x="339" y="76"/>
                    <a:pt x="339" y="76"/>
                  </a:cubicBezTo>
                  <a:cubicBezTo>
                    <a:pt x="338" y="71"/>
                    <a:pt x="337" y="65"/>
                    <a:pt x="337" y="59"/>
                  </a:cubicBezTo>
                  <a:cubicBezTo>
                    <a:pt x="337" y="59"/>
                    <a:pt x="337" y="59"/>
                    <a:pt x="337" y="59"/>
                  </a:cubicBezTo>
                  <a:cubicBezTo>
                    <a:pt x="337" y="54"/>
                    <a:pt x="338" y="49"/>
                    <a:pt x="338" y="44"/>
                  </a:cubicBezTo>
                  <a:cubicBezTo>
                    <a:pt x="338" y="44"/>
                    <a:pt x="338" y="44"/>
                    <a:pt x="338" y="44"/>
                  </a:cubicBezTo>
                  <a:cubicBezTo>
                    <a:pt x="338" y="38"/>
                    <a:pt x="337" y="34"/>
                    <a:pt x="335" y="31"/>
                  </a:cubicBezTo>
                  <a:cubicBezTo>
                    <a:pt x="335" y="31"/>
                    <a:pt x="335" y="31"/>
                    <a:pt x="335" y="31"/>
                  </a:cubicBezTo>
                  <a:cubicBezTo>
                    <a:pt x="333" y="27"/>
                    <a:pt x="331" y="26"/>
                    <a:pt x="325" y="26"/>
                  </a:cubicBezTo>
                  <a:cubicBezTo>
                    <a:pt x="325" y="26"/>
                    <a:pt x="325" y="26"/>
                    <a:pt x="325" y="26"/>
                  </a:cubicBezTo>
                  <a:cubicBezTo>
                    <a:pt x="313" y="26"/>
                    <a:pt x="307" y="29"/>
                    <a:pt x="303" y="32"/>
                  </a:cubicBezTo>
                  <a:cubicBezTo>
                    <a:pt x="303" y="32"/>
                    <a:pt x="303" y="32"/>
                    <a:pt x="303" y="32"/>
                  </a:cubicBezTo>
                  <a:cubicBezTo>
                    <a:pt x="298" y="36"/>
                    <a:pt x="294" y="40"/>
                    <a:pt x="286" y="40"/>
                  </a:cubicBezTo>
                  <a:cubicBezTo>
                    <a:pt x="286" y="40"/>
                    <a:pt x="286" y="40"/>
                    <a:pt x="286" y="40"/>
                  </a:cubicBezTo>
                  <a:cubicBezTo>
                    <a:pt x="277" y="40"/>
                    <a:pt x="267" y="35"/>
                    <a:pt x="257" y="35"/>
                  </a:cubicBezTo>
                  <a:cubicBezTo>
                    <a:pt x="257" y="35"/>
                    <a:pt x="257" y="35"/>
                    <a:pt x="257" y="35"/>
                  </a:cubicBezTo>
                  <a:cubicBezTo>
                    <a:pt x="251" y="35"/>
                    <a:pt x="246" y="36"/>
                    <a:pt x="241" y="42"/>
                  </a:cubicBezTo>
                  <a:cubicBezTo>
                    <a:pt x="241" y="42"/>
                    <a:pt x="241" y="42"/>
                    <a:pt x="241" y="42"/>
                  </a:cubicBezTo>
                  <a:cubicBezTo>
                    <a:pt x="235" y="48"/>
                    <a:pt x="230" y="51"/>
                    <a:pt x="225" y="51"/>
                  </a:cubicBezTo>
                  <a:cubicBezTo>
                    <a:pt x="225" y="51"/>
                    <a:pt x="225" y="51"/>
                    <a:pt x="225" y="51"/>
                  </a:cubicBezTo>
                  <a:cubicBezTo>
                    <a:pt x="217" y="51"/>
                    <a:pt x="212" y="44"/>
                    <a:pt x="202" y="35"/>
                  </a:cubicBezTo>
                  <a:cubicBezTo>
                    <a:pt x="202" y="35"/>
                    <a:pt x="202" y="35"/>
                    <a:pt x="202" y="35"/>
                  </a:cubicBezTo>
                  <a:cubicBezTo>
                    <a:pt x="186" y="19"/>
                    <a:pt x="146" y="4"/>
                    <a:pt x="129" y="4"/>
                  </a:cubicBezTo>
                  <a:cubicBezTo>
                    <a:pt x="129" y="4"/>
                    <a:pt x="129" y="4"/>
                    <a:pt x="129" y="4"/>
                  </a:cubicBezTo>
                  <a:cubicBezTo>
                    <a:pt x="120" y="4"/>
                    <a:pt x="117" y="7"/>
                    <a:pt x="115" y="12"/>
                  </a:cubicBezTo>
                  <a:cubicBezTo>
                    <a:pt x="115" y="12"/>
                    <a:pt x="115" y="12"/>
                    <a:pt x="115" y="12"/>
                  </a:cubicBezTo>
                  <a:cubicBezTo>
                    <a:pt x="113" y="16"/>
                    <a:pt x="113" y="22"/>
                    <a:pt x="113" y="27"/>
                  </a:cubicBezTo>
                  <a:cubicBezTo>
                    <a:pt x="113" y="27"/>
                    <a:pt x="113" y="27"/>
                    <a:pt x="113" y="27"/>
                  </a:cubicBezTo>
                  <a:cubicBezTo>
                    <a:pt x="113" y="30"/>
                    <a:pt x="111" y="31"/>
                    <a:pt x="110" y="32"/>
                  </a:cubicBezTo>
                  <a:cubicBezTo>
                    <a:pt x="110" y="32"/>
                    <a:pt x="110" y="32"/>
                    <a:pt x="110" y="32"/>
                  </a:cubicBezTo>
                  <a:cubicBezTo>
                    <a:pt x="108" y="33"/>
                    <a:pt x="106" y="34"/>
                    <a:pt x="103" y="34"/>
                  </a:cubicBezTo>
                  <a:cubicBezTo>
                    <a:pt x="103" y="34"/>
                    <a:pt x="103" y="34"/>
                    <a:pt x="103" y="34"/>
                  </a:cubicBezTo>
                  <a:cubicBezTo>
                    <a:pt x="98" y="35"/>
                    <a:pt x="91" y="35"/>
                    <a:pt x="84" y="35"/>
                  </a:cubicBezTo>
                  <a:cubicBezTo>
                    <a:pt x="84" y="35"/>
                    <a:pt x="84" y="35"/>
                    <a:pt x="84" y="35"/>
                  </a:cubicBezTo>
                  <a:cubicBezTo>
                    <a:pt x="70" y="35"/>
                    <a:pt x="55" y="36"/>
                    <a:pt x="53" y="39"/>
                  </a:cubicBezTo>
                  <a:cubicBezTo>
                    <a:pt x="53" y="39"/>
                    <a:pt x="53" y="39"/>
                    <a:pt x="53" y="39"/>
                  </a:cubicBezTo>
                  <a:cubicBezTo>
                    <a:pt x="45" y="47"/>
                    <a:pt x="28" y="71"/>
                    <a:pt x="28" y="82"/>
                  </a:cubicBezTo>
                  <a:cubicBezTo>
                    <a:pt x="28" y="82"/>
                    <a:pt x="28" y="82"/>
                    <a:pt x="28" y="82"/>
                  </a:cubicBezTo>
                  <a:cubicBezTo>
                    <a:pt x="28" y="95"/>
                    <a:pt x="24" y="123"/>
                    <a:pt x="24" y="135"/>
                  </a:cubicBezTo>
                  <a:cubicBezTo>
                    <a:pt x="24" y="135"/>
                    <a:pt x="24" y="135"/>
                    <a:pt x="24" y="135"/>
                  </a:cubicBezTo>
                  <a:cubicBezTo>
                    <a:pt x="24" y="143"/>
                    <a:pt x="34" y="169"/>
                    <a:pt x="34" y="197"/>
                  </a:cubicBezTo>
                  <a:cubicBezTo>
                    <a:pt x="34" y="197"/>
                    <a:pt x="34" y="197"/>
                    <a:pt x="34" y="197"/>
                  </a:cubicBezTo>
                  <a:cubicBezTo>
                    <a:pt x="34" y="213"/>
                    <a:pt x="31" y="230"/>
                    <a:pt x="21" y="245"/>
                  </a:cubicBezTo>
                  <a:cubicBezTo>
                    <a:pt x="21" y="245"/>
                    <a:pt x="21" y="245"/>
                    <a:pt x="21" y="245"/>
                  </a:cubicBezTo>
                  <a:cubicBezTo>
                    <a:pt x="24" y="245"/>
                    <a:pt x="29" y="246"/>
                    <a:pt x="34" y="248"/>
                  </a:cubicBezTo>
                  <a:cubicBezTo>
                    <a:pt x="34" y="248"/>
                    <a:pt x="34" y="248"/>
                    <a:pt x="34" y="248"/>
                  </a:cubicBezTo>
                  <a:cubicBezTo>
                    <a:pt x="42" y="251"/>
                    <a:pt x="51" y="255"/>
                    <a:pt x="51" y="263"/>
                  </a:cubicBezTo>
                  <a:cubicBezTo>
                    <a:pt x="51" y="263"/>
                    <a:pt x="51" y="263"/>
                    <a:pt x="51" y="263"/>
                  </a:cubicBezTo>
                  <a:cubicBezTo>
                    <a:pt x="51" y="266"/>
                    <a:pt x="50" y="270"/>
                    <a:pt x="46" y="273"/>
                  </a:cubicBezTo>
                  <a:cubicBezTo>
                    <a:pt x="46" y="273"/>
                    <a:pt x="46" y="273"/>
                    <a:pt x="46" y="273"/>
                  </a:cubicBezTo>
                  <a:cubicBezTo>
                    <a:pt x="31" y="288"/>
                    <a:pt x="3" y="338"/>
                    <a:pt x="4" y="359"/>
                  </a:cubicBezTo>
                  <a:cubicBezTo>
                    <a:pt x="4" y="359"/>
                    <a:pt x="4" y="359"/>
                    <a:pt x="4" y="359"/>
                  </a:cubicBezTo>
                  <a:cubicBezTo>
                    <a:pt x="4" y="362"/>
                    <a:pt x="4" y="364"/>
                    <a:pt x="6" y="365"/>
                  </a:cubicBezTo>
                  <a:cubicBezTo>
                    <a:pt x="6" y="365"/>
                    <a:pt x="6" y="365"/>
                    <a:pt x="6" y="365"/>
                  </a:cubicBezTo>
                  <a:cubicBezTo>
                    <a:pt x="7" y="368"/>
                    <a:pt x="13" y="369"/>
                    <a:pt x="20" y="369"/>
                  </a:cubicBezTo>
                  <a:cubicBezTo>
                    <a:pt x="20" y="369"/>
                    <a:pt x="20" y="369"/>
                    <a:pt x="20" y="369"/>
                  </a:cubicBezTo>
                  <a:cubicBezTo>
                    <a:pt x="44" y="369"/>
                    <a:pt x="91" y="355"/>
                    <a:pt x="124" y="338"/>
                  </a:cubicBezTo>
                  <a:cubicBezTo>
                    <a:pt x="124" y="338"/>
                    <a:pt x="124" y="338"/>
                    <a:pt x="124" y="338"/>
                  </a:cubicBezTo>
                  <a:cubicBezTo>
                    <a:pt x="150" y="325"/>
                    <a:pt x="165" y="315"/>
                    <a:pt x="174" y="315"/>
                  </a:cubicBezTo>
                  <a:cubicBezTo>
                    <a:pt x="174" y="315"/>
                    <a:pt x="174" y="315"/>
                    <a:pt x="174" y="315"/>
                  </a:cubicBezTo>
                  <a:cubicBezTo>
                    <a:pt x="174" y="315"/>
                    <a:pt x="174" y="315"/>
                    <a:pt x="174" y="315"/>
                  </a:cubicBezTo>
                  <a:cubicBezTo>
                    <a:pt x="174" y="315"/>
                    <a:pt x="174" y="315"/>
                    <a:pt x="174" y="315"/>
                  </a:cubicBezTo>
                  <a:cubicBezTo>
                    <a:pt x="177" y="315"/>
                    <a:pt x="180" y="316"/>
                    <a:pt x="181" y="319"/>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 name="Freeform 44"/>
            <p:cNvSpPr>
              <a:spLocks noEditPoints="1"/>
            </p:cNvSpPr>
            <p:nvPr/>
          </p:nvSpPr>
          <p:spPr bwMode="auto">
            <a:xfrm>
              <a:off x="6078543" y="3525839"/>
              <a:ext cx="739776" cy="990601"/>
            </a:xfrm>
            <a:custGeom>
              <a:avLst/>
              <a:gdLst>
                <a:gd name="T0" fmla="*/ 290064 w 329"/>
                <a:gd name="T1" fmla="*/ 900751 h 441"/>
                <a:gd name="T2" fmla="*/ 278821 w 329"/>
                <a:gd name="T3" fmla="*/ 887273 h 441"/>
                <a:gd name="T4" fmla="*/ 195625 w 329"/>
                <a:gd name="T5" fmla="*/ 878288 h 441"/>
                <a:gd name="T6" fmla="*/ 139411 w 329"/>
                <a:gd name="T7" fmla="*/ 678371 h 441"/>
                <a:gd name="T8" fmla="*/ 13491 w 329"/>
                <a:gd name="T9" fmla="*/ 608737 h 441"/>
                <a:gd name="T10" fmla="*/ 13491 w 329"/>
                <a:gd name="T11" fmla="*/ 601998 h 441"/>
                <a:gd name="T12" fmla="*/ 125919 w 329"/>
                <a:gd name="T13" fmla="*/ 507655 h 441"/>
                <a:gd name="T14" fmla="*/ 53965 w 329"/>
                <a:gd name="T15" fmla="*/ 411066 h 441"/>
                <a:gd name="T16" fmla="*/ 2249 w 329"/>
                <a:gd name="T17" fmla="*/ 330200 h 441"/>
                <a:gd name="T18" fmla="*/ 58463 w 329"/>
                <a:gd name="T19" fmla="*/ 130283 h 441"/>
                <a:gd name="T20" fmla="*/ 148405 w 329"/>
                <a:gd name="T21" fmla="*/ 193178 h 441"/>
                <a:gd name="T22" fmla="*/ 184382 w 329"/>
                <a:gd name="T23" fmla="*/ 159485 h 441"/>
                <a:gd name="T24" fmla="*/ 123671 w 329"/>
                <a:gd name="T25" fmla="*/ 11231 h 441"/>
                <a:gd name="T26" fmla="*/ 148405 w 329"/>
                <a:gd name="T27" fmla="*/ 0 h 441"/>
                <a:gd name="T28" fmla="*/ 242844 w 329"/>
                <a:gd name="T29" fmla="*/ 92097 h 441"/>
                <a:gd name="T30" fmla="*/ 350775 w 329"/>
                <a:gd name="T31" fmla="*/ 125791 h 441"/>
                <a:gd name="T32" fmla="*/ 436220 w 329"/>
                <a:gd name="T33" fmla="*/ 285275 h 441"/>
                <a:gd name="T34" fmla="*/ 523914 w 329"/>
                <a:gd name="T35" fmla="*/ 285275 h 441"/>
                <a:gd name="T36" fmla="*/ 622851 w 329"/>
                <a:gd name="T37" fmla="*/ 269551 h 441"/>
                <a:gd name="T38" fmla="*/ 625099 w 329"/>
                <a:gd name="T39" fmla="*/ 395342 h 441"/>
                <a:gd name="T40" fmla="*/ 539654 w 329"/>
                <a:gd name="T41" fmla="*/ 435775 h 441"/>
                <a:gd name="T42" fmla="*/ 609360 w 329"/>
                <a:gd name="T43" fmla="*/ 554826 h 441"/>
                <a:gd name="T44" fmla="*/ 688059 w 329"/>
                <a:gd name="T45" fmla="*/ 615475 h 441"/>
                <a:gd name="T46" fmla="*/ 737527 w 329"/>
                <a:gd name="T47" fmla="*/ 644677 h 441"/>
                <a:gd name="T48" fmla="*/ 701550 w 329"/>
                <a:gd name="T49" fmla="*/ 653662 h 441"/>
                <a:gd name="T50" fmla="*/ 618354 w 329"/>
                <a:gd name="T51" fmla="*/ 862564 h 441"/>
                <a:gd name="T52" fmla="*/ 523914 w 329"/>
                <a:gd name="T53" fmla="*/ 963646 h 441"/>
                <a:gd name="T54" fmla="*/ 517169 w 329"/>
                <a:gd name="T55" fmla="*/ 965892 h 441"/>
                <a:gd name="T56" fmla="*/ 404741 w 329"/>
                <a:gd name="T57" fmla="*/ 914228 h 441"/>
                <a:gd name="T58" fmla="*/ 299058 w 329"/>
                <a:gd name="T59" fmla="*/ 990601 h 441"/>
                <a:gd name="T60" fmla="*/ 283318 w 329"/>
                <a:gd name="T61" fmla="*/ 983862 h 441"/>
                <a:gd name="T62" fmla="*/ 290064 w 329"/>
                <a:gd name="T63" fmla="*/ 968138 h 441"/>
                <a:gd name="T64" fmla="*/ 348527 w 329"/>
                <a:gd name="T65" fmla="*/ 943430 h 441"/>
                <a:gd name="T66" fmla="*/ 451960 w 329"/>
                <a:gd name="T67" fmla="*/ 932198 h 441"/>
                <a:gd name="T68" fmla="*/ 517169 w 329"/>
                <a:gd name="T69" fmla="*/ 956907 h 441"/>
                <a:gd name="T70" fmla="*/ 611608 w 329"/>
                <a:gd name="T71" fmla="*/ 855825 h 441"/>
                <a:gd name="T72" fmla="*/ 694805 w 329"/>
                <a:gd name="T73" fmla="*/ 646923 h 441"/>
                <a:gd name="T74" fmla="*/ 726285 w 329"/>
                <a:gd name="T75" fmla="*/ 637938 h 441"/>
                <a:gd name="T76" fmla="*/ 663325 w 329"/>
                <a:gd name="T77" fmla="*/ 626707 h 441"/>
                <a:gd name="T78" fmla="*/ 535157 w 329"/>
                <a:gd name="T79" fmla="*/ 458237 h 441"/>
                <a:gd name="T80" fmla="*/ 555394 w 329"/>
                <a:gd name="T81" fmla="*/ 402081 h 441"/>
                <a:gd name="T82" fmla="*/ 658828 w 329"/>
                <a:gd name="T83" fmla="*/ 357155 h 441"/>
                <a:gd name="T84" fmla="*/ 598117 w 329"/>
                <a:gd name="T85" fmla="*/ 269551 h 441"/>
                <a:gd name="T86" fmla="*/ 458706 w 329"/>
                <a:gd name="T87" fmla="*/ 318969 h 441"/>
                <a:gd name="T88" fmla="*/ 404741 w 329"/>
                <a:gd name="T89" fmla="*/ 229119 h 441"/>
                <a:gd name="T90" fmla="*/ 290064 w 329"/>
                <a:gd name="T91" fmla="*/ 125791 h 441"/>
                <a:gd name="T92" fmla="*/ 148405 w 329"/>
                <a:gd name="T93" fmla="*/ 8985 h 441"/>
                <a:gd name="T94" fmla="*/ 193376 w 329"/>
                <a:gd name="T95" fmla="*/ 159485 h 441"/>
                <a:gd name="T96" fmla="*/ 148405 w 329"/>
                <a:gd name="T97" fmla="*/ 202163 h 441"/>
                <a:gd name="T98" fmla="*/ 58463 w 329"/>
                <a:gd name="T99" fmla="*/ 139268 h 441"/>
                <a:gd name="T100" fmla="*/ 38226 w 329"/>
                <a:gd name="T101" fmla="*/ 186440 h 441"/>
                <a:gd name="T102" fmla="*/ 8994 w 329"/>
                <a:gd name="T103" fmla="*/ 348170 h 441"/>
                <a:gd name="T104" fmla="*/ 128168 w 329"/>
                <a:gd name="T105" fmla="*/ 473961 h 441"/>
                <a:gd name="T106" fmla="*/ 35977 w 329"/>
                <a:gd name="T107" fmla="*/ 601998 h 441"/>
                <a:gd name="T108" fmla="*/ 107931 w 329"/>
                <a:gd name="T109" fmla="*/ 658154 h 441"/>
                <a:gd name="T110" fmla="*/ 152902 w 329"/>
                <a:gd name="T111" fmla="*/ 714311 h 441"/>
                <a:gd name="T112" fmla="*/ 233850 w 329"/>
                <a:gd name="T113" fmla="*/ 887273 h 441"/>
                <a:gd name="T114" fmla="*/ 278821 w 329"/>
                <a:gd name="T115" fmla="*/ 878288 h 441"/>
                <a:gd name="T116" fmla="*/ 665574 w 329"/>
                <a:gd name="T117" fmla="*/ 619968 h 44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29" h="441">
                  <a:moveTo>
                    <a:pt x="126" y="438"/>
                  </a:moveTo>
                  <a:cubicBezTo>
                    <a:pt x="125" y="436"/>
                    <a:pt x="125" y="433"/>
                    <a:pt x="125" y="431"/>
                  </a:cubicBezTo>
                  <a:cubicBezTo>
                    <a:pt x="125" y="431"/>
                    <a:pt x="125" y="431"/>
                    <a:pt x="125" y="431"/>
                  </a:cubicBezTo>
                  <a:cubicBezTo>
                    <a:pt x="125" y="422"/>
                    <a:pt x="129" y="409"/>
                    <a:pt x="129" y="401"/>
                  </a:cubicBezTo>
                  <a:cubicBezTo>
                    <a:pt x="129" y="401"/>
                    <a:pt x="129" y="401"/>
                    <a:pt x="129" y="401"/>
                  </a:cubicBezTo>
                  <a:cubicBezTo>
                    <a:pt x="129" y="398"/>
                    <a:pt x="128" y="397"/>
                    <a:pt x="128" y="396"/>
                  </a:cubicBezTo>
                  <a:cubicBezTo>
                    <a:pt x="128" y="396"/>
                    <a:pt x="128" y="396"/>
                    <a:pt x="128" y="396"/>
                  </a:cubicBezTo>
                  <a:cubicBezTo>
                    <a:pt x="127" y="395"/>
                    <a:pt x="126" y="395"/>
                    <a:pt x="124" y="395"/>
                  </a:cubicBezTo>
                  <a:cubicBezTo>
                    <a:pt x="124" y="395"/>
                    <a:pt x="124" y="395"/>
                    <a:pt x="124" y="395"/>
                  </a:cubicBezTo>
                  <a:cubicBezTo>
                    <a:pt x="120" y="394"/>
                    <a:pt x="113" y="399"/>
                    <a:pt x="104" y="399"/>
                  </a:cubicBezTo>
                  <a:cubicBezTo>
                    <a:pt x="104" y="399"/>
                    <a:pt x="104" y="399"/>
                    <a:pt x="104" y="399"/>
                  </a:cubicBezTo>
                  <a:cubicBezTo>
                    <a:pt x="99" y="399"/>
                    <a:pt x="93" y="397"/>
                    <a:pt x="87" y="391"/>
                  </a:cubicBezTo>
                  <a:cubicBezTo>
                    <a:pt x="87" y="391"/>
                    <a:pt x="87" y="391"/>
                    <a:pt x="87" y="391"/>
                  </a:cubicBezTo>
                  <a:cubicBezTo>
                    <a:pt x="69" y="373"/>
                    <a:pt x="64" y="335"/>
                    <a:pt x="64" y="318"/>
                  </a:cubicBezTo>
                  <a:cubicBezTo>
                    <a:pt x="64" y="318"/>
                    <a:pt x="64" y="318"/>
                    <a:pt x="64" y="318"/>
                  </a:cubicBezTo>
                  <a:cubicBezTo>
                    <a:pt x="64" y="310"/>
                    <a:pt x="63" y="304"/>
                    <a:pt x="62" y="302"/>
                  </a:cubicBezTo>
                  <a:cubicBezTo>
                    <a:pt x="62" y="302"/>
                    <a:pt x="62" y="302"/>
                    <a:pt x="62" y="302"/>
                  </a:cubicBezTo>
                  <a:cubicBezTo>
                    <a:pt x="60" y="299"/>
                    <a:pt x="57" y="297"/>
                    <a:pt x="48" y="297"/>
                  </a:cubicBezTo>
                  <a:cubicBezTo>
                    <a:pt x="48" y="297"/>
                    <a:pt x="48" y="297"/>
                    <a:pt x="48" y="297"/>
                  </a:cubicBezTo>
                  <a:cubicBezTo>
                    <a:pt x="33" y="297"/>
                    <a:pt x="14" y="279"/>
                    <a:pt x="6" y="271"/>
                  </a:cubicBezTo>
                  <a:cubicBezTo>
                    <a:pt x="6" y="271"/>
                    <a:pt x="6" y="271"/>
                    <a:pt x="6" y="271"/>
                  </a:cubicBezTo>
                  <a:cubicBezTo>
                    <a:pt x="5" y="271"/>
                    <a:pt x="5" y="270"/>
                    <a:pt x="5" y="270"/>
                  </a:cubicBezTo>
                  <a:cubicBezTo>
                    <a:pt x="5" y="270"/>
                    <a:pt x="5" y="270"/>
                    <a:pt x="5" y="270"/>
                  </a:cubicBezTo>
                  <a:cubicBezTo>
                    <a:pt x="5" y="269"/>
                    <a:pt x="6" y="268"/>
                    <a:pt x="6" y="268"/>
                  </a:cubicBezTo>
                  <a:cubicBezTo>
                    <a:pt x="6" y="268"/>
                    <a:pt x="6" y="268"/>
                    <a:pt x="6" y="268"/>
                  </a:cubicBezTo>
                  <a:cubicBezTo>
                    <a:pt x="9" y="267"/>
                    <a:pt x="11" y="266"/>
                    <a:pt x="14" y="264"/>
                  </a:cubicBezTo>
                  <a:cubicBezTo>
                    <a:pt x="14" y="264"/>
                    <a:pt x="14" y="264"/>
                    <a:pt x="14" y="264"/>
                  </a:cubicBezTo>
                  <a:cubicBezTo>
                    <a:pt x="39" y="251"/>
                    <a:pt x="57" y="242"/>
                    <a:pt x="56" y="226"/>
                  </a:cubicBezTo>
                  <a:cubicBezTo>
                    <a:pt x="56" y="226"/>
                    <a:pt x="56" y="226"/>
                    <a:pt x="56" y="226"/>
                  </a:cubicBezTo>
                  <a:cubicBezTo>
                    <a:pt x="56" y="222"/>
                    <a:pt x="56" y="217"/>
                    <a:pt x="54" y="212"/>
                  </a:cubicBezTo>
                  <a:cubicBezTo>
                    <a:pt x="54" y="212"/>
                    <a:pt x="54" y="212"/>
                    <a:pt x="54" y="212"/>
                  </a:cubicBezTo>
                  <a:cubicBezTo>
                    <a:pt x="49" y="200"/>
                    <a:pt x="36" y="191"/>
                    <a:pt x="24" y="183"/>
                  </a:cubicBezTo>
                  <a:cubicBezTo>
                    <a:pt x="24" y="183"/>
                    <a:pt x="24" y="183"/>
                    <a:pt x="24" y="183"/>
                  </a:cubicBezTo>
                  <a:cubicBezTo>
                    <a:pt x="11" y="175"/>
                    <a:pt x="0" y="168"/>
                    <a:pt x="0" y="155"/>
                  </a:cubicBezTo>
                  <a:cubicBezTo>
                    <a:pt x="0" y="155"/>
                    <a:pt x="0" y="155"/>
                    <a:pt x="0" y="155"/>
                  </a:cubicBezTo>
                  <a:cubicBezTo>
                    <a:pt x="0" y="153"/>
                    <a:pt x="0" y="150"/>
                    <a:pt x="1" y="147"/>
                  </a:cubicBezTo>
                  <a:cubicBezTo>
                    <a:pt x="1" y="147"/>
                    <a:pt x="1" y="147"/>
                    <a:pt x="1" y="147"/>
                  </a:cubicBezTo>
                  <a:cubicBezTo>
                    <a:pt x="13" y="119"/>
                    <a:pt x="13" y="99"/>
                    <a:pt x="13" y="83"/>
                  </a:cubicBezTo>
                  <a:cubicBezTo>
                    <a:pt x="13" y="83"/>
                    <a:pt x="13" y="83"/>
                    <a:pt x="13" y="83"/>
                  </a:cubicBezTo>
                  <a:cubicBezTo>
                    <a:pt x="13" y="70"/>
                    <a:pt x="17" y="58"/>
                    <a:pt x="26" y="58"/>
                  </a:cubicBezTo>
                  <a:cubicBezTo>
                    <a:pt x="26" y="58"/>
                    <a:pt x="26" y="58"/>
                    <a:pt x="26" y="58"/>
                  </a:cubicBezTo>
                  <a:cubicBezTo>
                    <a:pt x="29" y="58"/>
                    <a:pt x="32" y="60"/>
                    <a:pt x="35" y="62"/>
                  </a:cubicBezTo>
                  <a:cubicBezTo>
                    <a:pt x="35" y="62"/>
                    <a:pt x="35" y="62"/>
                    <a:pt x="35" y="62"/>
                  </a:cubicBezTo>
                  <a:cubicBezTo>
                    <a:pt x="44" y="72"/>
                    <a:pt x="53" y="86"/>
                    <a:pt x="66" y="86"/>
                  </a:cubicBezTo>
                  <a:cubicBezTo>
                    <a:pt x="66" y="86"/>
                    <a:pt x="66" y="86"/>
                    <a:pt x="66" y="86"/>
                  </a:cubicBezTo>
                  <a:cubicBezTo>
                    <a:pt x="69" y="86"/>
                    <a:pt x="72" y="85"/>
                    <a:pt x="76" y="84"/>
                  </a:cubicBezTo>
                  <a:cubicBezTo>
                    <a:pt x="76" y="84"/>
                    <a:pt x="76" y="84"/>
                    <a:pt x="76" y="84"/>
                  </a:cubicBezTo>
                  <a:cubicBezTo>
                    <a:pt x="80" y="82"/>
                    <a:pt x="82" y="77"/>
                    <a:pt x="82" y="71"/>
                  </a:cubicBezTo>
                  <a:cubicBezTo>
                    <a:pt x="82" y="71"/>
                    <a:pt x="82" y="71"/>
                    <a:pt x="82" y="71"/>
                  </a:cubicBezTo>
                  <a:cubicBezTo>
                    <a:pt x="82" y="53"/>
                    <a:pt x="67" y="22"/>
                    <a:pt x="56" y="7"/>
                  </a:cubicBezTo>
                  <a:cubicBezTo>
                    <a:pt x="56" y="7"/>
                    <a:pt x="56" y="7"/>
                    <a:pt x="56" y="7"/>
                  </a:cubicBezTo>
                  <a:cubicBezTo>
                    <a:pt x="55" y="7"/>
                    <a:pt x="55" y="6"/>
                    <a:pt x="55" y="5"/>
                  </a:cubicBezTo>
                  <a:cubicBezTo>
                    <a:pt x="55" y="5"/>
                    <a:pt x="55" y="5"/>
                    <a:pt x="55" y="5"/>
                  </a:cubicBezTo>
                  <a:cubicBezTo>
                    <a:pt x="56" y="5"/>
                    <a:pt x="56" y="4"/>
                    <a:pt x="57" y="4"/>
                  </a:cubicBezTo>
                  <a:cubicBezTo>
                    <a:pt x="57" y="4"/>
                    <a:pt x="57" y="4"/>
                    <a:pt x="57" y="4"/>
                  </a:cubicBezTo>
                  <a:cubicBezTo>
                    <a:pt x="60" y="3"/>
                    <a:pt x="63" y="1"/>
                    <a:pt x="66" y="0"/>
                  </a:cubicBezTo>
                  <a:cubicBezTo>
                    <a:pt x="66" y="0"/>
                    <a:pt x="66" y="0"/>
                    <a:pt x="66" y="0"/>
                  </a:cubicBezTo>
                  <a:cubicBezTo>
                    <a:pt x="67" y="0"/>
                    <a:pt x="68" y="0"/>
                    <a:pt x="68" y="1"/>
                  </a:cubicBezTo>
                  <a:cubicBezTo>
                    <a:pt x="68" y="1"/>
                    <a:pt x="68" y="1"/>
                    <a:pt x="68" y="1"/>
                  </a:cubicBezTo>
                  <a:cubicBezTo>
                    <a:pt x="79" y="12"/>
                    <a:pt x="97" y="30"/>
                    <a:pt x="108" y="41"/>
                  </a:cubicBezTo>
                  <a:cubicBezTo>
                    <a:pt x="108" y="41"/>
                    <a:pt x="108" y="41"/>
                    <a:pt x="108" y="41"/>
                  </a:cubicBezTo>
                  <a:cubicBezTo>
                    <a:pt x="116" y="49"/>
                    <a:pt x="123" y="51"/>
                    <a:pt x="130" y="52"/>
                  </a:cubicBezTo>
                  <a:cubicBezTo>
                    <a:pt x="130" y="52"/>
                    <a:pt x="130" y="52"/>
                    <a:pt x="130" y="52"/>
                  </a:cubicBezTo>
                  <a:cubicBezTo>
                    <a:pt x="137" y="52"/>
                    <a:pt x="145" y="52"/>
                    <a:pt x="156" y="56"/>
                  </a:cubicBezTo>
                  <a:cubicBezTo>
                    <a:pt x="156" y="56"/>
                    <a:pt x="156" y="56"/>
                    <a:pt x="156" y="56"/>
                  </a:cubicBezTo>
                  <a:cubicBezTo>
                    <a:pt x="166" y="59"/>
                    <a:pt x="172" y="72"/>
                    <a:pt x="178" y="86"/>
                  </a:cubicBezTo>
                  <a:cubicBezTo>
                    <a:pt x="178" y="86"/>
                    <a:pt x="178" y="86"/>
                    <a:pt x="178" y="86"/>
                  </a:cubicBezTo>
                  <a:cubicBezTo>
                    <a:pt x="184" y="101"/>
                    <a:pt x="189" y="117"/>
                    <a:pt x="194" y="127"/>
                  </a:cubicBezTo>
                  <a:cubicBezTo>
                    <a:pt x="194" y="127"/>
                    <a:pt x="194" y="127"/>
                    <a:pt x="194" y="127"/>
                  </a:cubicBezTo>
                  <a:cubicBezTo>
                    <a:pt x="198" y="135"/>
                    <a:pt x="202" y="138"/>
                    <a:pt x="204" y="138"/>
                  </a:cubicBezTo>
                  <a:cubicBezTo>
                    <a:pt x="204" y="138"/>
                    <a:pt x="204" y="138"/>
                    <a:pt x="204" y="138"/>
                  </a:cubicBezTo>
                  <a:cubicBezTo>
                    <a:pt x="210" y="138"/>
                    <a:pt x="221" y="133"/>
                    <a:pt x="233" y="127"/>
                  </a:cubicBezTo>
                  <a:cubicBezTo>
                    <a:pt x="233" y="127"/>
                    <a:pt x="233" y="127"/>
                    <a:pt x="233" y="127"/>
                  </a:cubicBezTo>
                  <a:cubicBezTo>
                    <a:pt x="245" y="122"/>
                    <a:pt x="257" y="116"/>
                    <a:pt x="266" y="116"/>
                  </a:cubicBezTo>
                  <a:cubicBezTo>
                    <a:pt x="266" y="116"/>
                    <a:pt x="266" y="116"/>
                    <a:pt x="266" y="116"/>
                  </a:cubicBezTo>
                  <a:cubicBezTo>
                    <a:pt x="270" y="116"/>
                    <a:pt x="274" y="117"/>
                    <a:pt x="277" y="120"/>
                  </a:cubicBezTo>
                  <a:cubicBezTo>
                    <a:pt x="277" y="120"/>
                    <a:pt x="277" y="120"/>
                    <a:pt x="277" y="120"/>
                  </a:cubicBezTo>
                  <a:cubicBezTo>
                    <a:pt x="285" y="128"/>
                    <a:pt x="297" y="145"/>
                    <a:pt x="297" y="159"/>
                  </a:cubicBezTo>
                  <a:cubicBezTo>
                    <a:pt x="297" y="159"/>
                    <a:pt x="297" y="159"/>
                    <a:pt x="297" y="159"/>
                  </a:cubicBezTo>
                  <a:cubicBezTo>
                    <a:pt x="297" y="168"/>
                    <a:pt x="291" y="175"/>
                    <a:pt x="278" y="176"/>
                  </a:cubicBezTo>
                  <a:cubicBezTo>
                    <a:pt x="278" y="176"/>
                    <a:pt x="278" y="176"/>
                    <a:pt x="278" y="176"/>
                  </a:cubicBezTo>
                  <a:cubicBezTo>
                    <a:pt x="265" y="178"/>
                    <a:pt x="255" y="180"/>
                    <a:pt x="249" y="183"/>
                  </a:cubicBezTo>
                  <a:cubicBezTo>
                    <a:pt x="249" y="183"/>
                    <a:pt x="249" y="183"/>
                    <a:pt x="249" y="183"/>
                  </a:cubicBezTo>
                  <a:cubicBezTo>
                    <a:pt x="242" y="186"/>
                    <a:pt x="240" y="189"/>
                    <a:pt x="240" y="194"/>
                  </a:cubicBezTo>
                  <a:cubicBezTo>
                    <a:pt x="240" y="194"/>
                    <a:pt x="240" y="194"/>
                    <a:pt x="240" y="194"/>
                  </a:cubicBezTo>
                  <a:cubicBezTo>
                    <a:pt x="240" y="197"/>
                    <a:pt x="241" y="200"/>
                    <a:pt x="242" y="203"/>
                  </a:cubicBezTo>
                  <a:cubicBezTo>
                    <a:pt x="242" y="203"/>
                    <a:pt x="242" y="203"/>
                    <a:pt x="242" y="203"/>
                  </a:cubicBezTo>
                  <a:cubicBezTo>
                    <a:pt x="245" y="213"/>
                    <a:pt x="258" y="231"/>
                    <a:pt x="271" y="247"/>
                  </a:cubicBezTo>
                  <a:cubicBezTo>
                    <a:pt x="271" y="247"/>
                    <a:pt x="271" y="247"/>
                    <a:pt x="271" y="247"/>
                  </a:cubicBezTo>
                  <a:cubicBezTo>
                    <a:pt x="282" y="260"/>
                    <a:pt x="292" y="272"/>
                    <a:pt x="295" y="275"/>
                  </a:cubicBezTo>
                  <a:cubicBezTo>
                    <a:pt x="295" y="275"/>
                    <a:pt x="295" y="275"/>
                    <a:pt x="295" y="275"/>
                  </a:cubicBezTo>
                  <a:cubicBezTo>
                    <a:pt x="297" y="275"/>
                    <a:pt x="301" y="274"/>
                    <a:pt x="306" y="274"/>
                  </a:cubicBezTo>
                  <a:cubicBezTo>
                    <a:pt x="306" y="274"/>
                    <a:pt x="306" y="274"/>
                    <a:pt x="306" y="274"/>
                  </a:cubicBezTo>
                  <a:cubicBezTo>
                    <a:pt x="314" y="274"/>
                    <a:pt x="324" y="276"/>
                    <a:pt x="328" y="285"/>
                  </a:cubicBezTo>
                  <a:cubicBezTo>
                    <a:pt x="328" y="285"/>
                    <a:pt x="328" y="285"/>
                    <a:pt x="328" y="285"/>
                  </a:cubicBezTo>
                  <a:cubicBezTo>
                    <a:pt x="329" y="285"/>
                    <a:pt x="329" y="286"/>
                    <a:pt x="328" y="287"/>
                  </a:cubicBezTo>
                  <a:cubicBezTo>
                    <a:pt x="328" y="287"/>
                    <a:pt x="328" y="287"/>
                    <a:pt x="328" y="287"/>
                  </a:cubicBezTo>
                  <a:cubicBezTo>
                    <a:pt x="328" y="287"/>
                    <a:pt x="328" y="288"/>
                    <a:pt x="327" y="288"/>
                  </a:cubicBezTo>
                  <a:cubicBezTo>
                    <a:pt x="327" y="288"/>
                    <a:pt x="327" y="288"/>
                    <a:pt x="327" y="288"/>
                  </a:cubicBezTo>
                  <a:cubicBezTo>
                    <a:pt x="322" y="288"/>
                    <a:pt x="317" y="289"/>
                    <a:pt x="312" y="291"/>
                  </a:cubicBezTo>
                  <a:cubicBezTo>
                    <a:pt x="312" y="291"/>
                    <a:pt x="312" y="291"/>
                    <a:pt x="312" y="291"/>
                  </a:cubicBezTo>
                  <a:cubicBezTo>
                    <a:pt x="311" y="295"/>
                    <a:pt x="304" y="315"/>
                    <a:pt x="304" y="335"/>
                  </a:cubicBezTo>
                  <a:cubicBezTo>
                    <a:pt x="304" y="335"/>
                    <a:pt x="304" y="335"/>
                    <a:pt x="304" y="335"/>
                  </a:cubicBezTo>
                  <a:cubicBezTo>
                    <a:pt x="304" y="348"/>
                    <a:pt x="290" y="366"/>
                    <a:pt x="275" y="384"/>
                  </a:cubicBezTo>
                  <a:cubicBezTo>
                    <a:pt x="275" y="384"/>
                    <a:pt x="275" y="384"/>
                    <a:pt x="275" y="384"/>
                  </a:cubicBezTo>
                  <a:cubicBezTo>
                    <a:pt x="260" y="402"/>
                    <a:pt x="242" y="419"/>
                    <a:pt x="235" y="426"/>
                  </a:cubicBezTo>
                  <a:cubicBezTo>
                    <a:pt x="235" y="426"/>
                    <a:pt x="235" y="426"/>
                    <a:pt x="235" y="426"/>
                  </a:cubicBezTo>
                  <a:cubicBezTo>
                    <a:pt x="234" y="427"/>
                    <a:pt x="234" y="428"/>
                    <a:pt x="233" y="429"/>
                  </a:cubicBezTo>
                  <a:cubicBezTo>
                    <a:pt x="233" y="429"/>
                    <a:pt x="233" y="429"/>
                    <a:pt x="233" y="429"/>
                  </a:cubicBezTo>
                  <a:cubicBezTo>
                    <a:pt x="233" y="429"/>
                    <a:pt x="232" y="430"/>
                    <a:pt x="232" y="430"/>
                  </a:cubicBezTo>
                  <a:cubicBezTo>
                    <a:pt x="232" y="430"/>
                    <a:pt x="232" y="430"/>
                    <a:pt x="232" y="430"/>
                  </a:cubicBezTo>
                  <a:cubicBezTo>
                    <a:pt x="231" y="430"/>
                    <a:pt x="230" y="430"/>
                    <a:pt x="230" y="430"/>
                  </a:cubicBezTo>
                  <a:cubicBezTo>
                    <a:pt x="230" y="430"/>
                    <a:pt x="230" y="430"/>
                    <a:pt x="230" y="430"/>
                  </a:cubicBezTo>
                  <a:cubicBezTo>
                    <a:pt x="217" y="430"/>
                    <a:pt x="207" y="424"/>
                    <a:pt x="199" y="418"/>
                  </a:cubicBezTo>
                  <a:cubicBezTo>
                    <a:pt x="199" y="418"/>
                    <a:pt x="199" y="418"/>
                    <a:pt x="199" y="418"/>
                  </a:cubicBezTo>
                  <a:cubicBezTo>
                    <a:pt x="191" y="412"/>
                    <a:pt x="185" y="406"/>
                    <a:pt x="180" y="407"/>
                  </a:cubicBezTo>
                  <a:cubicBezTo>
                    <a:pt x="180" y="407"/>
                    <a:pt x="180" y="407"/>
                    <a:pt x="180" y="407"/>
                  </a:cubicBezTo>
                  <a:cubicBezTo>
                    <a:pt x="175" y="406"/>
                    <a:pt x="166" y="414"/>
                    <a:pt x="158" y="423"/>
                  </a:cubicBezTo>
                  <a:cubicBezTo>
                    <a:pt x="158" y="423"/>
                    <a:pt x="158" y="423"/>
                    <a:pt x="158" y="423"/>
                  </a:cubicBezTo>
                  <a:cubicBezTo>
                    <a:pt x="150" y="432"/>
                    <a:pt x="142" y="441"/>
                    <a:pt x="133" y="441"/>
                  </a:cubicBezTo>
                  <a:cubicBezTo>
                    <a:pt x="133" y="441"/>
                    <a:pt x="133" y="441"/>
                    <a:pt x="133" y="441"/>
                  </a:cubicBezTo>
                  <a:cubicBezTo>
                    <a:pt x="133" y="441"/>
                    <a:pt x="133" y="441"/>
                    <a:pt x="133" y="441"/>
                  </a:cubicBezTo>
                  <a:cubicBezTo>
                    <a:pt x="133" y="441"/>
                    <a:pt x="133" y="441"/>
                    <a:pt x="133" y="441"/>
                  </a:cubicBezTo>
                  <a:cubicBezTo>
                    <a:pt x="130" y="441"/>
                    <a:pt x="128" y="440"/>
                    <a:pt x="126" y="438"/>
                  </a:cubicBezTo>
                  <a:close/>
                  <a:moveTo>
                    <a:pt x="131" y="393"/>
                  </a:moveTo>
                  <a:cubicBezTo>
                    <a:pt x="133" y="395"/>
                    <a:pt x="133" y="398"/>
                    <a:pt x="133" y="401"/>
                  </a:cubicBezTo>
                  <a:cubicBezTo>
                    <a:pt x="133" y="401"/>
                    <a:pt x="133" y="401"/>
                    <a:pt x="133" y="401"/>
                  </a:cubicBezTo>
                  <a:cubicBezTo>
                    <a:pt x="133" y="410"/>
                    <a:pt x="129" y="423"/>
                    <a:pt x="129" y="431"/>
                  </a:cubicBezTo>
                  <a:cubicBezTo>
                    <a:pt x="129" y="431"/>
                    <a:pt x="129" y="431"/>
                    <a:pt x="129" y="431"/>
                  </a:cubicBezTo>
                  <a:cubicBezTo>
                    <a:pt x="129" y="435"/>
                    <a:pt x="130" y="437"/>
                    <a:pt x="133" y="437"/>
                  </a:cubicBezTo>
                  <a:cubicBezTo>
                    <a:pt x="133" y="437"/>
                    <a:pt x="133" y="437"/>
                    <a:pt x="133" y="437"/>
                  </a:cubicBezTo>
                  <a:cubicBezTo>
                    <a:pt x="139" y="437"/>
                    <a:pt x="147" y="429"/>
                    <a:pt x="155" y="420"/>
                  </a:cubicBezTo>
                  <a:cubicBezTo>
                    <a:pt x="155" y="420"/>
                    <a:pt x="155" y="420"/>
                    <a:pt x="155" y="420"/>
                  </a:cubicBezTo>
                  <a:cubicBezTo>
                    <a:pt x="164" y="412"/>
                    <a:pt x="171" y="403"/>
                    <a:pt x="180" y="403"/>
                  </a:cubicBezTo>
                  <a:cubicBezTo>
                    <a:pt x="180" y="403"/>
                    <a:pt x="180" y="403"/>
                    <a:pt x="180" y="403"/>
                  </a:cubicBezTo>
                  <a:cubicBezTo>
                    <a:pt x="187" y="403"/>
                    <a:pt x="193" y="409"/>
                    <a:pt x="201" y="415"/>
                  </a:cubicBezTo>
                  <a:cubicBezTo>
                    <a:pt x="201" y="415"/>
                    <a:pt x="201" y="415"/>
                    <a:pt x="201" y="415"/>
                  </a:cubicBezTo>
                  <a:cubicBezTo>
                    <a:pt x="209" y="420"/>
                    <a:pt x="218" y="426"/>
                    <a:pt x="230" y="426"/>
                  </a:cubicBezTo>
                  <a:cubicBezTo>
                    <a:pt x="230" y="426"/>
                    <a:pt x="230" y="426"/>
                    <a:pt x="230" y="426"/>
                  </a:cubicBezTo>
                  <a:cubicBezTo>
                    <a:pt x="230" y="426"/>
                    <a:pt x="230" y="426"/>
                    <a:pt x="230" y="426"/>
                  </a:cubicBezTo>
                  <a:cubicBezTo>
                    <a:pt x="230" y="426"/>
                    <a:pt x="230" y="426"/>
                    <a:pt x="230" y="426"/>
                  </a:cubicBezTo>
                  <a:cubicBezTo>
                    <a:pt x="231" y="425"/>
                    <a:pt x="231" y="424"/>
                    <a:pt x="232" y="424"/>
                  </a:cubicBezTo>
                  <a:cubicBezTo>
                    <a:pt x="232" y="424"/>
                    <a:pt x="232" y="424"/>
                    <a:pt x="232" y="424"/>
                  </a:cubicBezTo>
                  <a:cubicBezTo>
                    <a:pt x="240" y="416"/>
                    <a:pt x="257" y="399"/>
                    <a:pt x="272" y="381"/>
                  </a:cubicBezTo>
                  <a:cubicBezTo>
                    <a:pt x="272" y="381"/>
                    <a:pt x="272" y="381"/>
                    <a:pt x="272" y="381"/>
                  </a:cubicBezTo>
                  <a:cubicBezTo>
                    <a:pt x="287" y="364"/>
                    <a:pt x="300" y="345"/>
                    <a:pt x="300" y="335"/>
                  </a:cubicBezTo>
                  <a:cubicBezTo>
                    <a:pt x="300" y="335"/>
                    <a:pt x="300" y="335"/>
                    <a:pt x="300" y="335"/>
                  </a:cubicBezTo>
                  <a:cubicBezTo>
                    <a:pt x="300" y="311"/>
                    <a:pt x="309" y="288"/>
                    <a:pt x="309" y="288"/>
                  </a:cubicBezTo>
                  <a:cubicBezTo>
                    <a:pt x="309" y="288"/>
                    <a:pt x="309" y="288"/>
                    <a:pt x="309" y="288"/>
                  </a:cubicBezTo>
                  <a:cubicBezTo>
                    <a:pt x="309" y="288"/>
                    <a:pt x="310" y="287"/>
                    <a:pt x="310" y="287"/>
                  </a:cubicBezTo>
                  <a:cubicBezTo>
                    <a:pt x="310" y="287"/>
                    <a:pt x="310" y="287"/>
                    <a:pt x="310" y="287"/>
                  </a:cubicBezTo>
                  <a:cubicBezTo>
                    <a:pt x="315" y="286"/>
                    <a:pt x="319" y="285"/>
                    <a:pt x="323" y="284"/>
                  </a:cubicBezTo>
                  <a:cubicBezTo>
                    <a:pt x="323" y="284"/>
                    <a:pt x="323" y="284"/>
                    <a:pt x="323" y="284"/>
                  </a:cubicBezTo>
                  <a:cubicBezTo>
                    <a:pt x="319" y="279"/>
                    <a:pt x="313" y="278"/>
                    <a:pt x="306" y="278"/>
                  </a:cubicBezTo>
                  <a:cubicBezTo>
                    <a:pt x="306" y="278"/>
                    <a:pt x="306" y="278"/>
                    <a:pt x="306" y="278"/>
                  </a:cubicBezTo>
                  <a:cubicBezTo>
                    <a:pt x="300" y="278"/>
                    <a:pt x="295" y="279"/>
                    <a:pt x="295" y="279"/>
                  </a:cubicBezTo>
                  <a:cubicBezTo>
                    <a:pt x="295" y="279"/>
                    <a:pt x="295" y="279"/>
                    <a:pt x="295" y="279"/>
                  </a:cubicBezTo>
                  <a:cubicBezTo>
                    <a:pt x="294" y="280"/>
                    <a:pt x="293" y="279"/>
                    <a:pt x="293" y="279"/>
                  </a:cubicBezTo>
                  <a:cubicBezTo>
                    <a:pt x="293" y="279"/>
                    <a:pt x="293" y="279"/>
                    <a:pt x="293" y="279"/>
                  </a:cubicBezTo>
                  <a:cubicBezTo>
                    <a:pt x="293" y="279"/>
                    <a:pt x="245" y="226"/>
                    <a:pt x="238" y="204"/>
                  </a:cubicBezTo>
                  <a:cubicBezTo>
                    <a:pt x="238" y="204"/>
                    <a:pt x="238" y="204"/>
                    <a:pt x="238" y="204"/>
                  </a:cubicBezTo>
                  <a:cubicBezTo>
                    <a:pt x="237" y="201"/>
                    <a:pt x="236" y="197"/>
                    <a:pt x="236" y="194"/>
                  </a:cubicBezTo>
                  <a:cubicBezTo>
                    <a:pt x="236" y="194"/>
                    <a:pt x="236" y="194"/>
                    <a:pt x="236" y="194"/>
                  </a:cubicBezTo>
                  <a:cubicBezTo>
                    <a:pt x="236" y="187"/>
                    <a:pt x="240" y="182"/>
                    <a:pt x="247" y="179"/>
                  </a:cubicBezTo>
                  <a:cubicBezTo>
                    <a:pt x="247" y="179"/>
                    <a:pt x="247" y="179"/>
                    <a:pt x="247" y="179"/>
                  </a:cubicBezTo>
                  <a:cubicBezTo>
                    <a:pt x="254" y="176"/>
                    <a:pt x="264" y="174"/>
                    <a:pt x="278" y="173"/>
                  </a:cubicBezTo>
                  <a:cubicBezTo>
                    <a:pt x="278" y="173"/>
                    <a:pt x="278" y="173"/>
                    <a:pt x="278" y="173"/>
                  </a:cubicBezTo>
                  <a:cubicBezTo>
                    <a:pt x="290" y="171"/>
                    <a:pt x="293" y="166"/>
                    <a:pt x="293" y="159"/>
                  </a:cubicBezTo>
                  <a:cubicBezTo>
                    <a:pt x="293" y="159"/>
                    <a:pt x="293" y="159"/>
                    <a:pt x="293" y="159"/>
                  </a:cubicBezTo>
                  <a:cubicBezTo>
                    <a:pt x="293" y="147"/>
                    <a:pt x="282" y="130"/>
                    <a:pt x="274" y="123"/>
                  </a:cubicBezTo>
                  <a:cubicBezTo>
                    <a:pt x="274" y="123"/>
                    <a:pt x="274" y="123"/>
                    <a:pt x="274" y="123"/>
                  </a:cubicBezTo>
                  <a:cubicBezTo>
                    <a:pt x="272" y="121"/>
                    <a:pt x="270" y="120"/>
                    <a:pt x="266" y="120"/>
                  </a:cubicBezTo>
                  <a:cubicBezTo>
                    <a:pt x="266" y="120"/>
                    <a:pt x="266" y="120"/>
                    <a:pt x="266" y="120"/>
                  </a:cubicBezTo>
                  <a:cubicBezTo>
                    <a:pt x="258" y="120"/>
                    <a:pt x="246" y="125"/>
                    <a:pt x="235" y="131"/>
                  </a:cubicBezTo>
                  <a:cubicBezTo>
                    <a:pt x="235" y="131"/>
                    <a:pt x="235" y="131"/>
                    <a:pt x="235" y="131"/>
                  </a:cubicBezTo>
                  <a:cubicBezTo>
                    <a:pt x="223" y="136"/>
                    <a:pt x="212" y="142"/>
                    <a:pt x="204" y="142"/>
                  </a:cubicBezTo>
                  <a:cubicBezTo>
                    <a:pt x="204" y="142"/>
                    <a:pt x="204" y="142"/>
                    <a:pt x="204" y="142"/>
                  </a:cubicBezTo>
                  <a:cubicBezTo>
                    <a:pt x="198" y="142"/>
                    <a:pt x="195" y="136"/>
                    <a:pt x="191" y="129"/>
                  </a:cubicBezTo>
                  <a:cubicBezTo>
                    <a:pt x="191" y="129"/>
                    <a:pt x="191" y="129"/>
                    <a:pt x="191" y="129"/>
                  </a:cubicBezTo>
                  <a:cubicBezTo>
                    <a:pt x="187" y="122"/>
                    <a:pt x="184" y="112"/>
                    <a:pt x="180" y="102"/>
                  </a:cubicBezTo>
                  <a:cubicBezTo>
                    <a:pt x="180" y="102"/>
                    <a:pt x="180" y="102"/>
                    <a:pt x="180" y="102"/>
                  </a:cubicBezTo>
                  <a:cubicBezTo>
                    <a:pt x="173" y="83"/>
                    <a:pt x="164" y="62"/>
                    <a:pt x="155" y="59"/>
                  </a:cubicBezTo>
                  <a:cubicBezTo>
                    <a:pt x="155" y="59"/>
                    <a:pt x="155" y="59"/>
                    <a:pt x="155" y="59"/>
                  </a:cubicBezTo>
                  <a:cubicBezTo>
                    <a:pt x="145" y="56"/>
                    <a:pt x="137" y="56"/>
                    <a:pt x="129" y="56"/>
                  </a:cubicBezTo>
                  <a:cubicBezTo>
                    <a:pt x="129" y="56"/>
                    <a:pt x="129" y="56"/>
                    <a:pt x="129" y="56"/>
                  </a:cubicBezTo>
                  <a:cubicBezTo>
                    <a:pt x="122" y="55"/>
                    <a:pt x="114" y="53"/>
                    <a:pt x="105" y="44"/>
                  </a:cubicBezTo>
                  <a:cubicBezTo>
                    <a:pt x="105" y="44"/>
                    <a:pt x="105" y="44"/>
                    <a:pt x="105" y="44"/>
                  </a:cubicBezTo>
                  <a:cubicBezTo>
                    <a:pt x="94" y="33"/>
                    <a:pt x="78" y="16"/>
                    <a:pt x="66" y="4"/>
                  </a:cubicBezTo>
                  <a:cubicBezTo>
                    <a:pt x="66" y="4"/>
                    <a:pt x="66" y="4"/>
                    <a:pt x="66" y="4"/>
                  </a:cubicBezTo>
                  <a:cubicBezTo>
                    <a:pt x="64" y="5"/>
                    <a:pt x="62" y="6"/>
                    <a:pt x="60" y="7"/>
                  </a:cubicBezTo>
                  <a:cubicBezTo>
                    <a:pt x="60" y="7"/>
                    <a:pt x="60" y="7"/>
                    <a:pt x="60" y="7"/>
                  </a:cubicBezTo>
                  <a:cubicBezTo>
                    <a:pt x="72" y="23"/>
                    <a:pt x="86" y="52"/>
                    <a:pt x="86" y="71"/>
                  </a:cubicBezTo>
                  <a:cubicBezTo>
                    <a:pt x="86" y="71"/>
                    <a:pt x="86" y="71"/>
                    <a:pt x="86" y="71"/>
                  </a:cubicBezTo>
                  <a:cubicBezTo>
                    <a:pt x="86" y="78"/>
                    <a:pt x="84" y="84"/>
                    <a:pt x="78" y="87"/>
                  </a:cubicBezTo>
                  <a:cubicBezTo>
                    <a:pt x="78" y="87"/>
                    <a:pt x="78" y="87"/>
                    <a:pt x="78" y="87"/>
                  </a:cubicBezTo>
                  <a:cubicBezTo>
                    <a:pt x="74" y="89"/>
                    <a:pt x="70" y="90"/>
                    <a:pt x="66" y="90"/>
                  </a:cubicBezTo>
                  <a:cubicBezTo>
                    <a:pt x="66" y="90"/>
                    <a:pt x="66" y="90"/>
                    <a:pt x="66" y="90"/>
                  </a:cubicBezTo>
                  <a:cubicBezTo>
                    <a:pt x="50" y="90"/>
                    <a:pt x="41" y="74"/>
                    <a:pt x="32" y="65"/>
                  </a:cubicBezTo>
                  <a:cubicBezTo>
                    <a:pt x="32" y="65"/>
                    <a:pt x="32" y="65"/>
                    <a:pt x="32" y="65"/>
                  </a:cubicBezTo>
                  <a:cubicBezTo>
                    <a:pt x="30" y="63"/>
                    <a:pt x="28" y="62"/>
                    <a:pt x="26" y="62"/>
                  </a:cubicBezTo>
                  <a:cubicBezTo>
                    <a:pt x="26" y="62"/>
                    <a:pt x="26" y="62"/>
                    <a:pt x="26" y="62"/>
                  </a:cubicBezTo>
                  <a:cubicBezTo>
                    <a:pt x="24" y="62"/>
                    <a:pt x="22" y="64"/>
                    <a:pt x="20" y="68"/>
                  </a:cubicBezTo>
                  <a:cubicBezTo>
                    <a:pt x="20" y="68"/>
                    <a:pt x="20" y="68"/>
                    <a:pt x="20" y="68"/>
                  </a:cubicBezTo>
                  <a:cubicBezTo>
                    <a:pt x="18" y="72"/>
                    <a:pt x="17" y="77"/>
                    <a:pt x="17" y="83"/>
                  </a:cubicBezTo>
                  <a:cubicBezTo>
                    <a:pt x="17" y="83"/>
                    <a:pt x="17" y="83"/>
                    <a:pt x="17" y="83"/>
                  </a:cubicBezTo>
                  <a:cubicBezTo>
                    <a:pt x="17" y="99"/>
                    <a:pt x="17" y="120"/>
                    <a:pt x="5" y="149"/>
                  </a:cubicBezTo>
                  <a:cubicBezTo>
                    <a:pt x="5" y="149"/>
                    <a:pt x="5" y="149"/>
                    <a:pt x="5" y="149"/>
                  </a:cubicBezTo>
                  <a:cubicBezTo>
                    <a:pt x="4" y="151"/>
                    <a:pt x="4" y="153"/>
                    <a:pt x="4" y="155"/>
                  </a:cubicBezTo>
                  <a:cubicBezTo>
                    <a:pt x="4" y="155"/>
                    <a:pt x="4" y="155"/>
                    <a:pt x="4" y="155"/>
                  </a:cubicBezTo>
                  <a:cubicBezTo>
                    <a:pt x="3" y="165"/>
                    <a:pt x="13" y="172"/>
                    <a:pt x="26" y="180"/>
                  </a:cubicBezTo>
                  <a:cubicBezTo>
                    <a:pt x="26" y="180"/>
                    <a:pt x="26" y="180"/>
                    <a:pt x="26" y="180"/>
                  </a:cubicBezTo>
                  <a:cubicBezTo>
                    <a:pt x="38" y="188"/>
                    <a:pt x="52" y="197"/>
                    <a:pt x="57" y="211"/>
                  </a:cubicBezTo>
                  <a:cubicBezTo>
                    <a:pt x="57" y="211"/>
                    <a:pt x="57" y="211"/>
                    <a:pt x="57" y="211"/>
                  </a:cubicBezTo>
                  <a:cubicBezTo>
                    <a:pt x="59" y="216"/>
                    <a:pt x="60" y="221"/>
                    <a:pt x="60" y="226"/>
                  </a:cubicBezTo>
                  <a:cubicBezTo>
                    <a:pt x="60" y="226"/>
                    <a:pt x="60" y="226"/>
                    <a:pt x="60" y="226"/>
                  </a:cubicBezTo>
                  <a:cubicBezTo>
                    <a:pt x="60" y="246"/>
                    <a:pt x="40" y="254"/>
                    <a:pt x="16" y="268"/>
                  </a:cubicBezTo>
                  <a:cubicBezTo>
                    <a:pt x="16" y="268"/>
                    <a:pt x="16" y="268"/>
                    <a:pt x="16" y="268"/>
                  </a:cubicBezTo>
                  <a:cubicBezTo>
                    <a:pt x="14" y="269"/>
                    <a:pt x="12" y="270"/>
                    <a:pt x="10" y="271"/>
                  </a:cubicBezTo>
                  <a:cubicBezTo>
                    <a:pt x="10" y="271"/>
                    <a:pt x="10" y="271"/>
                    <a:pt x="10" y="271"/>
                  </a:cubicBezTo>
                  <a:cubicBezTo>
                    <a:pt x="19" y="279"/>
                    <a:pt x="36" y="294"/>
                    <a:pt x="48" y="293"/>
                  </a:cubicBezTo>
                  <a:cubicBezTo>
                    <a:pt x="48" y="293"/>
                    <a:pt x="48" y="293"/>
                    <a:pt x="48" y="293"/>
                  </a:cubicBezTo>
                  <a:cubicBezTo>
                    <a:pt x="57" y="293"/>
                    <a:pt x="62" y="295"/>
                    <a:pt x="65" y="299"/>
                  </a:cubicBezTo>
                  <a:cubicBezTo>
                    <a:pt x="65" y="299"/>
                    <a:pt x="65" y="299"/>
                    <a:pt x="65" y="299"/>
                  </a:cubicBezTo>
                  <a:cubicBezTo>
                    <a:pt x="68" y="304"/>
                    <a:pt x="68" y="310"/>
                    <a:pt x="68" y="318"/>
                  </a:cubicBezTo>
                  <a:cubicBezTo>
                    <a:pt x="68" y="318"/>
                    <a:pt x="68" y="318"/>
                    <a:pt x="68" y="318"/>
                  </a:cubicBezTo>
                  <a:cubicBezTo>
                    <a:pt x="67" y="334"/>
                    <a:pt x="73" y="372"/>
                    <a:pt x="90" y="388"/>
                  </a:cubicBezTo>
                  <a:cubicBezTo>
                    <a:pt x="90" y="388"/>
                    <a:pt x="90" y="388"/>
                    <a:pt x="90" y="388"/>
                  </a:cubicBezTo>
                  <a:cubicBezTo>
                    <a:pt x="95" y="393"/>
                    <a:pt x="100" y="395"/>
                    <a:pt x="104" y="395"/>
                  </a:cubicBezTo>
                  <a:cubicBezTo>
                    <a:pt x="104" y="395"/>
                    <a:pt x="104" y="395"/>
                    <a:pt x="104" y="395"/>
                  </a:cubicBezTo>
                  <a:cubicBezTo>
                    <a:pt x="112" y="395"/>
                    <a:pt x="118" y="391"/>
                    <a:pt x="124" y="391"/>
                  </a:cubicBezTo>
                  <a:cubicBezTo>
                    <a:pt x="124" y="391"/>
                    <a:pt x="124" y="391"/>
                    <a:pt x="124" y="391"/>
                  </a:cubicBezTo>
                  <a:cubicBezTo>
                    <a:pt x="124" y="391"/>
                    <a:pt x="124" y="391"/>
                    <a:pt x="124" y="391"/>
                  </a:cubicBezTo>
                  <a:cubicBezTo>
                    <a:pt x="124" y="391"/>
                    <a:pt x="124" y="391"/>
                    <a:pt x="124" y="391"/>
                  </a:cubicBezTo>
                  <a:cubicBezTo>
                    <a:pt x="127" y="391"/>
                    <a:pt x="129" y="391"/>
                    <a:pt x="131" y="393"/>
                  </a:cubicBezTo>
                  <a:close/>
                  <a:moveTo>
                    <a:pt x="294" y="277"/>
                  </a:moveTo>
                  <a:cubicBezTo>
                    <a:pt x="296" y="276"/>
                    <a:pt x="296" y="276"/>
                    <a:pt x="296" y="276"/>
                  </a:cubicBezTo>
                  <a:cubicBezTo>
                    <a:pt x="294" y="277"/>
                    <a:pt x="294" y="277"/>
                    <a:pt x="294" y="277"/>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 name="Freeform 46"/>
            <p:cNvSpPr>
              <a:spLocks noEditPoints="1"/>
            </p:cNvSpPr>
            <p:nvPr/>
          </p:nvSpPr>
          <p:spPr bwMode="auto">
            <a:xfrm>
              <a:off x="5033967" y="3862390"/>
              <a:ext cx="1273176" cy="788988"/>
            </a:xfrm>
            <a:custGeom>
              <a:avLst/>
              <a:gdLst>
                <a:gd name="T0" fmla="*/ 26946 w 567"/>
                <a:gd name="T1" fmla="*/ 561957 h 351"/>
                <a:gd name="T2" fmla="*/ 213319 w 567"/>
                <a:gd name="T3" fmla="*/ 541727 h 351"/>
                <a:gd name="T4" fmla="*/ 269455 w 567"/>
                <a:gd name="T5" fmla="*/ 368644 h 351"/>
                <a:gd name="T6" fmla="*/ 215564 w 567"/>
                <a:gd name="T7" fmla="*/ 301209 h 351"/>
                <a:gd name="T8" fmla="*/ 204337 w 567"/>
                <a:gd name="T9" fmla="*/ 303457 h 351"/>
                <a:gd name="T10" fmla="*/ 161673 w 567"/>
                <a:gd name="T11" fmla="*/ 202305 h 351"/>
                <a:gd name="T12" fmla="*/ 204337 w 567"/>
                <a:gd name="T13" fmla="*/ 177578 h 351"/>
                <a:gd name="T14" fmla="*/ 208828 w 567"/>
                <a:gd name="T15" fmla="*/ 141613 h 351"/>
                <a:gd name="T16" fmla="*/ 199846 w 567"/>
                <a:gd name="T17" fmla="*/ 26974 h 351"/>
                <a:gd name="T18" fmla="*/ 368255 w 567"/>
                <a:gd name="T19" fmla="*/ 2248 h 351"/>
                <a:gd name="T20" fmla="*/ 392956 w 567"/>
                <a:gd name="T21" fmla="*/ 26974 h 351"/>
                <a:gd name="T22" fmla="*/ 776929 w 567"/>
                <a:gd name="T23" fmla="*/ 123631 h 351"/>
                <a:gd name="T24" fmla="*/ 929621 w 567"/>
                <a:gd name="T25" fmla="*/ 265244 h 351"/>
                <a:gd name="T26" fmla="*/ 1057612 w 567"/>
                <a:gd name="T27" fmla="*/ 265244 h 351"/>
                <a:gd name="T28" fmla="*/ 1151921 w 567"/>
                <a:gd name="T29" fmla="*/ 321440 h 351"/>
                <a:gd name="T30" fmla="*/ 1196830 w 567"/>
                <a:gd name="T31" fmla="*/ 377635 h 351"/>
                <a:gd name="T32" fmla="*/ 1268685 w 567"/>
                <a:gd name="T33" fmla="*/ 548470 h 351"/>
                <a:gd name="T34" fmla="*/ 1270931 w 567"/>
                <a:gd name="T35" fmla="*/ 557462 h 351"/>
                <a:gd name="T36" fmla="*/ 963302 w 567"/>
                <a:gd name="T37" fmla="*/ 701323 h 351"/>
                <a:gd name="T38" fmla="*/ 864502 w 567"/>
                <a:gd name="T39" fmla="*/ 777749 h 351"/>
                <a:gd name="T40" fmla="*/ 851029 w 567"/>
                <a:gd name="T41" fmla="*/ 714810 h 351"/>
                <a:gd name="T42" fmla="*/ 846539 w 567"/>
                <a:gd name="T43" fmla="*/ 651870 h 351"/>
                <a:gd name="T44" fmla="*/ 774684 w 567"/>
                <a:gd name="T45" fmla="*/ 654118 h 351"/>
                <a:gd name="T46" fmla="*/ 671393 w 567"/>
                <a:gd name="T47" fmla="*/ 660862 h 351"/>
                <a:gd name="T48" fmla="*/ 599538 w 567"/>
                <a:gd name="T49" fmla="*/ 696827 h 351"/>
                <a:gd name="T50" fmla="*/ 383974 w 567"/>
                <a:gd name="T51" fmla="*/ 591179 h 351"/>
                <a:gd name="T52" fmla="*/ 348046 w 567"/>
                <a:gd name="T53" fmla="*/ 642879 h 351"/>
                <a:gd name="T54" fmla="*/ 325592 w 567"/>
                <a:gd name="T55" fmla="*/ 658614 h 351"/>
                <a:gd name="T56" fmla="*/ 213319 w 567"/>
                <a:gd name="T57" fmla="*/ 669853 h 351"/>
                <a:gd name="T58" fmla="*/ 154937 w 567"/>
                <a:gd name="T59" fmla="*/ 784492 h 351"/>
                <a:gd name="T60" fmla="*/ 150446 w 567"/>
                <a:gd name="T61" fmla="*/ 788988 h 351"/>
                <a:gd name="T62" fmla="*/ 280683 w 567"/>
                <a:gd name="T63" fmla="*/ 355157 h 351"/>
                <a:gd name="T64" fmla="*/ 264964 w 567"/>
                <a:gd name="T65" fmla="*/ 487779 h 351"/>
                <a:gd name="T66" fmla="*/ 31436 w 567"/>
                <a:gd name="T67" fmla="*/ 570949 h 351"/>
                <a:gd name="T68" fmla="*/ 148200 w 567"/>
                <a:gd name="T69" fmla="*/ 777749 h 351"/>
                <a:gd name="T70" fmla="*/ 206582 w 567"/>
                <a:gd name="T71" fmla="*/ 663110 h 351"/>
                <a:gd name="T72" fmla="*/ 336819 w 567"/>
                <a:gd name="T73" fmla="*/ 647375 h 351"/>
                <a:gd name="T74" fmla="*/ 343555 w 567"/>
                <a:gd name="T75" fmla="*/ 604666 h 351"/>
                <a:gd name="T76" fmla="*/ 554629 w 567"/>
                <a:gd name="T77" fmla="*/ 654118 h 351"/>
                <a:gd name="T78" fmla="*/ 628729 w 567"/>
                <a:gd name="T79" fmla="*/ 669853 h 351"/>
                <a:gd name="T80" fmla="*/ 736511 w 567"/>
                <a:gd name="T81" fmla="*/ 663110 h 351"/>
                <a:gd name="T82" fmla="*/ 824084 w 567"/>
                <a:gd name="T83" fmla="*/ 631640 h 351"/>
                <a:gd name="T84" fmla="*/ 862257 w 567"/>
                <a:gd name="T85" fmla="*/ 681092 h 351"/>
                <a:gd name="T86" fmla="*/ 864502 w 567"/>
                <a:gd name="T87" fmla="*/ 750775 h 351"/>
                <a:gd name="T88" fmla="*/ 956566 w 567"/>
                <a:gd name="T89" fmla="*/ 694579 h 351"/>
                <a:gd name="T90" fmla="*/ 1259703 w 567"/>
                <a:gd name="T91" fmla="*/ 555214 h 351"/>
                <a:gd name="T92" fmla="*/ 1187849 w 567"/>
                <a:gd name="T93" fmla="*/ 377635 h 351"/>
                <a:gd name="T94" fmla="*/ 1151921 w 567"/>
                <a:gd name="T95" fmla="*/ 330431 h 351"/>
                <a:gd name="T96" fmla="*/ 1008212 w 567"/>
                <a:gd name="T97" fmla="*/ 289970 h 351"/>
                <a:gd name="T98" fmla="*/ 799384 w 567"/>
                <a:gd name="T99" fmla="*/ 146109 h 351"/>
                <a:gd name="T100" fmla="*/ 610765 w 567"/>
                <a:gd name="T101" fmla="*/ 168587 h 351"/>
                <a:gd name="T102" fmla="*/ 368255 w 567"/>
                <a:gd name="T103" fmla="*/ 11239 h 351"/>
                <a:gd name="T104" fmla="*/ 206582 w 567"/>
                <a:gd name="T105" fmla="*/ 31470 h 351"/>
                <a:gd name="T106" fmla="*/ 215564 w 567"/>
                <a:gd name="T107" fmla="*/ 134870 h 351"/>
                <a:gd name="T108" fmla="*/ 177391 w 567"/>
                <a:gd name="T109" fmla="*/ 197809 h 351"/>
                <a:gd name="T110" fmla="*/ 163919 w 567"/>
                <a:gd name="T111" fmla="*/ 229279 h 351"/>
                <a:gd name="T112" fmla="*/ 202091 w 567"/>
                <a:gd name="T113" fmla="*/ 294466 h 35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67" h="351">
                  <a:moveTo>
                    <a:pt x="67" y="351"/>
                  </a:moveTo>
                  <a:cubicBezTo>
                    <a:pt x="25" y="340"/>
                    <a:pt x="0" y="284"/>
                    <a:pt x="0" y="264"/>
                  </a:cubicBezTo>
                  <a:cubicBezTo>
                    <a:pt x="0" y="264"/>
                    <a:pt x="0" y="264"/>
                    <a:pt x="0" y="264"/>
                  </a:cubicBezTo>
                  <a:cubicBezTo>
                    <a:pt x="0" y="257"/>
                    <a:pt x="5" y="253"/>
                    <a:pt x="12" y="250"/>
                  </a:cubicBezTo>
                  <a:cubicBezTo>
                    <a:pt x="12" y="250"/>
                    <a:pt x="12" y="250"/>
                    <a:pt x="12" y="250"/>
                  </a:cubicBezTo>
                  <a:cubicBezTo>
                    <a:pt x="20" y="247"/>
                    <a:pt x="29" y="246"/>
                    <a:pt x="40" y="245"/>
                  </a:cubicBezTo>
                  <a:cubicBezTo>
                    <a:pt x="40" y="245"/>
                    <a:pt x="40" y="245"/>
                    <a:pt x="40" y="245"/>
                  </a:cubicBezTo>
                  <a:cubicBezTo>
                    <a:pt x="60" y="243"/>
                    <a:pt x="84" y="243"/>
                    <a:pt x="95" y="241"/>
                  </a:cubicBezTo>
                  <a:cubicBezTo>
                    <a:pt x="95" y="241"/>
                    <a:pt x="95" y="241"/>
                    <a:pt x="95" y="241"/>
                  </a:cubicBezTo>
                  <a:cubicBezTo>
                    <a:pt x="106" y="239"/>
                    <a:pt x="111" y="230"/>
                    <a:pt x="114" y="216"/>
                  </a:cubicBezTo>
                  <a:cubicBezTo>
                    <a:pt x="114" y="216"/>
                    <a:pt x="114" y="216"/>
                    <a:pt x="114" y="216"/>
                  </a:cubicBezTo>
                  <a:cubicBezTo>
                    <a:pt x="117" y="202"/>
                    <a:pt x="118" y="183"/>
                    <a:pt x="120" y="164"/>
                  </a:cubicBezTo>
                  <a:cubicBezTo>
                    <a:pt x="120" y="164"/>
                    <a:pt x="120" y="164"/>
                    <a:pt x="120" y="164"/>
                  </a:cubicBezTo>
                  <a:cubicBezTo>
                    <a:pt x="121" y="162"/>
                    <a:pt x="121" y="160"/>
                    <a:pt x="121" y="158"/>
                  </a:cubicBezTo>
                  <a:cubicBezTo>
                    <a:pt x="121" y="158"/>
                    <a:pt x="121" y="158"/>
                    <a:pt x="121" y="158"/>
                  </a:cubicBezTo>
                  <a:cubicBezTo>
                    <a:pt x="121" y="137"/>
                    <a:pt x="105" y="134"/>
                    <a:pt x="96" y="134"/>
                  </a:cubicBezTo>
                  <a:cubicBezTo>
                    <a:pt x="96" y="134"/>
                    <a:pt x="96" y="134"/>
                    <a:pt x="96" y="134"/>
                  </a:cubicBezTo>
                  <a:cubicBezTo>
                    <a:pt x="93" y="134"/>
                    <a:pt x="91" y="135"/>
                    <a:pt x="91" y="135"/>
                  </a:cubicBezTo>
                  <a:cubicBezTo>
                    <a:pt x="91" y="135"/>
                    <a:pt x="91" y="135"/>
                    <a:pt x="91" y="135"/>
                  </a:cubicBezTo>
                  <a:cubicBezTo>
                    <a:pt x="91" y="135"/>
                    <a:pt x="91" y="135"/>
                    <a:pt x="91" y="135"/>
                  </a:cubicBezTo>
                  <a:cubicBezTo>
                    <a:pt x="75" y="134"/>
                    <a:pt x="70" y="116"/>
                    <a:pt x="69" y="102"/>
                  </a:cubicBezTo>
                  <a:cubicBezTo>
                    <a:pt x="69" y="102"/>
                    <a:pt x="69" y="102"/>
                    <a:pt x="69" y="102"/>
                  </a:cubicBezTo>
                  <a:cubicBezTo>
                    <a:pt x="69" y="97"/>
                    <a:pt x="70" y="93"/>
                    <a:pt x="72" y="90"/>
                  </a:cubicBezTo>
                  <a:cubicBezTo>
                    <a:pt x="72" y="90"/>
                    <a:pt x="72" y="90"/>
                    <a:pt x="72" y="90"/>
                  </a:cubicBezTo>
                  <a:cubicBezTo>
                    <a:pt x="73" y="86"/>
                    <a:pt x="76" y="84"/>
                    <a:pt x="79" y="84"/>
                  </a:cubicBezTo>
                  <a:cubicBezTo>
                    <a:pt x="79" y="84"/>
                    <a:pt x="79" y="84"/>
                    <a:pt x="79" y="84"/>
                  </a:cubicBezTo>
                  <a:cubicBezTo>
                    <a:pt x="83" y="84"/>
                    <a:pt x="88" y="82"/>
                    <a:pt x="91" y="79"/>
                  </a:cubicBezTo>
                  <a:cubicBezTo>
                    <a:pt x="91" y="79"/>
                    <a:pt x="91" y="79"/>
                    <a:pt x="91" y="79"/>
                  </a:cubicBezTo>
                  <a:cubicBezTo>
                    <a:pt x="94" y="77"/>
                    <a:pt x="96" y="73"/>
                    <a:pt x="96" y="70"/>
                  </a:cubicBezTo>
                  <a:cubicBezTo>
                    <a:pt x="96" y="70"/>
                    <a:pt x="96" y="70"/>
                    <a:pt x="96" y="70"/>
                  </a:cubicBezTo>
                  <a:cubicBezTo>
                    <a:pt x="96" y="68"/>
                    <a:pt x="96" y="65"/>
                    <a:pt x="93" y="63"/>
                  </a:cubicBezTo>
                  <a:cubicBezTo>
                    <a:pt x="93" y="63"/>
                    <a:pt x="93" y="63"/>
                    <a:pt x="93" y="63"/>
                  </a:cubicBezTo>
                  <a:cubicBezTo>
                    <a:pt x="86" y="56"/>
                    <a:pt x="82" y="44"/>
                    <a:pt x="82" y="32"/>
                  </a:cubicBezTo>
                  <a:cubicBezTo>
                    <a:pt x="82" y="32"/>
                    <a:pt x="82" y="32"/>
                    <a:pt x="82" y="32"/>
                  </a:cubicBezTo>
                  <a:cubicBezTo>
                    <a:pt x="82" y="24"/>
                    <a:pt x="84" y="17"/>
                    <a:pt x="89" y="12"/>
                  </a:cubicBezTo>
                  <a:cubicBezTo>
                    <a:pt x="89" y="12"/>
                    <a:pt x="89" y="12"/>
                    <a:pt x="89" y="12"/>
                  </a:cubicBezTo>
                  <a:cubicBezTo>
                    <a:pt x="94" y="8"/>
                    <a:pt x="105" y="6"/>
                    <a:pt x="119" y="4"/>
                  </a:cubicBezTo>
                  <a:cubicBezTo>
                    <a:pt x="119" y="4"/>
                    <a:pt x="119" y="4"/>
                    <a:pt x="119" y="4"/>
                  </a:cubicBezTo>
                  <a:cubicBezTo>
                    <a:pt x="133" y="2"/>
                    <a:pt x="150" y="1"/>
                    <a:pt x="164" y="1"/>
                  </a:cubicBezTo>
                  <a:cubicBezTo>
                    <a:pt x="164" y="1"/>
                    <a:pt x="164" y="1"/>
                    <a:pt x="164" y="1"/>
                  </a:cubicBezTo>
                  <a:cubicBezTo>
                    <a:pt x="165" y="0"/>
                    <a:pt x="166" y="1"/>
                    <a:pt x="166" y="1"/>
                  </a:cubicBezTo>
                  <a:cubicBezTo>
                    <a:pt x="166" y="1"/>
                    <a:pt x="166" y="1"/>
                    <a:pt x="166" y="1"/>
                  </a:cubicBezTo>
                  <a:cubicBezTo>
                    <a:pt x="169" y="6"/>
                    <a:pt x="172" y="9"/>
                    <a:pt x="175" y="12"/>
                  </a:cubicBezTo>
                  <a:cubicBezTo>
                    <a:pt x="175" y="12"/>
                    <a:pt x="175" y="12"/>
                    <a:pt x="175" y="12"/>
                  </a:cubicBezTo>
                  <a:cubicBezTo>
                    <a:pt x="188" y="25"/>
                    <a:pt x="234" y="71"/>
                    <a:pt x="272" y="71"/>
                  </a:cubicBezTo>
                  <a:cubicBezTo>
                    <a:pt x="272" y="71"/>
                    <a:pt x="272" y="71"/>
                    <a:pt x="272" y="71"/>
                  </a:cubicBezTo>
                  <a:cubicBezTo>
                    <a:pt x="301" y="71"/>
                    <a:pt x="329" y="55"/>
                    <a:pt x="346" y="55"/>
                  </a:cubicBezTo>
                  <a:cubicBezTo>
                    <a:pt x="346" y="55"/>
                    <a:pt x="346" y="55"/>
                    <a:pt x="346" y="55"/>
                  </a:cubicBezTo>
                  <a:cubicBezTo>
                    <a:pt x="352" y="55"/>
                    <a:pt x="357" y="57"/>
                    <a:pt x="359" y="63"/>
                  </a:cubicBezTo>
                  <a:cubicBezTo>
                    <a:pt x="359" y="63"/>
                    <a:pt x="359" y="63"/>
                    <a:pt x="359" y="63"/>
                  </a:cubicBezTo>
                  <a:cubicBezTo>
                    <a:pt x="367" y="82"/>
                    <a:pt x="382" y="112"/>
                    <a:pt x="414" y="118"/>
                  </a:cubicBezTo>
                  <a:cubicBezTo>
                    <a:pt x="414" y="118"/>
                    <a:pt x="414" y="118"/>
                    <a:pt x="414" y="118"/>
                  </a:cubicBezTo>
                  <a:cubicBezTo>
                    <a:pt x="431" y="121"/>
                    <a:pt x="440" y="125"/>
                    <a:pt x="449" y="125"/>
                  </a:cubicBezTo>
                  <a:cubicBezTo>
                    <a:pt x="449" y="125"/>
                    <a:pt x="449" y="125"/>
                    <a:pt x="449" y="125"/>
                  </a:cubicBezTo>
                  <a:cubicBezTo>
                    <a:pt x="455" y="125"/>
                    <a:pt x="461" y="123"/>
                    <a:pt x="471" y="118"/>
                  </a:cubicBezTo>
                  <a:cubicBezTo>
                    <a:pt x="471" y="118"/>
                    <a:pt x="471" y="118"/>
                    <a:pt x="471" y="118"/>
                  </a:cubicBezTo>
                  <a:cubicBezTo>
                    <a:pt x="472" y="118"/>
                    <a:pt x="473" y="118"/>
                    <a:pt x="473" y="119"/>
                  </a:cubicBezTo>
                  <a:cubicBezTo>
                    <a:pt x="473" y="119"/>
                    <a:pt x="473" y="119"/>
                    <a:pt x="473" y="119"/>
                  </a:cubicBezTo>
                  <a:cubicBezTo>
                    <a:pt x="481" y="126"/>
                    <a:pt x="501" y="144"/>
                    <a:pt x="513" y="143"/>
                  </a:cubicBezTo>
                  <a:cubicBezTo>
                    <a:pt x="513" y="143"/>
                    <a:pt x="513" y="143"/>
                    <a:pt x="513" y="143"/>
                  </a:cubicBezTo>
                  <a:cubicBezTo>
                    <a:pt x="522" y="143"/>
                    <a:pt x="527" y="145"/>
                    <a:pt x="530" y="149"/>
                  </a:cubicBezTo>
                  <a:cubicBezTo>
                    <a:pt x="530" y="149"/>
                    <a:pt x="530" y="149"/>
                    <a:pt x="530" y="149"/>
                  </a:cubicBezTo>
                  <a:cubicBezTo>
                    <a:pt x="533" y="154"/>
                    <a:pt x="533" y="160"/>
                    <a:pt x="533" y="168"/>
                  </a:cubicBezTo>
                  <a:cubicBezTo>
                    <a:pt x="533" y="168"/>
                    <a:pt x="533" y="168"/>
                    <a:pt x="533" y="168"/>
                  </a:cubicBezTo>
                  <a:cubicBezTo>
                    <a:pt x="532" y="184"/>
                    <a:pt x="538" y="222"/>
                    <a:pt x="555" y="238"/>
                  </a:cubicBezTo>
                  <a:cubicBezTo>
                    <a:pt x="555" y="238"/>
                    <a:pt x="555" y="238"/>
                    <a:pt x="555" y="238"/>
                  </a:cubicBezTo>
                  <a:cubicBezTo>
                    <a:pt x="559" y="242"/>
                    <a:pt x="562" y="243"/>
                    <a:pt x="565" y="244"/>
                  </a:cubicBezTo>
                  <a:cubicBezTo>
                    <a:pt x="565" y="244"/>
                    <a:pt x="565" y="244"/>
                    <a:pt x="565" y="244"/>
                  </a:cubicBezTo>
                  <a:cubicBezTo>
                    <a:pt x="566" y="244"/>
                    <a:pt x="567" y="245"/>
                    <a:pt x="567" y="246"/>
                  </a:cubicBezTo>
                  <a:cubicBezTo>
                    <a:pt x="567" y="246"/>
                    <a:pt x="567" y="246"/>
                    <a:pt x="567" y="246"/>
                  </a:cubicBezTo>
                  <a:cubicBezTo>
                    <a:pt x="567" y="246"/>
                    <a:pt x="567" y="247"/>
                    <a:pt x="566" y="248"/>
                  </a:cubicBezTo>
                  <a:cubicBezTo>
                    <a:pt x="566" y="248"/>
                    <a:pt x="566" y="248"/>
                    <a:pt x="566" y="248"/>
                  </a:cubicBezTo>
                  <a:cubicBezTo>
                    <a:pt x="554" y="257"/>
                    <a:pt x="539" y="267"/>
                    <a:pt x="525" y="267"/>
                  </a:cubicBezTo>
                  <a:cubicBezTo>
                    <a:pt x="525" y="267"/>
                    <a:pt x="525" y="267"/>
                    <a:pt x="525" y="267"/>
                  </a:cubicBezTo>
                  <a:cubicBezTo>
                    <a:pt x="503" y="267"/>
                    <a:pt x="443" y="298"/>
                    <a:pt x="429" y="312"/>
                  </a:cubicBezTo>
                  <a:cubicBezTo>
                    <a:pt x="429" y="312"/>
                    <a:pt x="429" y="312"/>
                    <a:pt x="429" y="312"/>
                  </a:cubicBezTo>
                  <a:cubicBezTo>
                    <a:pt x="416" y="325"/>
                    <a:pt x="415" y="344"/>
                    <a:pt x="387" y="347"/>
                  </a:cubicBezTo>
                  <a:cubicBezTo>
                    <a:pt x="387" y="347"/>
                    <a:pt x="387" y="347"/>
                    <a:pt x="387" y="347"/>
                  </a:cubicBezTo>
                  <a:cubicBezTo>
                    <a:pt x="387" y="347"/>
                    <a:pt x="386" y="346"/>
                    <a:pt x="385" y="346"/>
                  </a:cubicBezTo>
                  <a:cubicBezTo>
                    <a:pt x="385" y="346"/>
                    <a:pt x="385" y="346"/>
                    <a:pt x="385" y="346"/>
                  </a:cubicBezTo>
                  <a:cubicBezTo>
                    <a:pt x="384" y="343"/>
                    <a:pt x="382" y="339"/>
                    <a:pt x="381" y="335"/>
                  </a:cubicBezTo>
                  <a:cubicBezTo>
                    <a:pt x="381" y="335"/>
                    <a:pt x="381" y="335"/>
                    <a:pt x="381" y="335"/>
                  </a:cubicBezTo>
                  <a:cubicBezTo>
                    <a:pt x="380" y="330"/>
                    <a:pt x="379" y="324"/>
                    <a:pt x="379" y="318"/>
                  </a:cubicBezTo>
                  <a:cubicBezTo>
                    <a:pt x="379" y="318"/>
                    <a:pt x="379" y="318"/>
                    <a:pt x="379" y="318"/>
                  </a:cubicBezTo>
                  <a:cubicBezTo>
                    <a:pt x="379" y="313"/>
                    <a:pt x="380" y="308"/>
                    <a:pt x="380" y="303"/>
                  </a:cubicBezTo>
                  <a:cubicBezTo>
                    <a:pt x="380" y="303"/>
                    <a:pt x="380" y="303"/>
                    <a:pt x="380" y="303"/>
                  </a:cubicBezTo>
                  <a:cubicBezTo>
                    <a:pt x="380" y="297"/>
                    <a:pt x="379" y="293"/>
                    <a:pt x="377" y="290"/>
                  </a:cubicBezTo>
                  <a:cubicBezTo>
                    <a:pt x="377" y="290"/>
                    <a:pt x="377" y="290"/>
                    <a:pt x="377" y="290"/>
                  </a:cubicBezTo>
                  <a:cubicBezTo>
                    <a:pt x="375" y="286"/>
                    <a:pt x="373" y="285"/>
                    <a:pt x="367" y="285"/>
                  </a:cubicBezTo>
                  <a:cubicBezTo>
                    <a:pt x="367" y="285"/>
                    <a:pt x="367" y="285"/>
                    <a:pt x="367" y="285"/>
                  </a:cubicBezTo>
                  <a:cubicBezTo>
                    <a:pt x="355" y="285"/>
                    <a:pt x="349" y="288"/>
                    <a:pt x="345" y="291"/>
                  </a:cubicBezTo>
                  <a:cubicBezTo>
                    <a:pt x="345" y="291"/>
                    <a:pt x="345" y="291"/>
                    <a:pt x="345" y="291"/>
                  </a:cubicBezTo>
                  <a:cubicBezTo>
                    <a:pt x="340" y="295"/>
                    <a:pt x="336" y="299"/>
                    <a:pt x="328" y="299"/>
                  </a:cubicBezTo>
                  <a:cubicBezTo>
                    <a:pt x="328" y="299"/>
                    <a:pt x="328" y="299"/>
                    <a:pt x="328" y="299"/>
                  </a:cubicBezTo>
                  <a:cubicBezTo>
                    <a:pt x="319" y="299"/>
                    <a:pt x="309" y="294"/>
                    <a:pt x="299" y="294"/>
                  </a:cubicBezTo>
                  <a:cubicBezTo>
                    <a:pt x="299" y="294"/>
                    <a:pt x="299" y="294"/>
                    <a:pt x="299" y="294"/>
                  </a:cubicBezTo>
                  <a:cubicBezTo>
                    <a:pt x="293" y="294"/>
                    <a:pt x="288" y="295"/>
                    <a:pt x="283" y="301"/>
                  </a:cubicBezTo>
                  <a:cubicBezTo>
                    <a:pt x="283" y="301"/>
                    <a:pt x="283" y="301"/>
                    <a:pt x="283" y="301"/>
                  </a:cubicBezTo>
                  <a:cubicBezTo>
                    <a:pt x="277" y="307"/>
                    <a:pt x="272" y="310"/>
                    <a:pt x="267" y="310"/>
                  </a:cubicBezTo>
                  <a:cubicBezTo>
                    <a:pt x="267" y="310"/>
                    <a:pt x="267" y="310"/>
                    <a:pt x="267" y="310"/>
                  </a:cubicBezTo>
                  <a:cubicBezTo>
                    <a:pt x="259" y="310"/>
                    <a:pt x="254" y="303"/>
                    <a:pt x="244" y="294"/>
                  </a:cubicBezTo>
                  <a:cubicBezTo>
                    <a:pt x="244" y="294"/>
                    <a:pt x="244" y="294"/>
                    <a:pt x="244" y="294"/>
                  </a:cubicBezTo>
                  <a:cubicBezTo>
                    <a:pt x="228" y="278"/>
                    <a:pt x="188" y="263"/>
                    <a:pt x="171" y="263"/>
                  </a:cubicBezTo>
                  <a:cubicBezTo>
                    <a:pt x="171" y="263"/>
                    <a:pt x="171" y="263"/>
                    <a:pt x="171" y="263"/>
                  </a:cubicBezTo>
                  <a:cubicBezTo>
                    <a:pt x="162" y="263"/>
                    <a:pt x="159" y="266"/>
                    <a:pt x="157" y="271"/>
                  </a:cubicBezTo>
                  <a:cubicBezTo>
                    <a:pt x="157" y="271"/>
                    <a:pt x="157" y="271"/>
                    <a:pt x="157" y="271"/>
                  </a:cubicBezTo>
                  <a:cubicBezTo>
                    <a:pt x="155" y="275"/>
                    <a:pt x="155" y="281"/>
                    <a:pt x="155" y="286"/>
                  </a:cubicBezTo>
                  <a:cubicBezTo>
                    <a:pt x="155" y="286"/>
                    <a:pt x="155" y="286"/>
                    <a:pt x="155" y="286"/>
                  </a:cubicBezTo>
                  <a:cubicBezTo>
                    <a:pt x="155" y="289"/>
                    <a:pt x="153" y="290"/>
                    <a:pt x="152" y="291"/>
                  </a:cubicBezTo>
                  <a:cubicBezTo>
                    <a:pt x="152" y="291"/>
                    <a:pt x="152" y="291"/>
                    <a:pt x="152" y="291"/>
                  </a:cubicBezTo>
                  <a:cubicBezTo>
                    <a:pt x="150" y="292"/>
                    <a:pt x="148" y="293"/>
                    <a:pt x="145" y="293"/>
                  </a:cubicBezTo>
                  <a:cubicBezTo>
                    <a:pt x="145" y="293"/>
                    <a:pt x="145" y="293"/>
                    <a:pt x="145" y="293"/>
                  </a:cubicBezTo>
                  <a:cubicBezTo>
                    <a:pt x="140" y="294"/>
                    <a:pt x="133" y="294"/>
                    <a:pt x="126" y="294"/>
                  </a:cubicBezTo>
                  <a:cubicBezTo>
                    <a:pt x="126" y="294"/>
                    <a:pt x="126" y="294"/>
                    <a:pt x="126" y="294"/>
                  </a:cubicBezTo>
                  <a:cubicBezTo>
                    <a:pt x="112" y="294"/>
                    <a:pt x="97" y="295"/>
                    <a:pt x="95" y="298"/>
                  </a:cubicBezTo>
                  <a:cubicBezTo>
                    <a:pt x="95" y="298"/>
                    <a:pt x="95" y="298"/>
                    <a:pt x="95" y="298"/>
                  </a:cubicBezTo>
                  <a:cubicBezTo>
                    <a:pt x="87" y="306"/>
                    <a:pt x="69" y="330"/>
                    <a:pt x="70" y="341"/>
                  </a:cubicBezTo>
                  <a:cubicBezTo>
                    <a:pt x="70" y="341"/>
                    <a:pt x="70" y="341"/>
                    <a:pt x="70" y="341"/>
                  </a:cubicBezTo>
                  <a:cubicBezTo>
                    <a:pt x="70" y="343"/>
                    <a:pt x="70" y="346"/>
                    <a:pt x="69" y="349"/>
                  </a:cubicBezTo>
                  <a:cubicBezTo>
                    <a:pt x="69" y="349"/>
                    <a:pt x="69" y="349"/>
                    <a:pt x="69" y="349"/>
                  </a:cubicBezTo>
                  <a:cubicBezTo>
                    <a:pt x="69" y="349"/>
                    <a:pt x="69" y="350"/>
                    <a:pt x="69" y="350"/>
                  </a:cubicBezTo>
                  <a:cubicBezTo>
                    <a:pt x="69" y="350"/>
                    <a:pt x="69" y="350"/>
                    <a:pt x="69" y="350"/>
                  </a:cubicBezTo>
                  <a:cubicBezTo>
                    <a:pt x="68" y="350"/>
                    <a:pt x="68" y="351"/>
                    <a:pt x="67" y="351"/>
                  </a:cubicBezTo>
                  <a:cubicBezTo>
                    <a:pt x="67" y="351"/>
                    <a:pt x="67" y="351"/>
                    <a:pt x="67" y="351"/>
                  </a:cubicBezTo>
                  <a:cubicBezTo>
                    <a:pt x="67" y="351"/>
                    <a:pt x="67" y="351"/>
                    <a:pt x="67" y="351"/>
                  </a:cubicBezTo>
                  <a:close/>
                  <a:moveTo>
                    <a:pt x="114" y="135"/>
                  </a:moveTo>
                  <a:cubicBezTo>
                    <a:pt x="120" y="139"/>
                    <a:pt x="125" y="146"/>
                    <a:pt x="125" y="158"/>
                  </a:cubicBezTo>
                  <a:cubicBezTo>
                    <a:pt x="125" y="158"/>
                    <a:pt x="125" y="158"/>
                    <a:pt x="125" y="158"/>
                  </a:cubicBezTo>
                  <a:cubicBezTo>
                    <a:pt x="125" y="160"/>
                    <a:pt x="125" y="162"/>
                    <a:pt x="124" y="165"/>
                  </a:cubicBezTo>
                  <a:cubicBezTo>
                    <a:pt x="124" y="165"/>
                    <a:pt x="124" y="165"/>
                    <a:pt x="124" y="165"/>
                  </a:cubicBezTo>
                  <a:cubicBezTo>
                    <a:pt x="122" y="184"/>
                    <a:pt x="121" y="202"/>
                    <a:pt x="118" y="217"/>
                  </a:cubicBezTo>
                  <a:cubicBezTo>
                    <a:pt x="118" y="217"/>
                    <a:pt x="118" y="217"/>
                    <a:pt x="118" y="217"/>
                  </a:cubicBezTo>
                  <a:cubicBezTo>
                    <a:pt x="115" y="231"/>
                    <a:pt x="109" y="243"/>
                    <a:pt x="96" y="245"/>
                  </a:cubicBezTo>
                  <a:cubicBezTo>
                    <a:pt x="96" y="245"/>
                    <a:pt x="96" y="245"/>
                    <a:pt x="96" y="245"/>
                  </a:cubicBezTo>
                  <a:cubicBezTo>
                    <a:pt x="78" y="249"/>
                    <a:pt x="34" y="246"/>
                    <a:pt x="14" y="254"/>
                  </a:cubicBezTo>
                  <a:cubicBezTo>
                    <a:pt x="14" y="254"/>
                    <a:pt x="14" y="254"/>
                    <a:pt x="14" y="254"/>
                  </a:cubicBezTo>
                  <a:cubicBezTo>
                    <a:pt x="7" y="256"/>
                    <a:pt x="4" y="259"/>
                    <a:pt x="4" y="264"/>
                  </a:cubicBezTo>
                  <a:cubicBezTo>
                    <a:pt x="4" y="264"/>
                    <a:pt x="4" y="264"/>
                    <a:pt x="4" y="264"/>
                  </a:cubicBezTo>
                  <a:cubicBezTo>
                    <a:pt x="3" y="282"/>
                    <a:pt x="28" y="336"/>
                    <a:pt x="66" y="346"/>
                  </a:cubicBezTo>
                  <a:cubicBezTo>
                    <a:pt x="66" y="346"/>
                    <a:pt x="66" y="346"/>
                    <a:pt x="66" y="346"/>
                  </a:cubicBezTo>
                  <a:cubicBezTo>
                    <a:pt x="66" y="344"/>
                    <a:pt x="66" y="343"/>
                    <a:pt x="66" y="341"/>
                  </a:cubicBezTo>
                  <a:cubicBezTo>
                    <a:pt x="66" y="341"/>
                    <a:pt x="66" y="341"/>
                    <a:pt x="66" y="341"/>
                  </a:cubicBezTo>
                  <a:cubicBezTo>
                    <a:pt x="66" y="327"/>
                    <a:pt x="83" y="304"/>
                    <a:pt x="92" y="295"/>
                  </a:cubicBezTo>
                  <a:cubicBezTo>
                    <a:pt x="92" y="295"/>
                    <a:pt x="92" y="295"/>
                    <a:pt x="92" y="295"/>
                  </a:cubicBezTo>
                  <a:cubicBezTo>
                    <a:pt x="97" y="291"/>
                    <a:pt x="109" y="291"/>
                    <a:pt x="121" y="290"/>
                  </a:cubicBezTo>
                  <a:cubicBezTo>
                    <a:pt x="121" y="290"/>
                    <a:pt x="121" y="290"/>
                    <a:pt x="121" y="290"/>
                  </a:cubicBezTo>
                  <a:cubicBezTo>
                    <a:pt x="133" y="290"/>
                    <a:pt x="146" y="290"/>
                    <a:pt x="150" y="288"/>
                  </a:cubicBezTo>
                  <a:cubicBezTo>
                    <a:pt x="150" y="288"/>
                    <a:pt x="150" y="288"/>
                    <a:pt x="150" y="288"/>
                  </a:cubicBezTo>
                  <a:cubicBezTo>
                    <a:pt x="151" y="287"/>
                    <a:pt x="151" y="287"/>
                    <a:pt x="151" y="286"/>
                  </a:cubicBezTo>
                  <a:cubicBezTo>
                    <a:pt x="151" y="286"/>
                    <a:pt x="151" y="286"/>
                    <a:pt x="151" y="286"/>
                  </a:cubicBezTo>
                  <a:cubicBezTo>
                    <a:pt x="151" y="281"/>
                    <a:pt x="151" y="275"/>
                    <a:pt x="153" y="269"/>
                  </a:cubicBezTo>
                  <a:cubicBezTo>
                    <a:pt x="153" y="269"/>
                    <a:pt x="153" y="269"/>
                    <a:pt x="153" y="269"/>
                  </a:cubicBezTo>
                  <a:cubicBezTo>
                    <a:pt x="156" y="263"/>
                    <a:pt x="161" y="259"/>
                    <a:pt x="171" y="259"/>
                  </a:cubicBezTo>
                  <a:cubicBezTo>
                    <a:pt x="171" y="259"/>
                    <a:pt x="171" y="259"/>
                    <a:pt x="171" y="259"/>
                  </a:cubicBezTo>
                  <a:cubicBezTo>
                    <a:pt x="189" y="259"/>
                    <a:pt x="229" y="274"/>
                    <a:pt x="247" y="291"/>
                  </a:cubicBezTo>
                  <a:cubicBezTo>
                    <a:pt x="247" y="291"/>
                    <a:pt x="247" y="291"/>
                    <a:pt x="247" y="291"/>
                  </a:cubicBezTo>
                  <a:cubicBezTo>
                    <a:pt x="256" y="301"/>
                    <a:pt x="262" y="306"/>
                    <a:pt x="267" y="306"/>
                  </a:cubicBezTo>
                  <a:cubicBezTo>
                    <a:pt x="267" y="306"/>
                    <a:pt x="267" y="306"/>
                    <a:pt x="267" y="306"/>
                  </a:cubicBezTo>
                  <a:cubicBezTo>
                    <a:pt x="270" y="306"/>
                    <a:pt x="274" y="304"/>
                    <a:pt x="280" y="298"/>
                  </a:cubicBezTo>
                  <a:cubicBezTo>
                    <a:pt x="280" y="298"/>
                    <a:pt x="280" y="298"/>
                    <a:pt x="280" y="298"/>
                  </a:cubicBezTo>
                  <a:cubicBezTo>
                    <a:pt x="286" y="292"/>
                    <a:pt x="293" y="290"/>
                    <a:pt x="299" y="290"/>
                  </a:cubicBezTo>
                  <a:cubicBezTo>
                    <a:pt x="299" y="290"/>
                    <a:pt x="299" y="290"/>
                    <a:pt x="299" y="290"/>
                  </a:cubicBezTo>
                  <a:cubicBezTo>
                    <a:pt x="310" y="290"/>
                    <a:pt x="320" y="295"/>
                    <a:pt x="328" y="295"/>
                  </a:cubicBezTo>
                  <a:cubicBezTo>
                    <a:pt x="328" y="295"/>
                    <a:pt x="328" y="295"/>
                    <a:pt x="328" y="295"/>
                  </a:cubicBezTo>
                  <a:cubicBezTo>
                    <a:pt x="335" y="295"/>
                    <a:pt x="337" y="292"/>
                    <a:pt x="342" y="288"/>
                  </a:cubicBezTo>
                  <a:cubicBezTo>
                    <a:pt x="342" y="288"/>
                    <a:pt x="342" y="288"/>
                    <a:pt x="342" y="288"/>
                  </a:cubicBezTo>
                  <a:cubicBezTo>
                    <a:pt x="347" y="284"/>
                    <a:pt x="354" y="281"/>
                    <a:pt x="367" y="281"/>
                  </a:cubicBezTo>
                  <a:cubicBezTo>
                    <a:pt x="367" y="281"/>
                    <a:pt x="367" y="281"/>
                    <a:pt x="367" y="281"/>
                  </a:cubicBezTo>
                  <a:cubicBezTo>
                    <a:pt x="373" y="281"/>
                    <a:pt x="378" y="283"/>
                    <a:pt x="381" y="288"/>
                  </a:cubicBezTo>
                  <a:cubicBezTo>
                    <a:pt x="381" y="288"/>
                    <a:pt x="381" y="288"/>
                    <a:pt x="381" y="288"/>
                  </a:cubicBezTo>
                  <a:cubicBezTo>
                    <a:pt x="383" y="292"/>
                    <a:pt x="383" y="297"/>
                    <a:pt x="384" y="303"/>
                  </a:cubicBezTo>
                  <a:cubicBezTo>
                    <a:pt x="384" y="303"/>
                    <a:pt x="384" y="303"/>
                    <a:pt x="384" y="303"/>
                  </a:cubicBezTo>
                  <a:cubicBezTo>
                    <a:pt x="384" y="308"/>
                    <a:pt x="383" y="313"/>
                    <a:pt x="383" y="318"/>
                  </a:cubicBezTo>
                  <a:cubicBezTo>
                    <a:pt x="383" y="318"/>
                    <a:pt x="383" y="318"/>
                    <a:pt x="383" y="318"/>
                  </a:cubicBezTo>
                  <a:cubicBezTo>
                    <a:pt x="383" y="324"/>
                    <a:pt x="384" y="329"/>
                    <a:pt x="385" y="334"/>
                  </a:cubicBezTo>
                  <a:cubicBezTo>
                    <a:pt x="385" y="334"/>
                    <a:pt x="385" y="334"/>
                    <a:pt x="385" y="334"/>
                  </a:cubicBezTo>
                  <a:cubicBezTo>
                    <a:pt x="386" y="337"/>
                    <a:pt x="387" y="340"/>
                    <a:pt x="388" y="343"/>
                  </a:cubicBezTo>
                  <a:cubicBezTo>
                    <a:pt x="388" y="343"/>
                    <a:pt x="388" y="343"/>
                    <a:pt x="388" y="343"/>
                  </a:cubicBezTo>
                  <a:cubicBezTo>
                    <a:pt x="412" y="340"/>
                    <a:pt x="412" y="324"/>
                    <a:pt x="426" y="309"/>
                  </a:cubicBezTo>
                  <a:cubicBezTo>
                    <a:pt x="426" y="309"/>
                    <a:pt x="426" y="309"/>
                    <a:pt x="426" y="309"/>
                  </a:cubicBezTo>
                  <a:cubicBezTo>
                    <a:pt x="442" y="294"/>
                    <a:pt x="500" y="263"/>
                    <a:pt x="525" y="263"/>
                  </a:cubicBezTo>
                  <a:cubicBezTo>
                    <a:pt x="525" y="263"/>
                    <a:pt x="525" y="263"/>
                    <a:pt x="525" y="263"/>
                  </a:cubicBezTo>
                  <a:cubicBezTo>
                    <a:pt x="536" y="263"/>
                    <a:pt x="550" y="255"/>
                    <a:pt x="561" y="247"/>
                  </a:cubicBezTo>
                  <a:cubicBezTo>
                    <a:pt x="561" y="247"/>
                    <a:pt x="561" y="247"/>
                    <a:pt x="561" y="247"/>
                  </a:cubicBezTo>
                  <a:cubicBezTo>
                    <a:pt x="558" y="246"/>
                    <a:pt x="555" y="244"/>
                    <a:pt x="552" y="241"/>
                  </a:cubicBezTo>
                  <a:cubicBezTo>
                    <a:pt x="552" y="241"/>
                    <a:pt x="552" y="241"/>
                    <a:pt x="552" y="241"/>
                  </a:cubicBezTo>
                  <a:cubicBezTo>
                    <a:pt x="534" y="223"/>
                    <a:pt x="529" y="185"/>
                    <a:pt x="529" y="168"/>
                  </a:cubicBezTo>
                  <a:cubicBezTo>
                    <a:pt x="529" y="168"/>
                    <a:pt x="529" y="168"/>
                    <a:pt x="529" y="168"/>
                  </a:cubicBezTo>
                  <a:cubicBezTo>
                    <a:pt x="529" y="160"/>
                    <a:pt x="528" y="154"/>
                    <a:pt x="527" y="152"/>
                  </a:cubicBezTo>
                  <a:cubicBezTo>
                    <a:pt x="527" y="152"/>
                    <a:pt x="527" y="152"/>
                    <a:pt x="527" y="152"/>
                  </a:cubicBezTo>
                  <a:cubicBezTo>
                    <a:pt x="525" y="149"/>
                    <a:pt x="522" y="147"/>
                    <a:pt x="513" y="147"/>
                  </a:cubicBezTo>
                  <a:cubicBezTo>
                    <a:pt x="513" y="147"/>
                    <a:pt x="513" y="147"/>
                    <a:pt x="513" y="147"/>
                  </a:cubicBezTo>
                  <a:cubicBezTo>
                    <a:pt x="498" y="147"/>
                    <a:pt x="480" y="131"/>
                    <a:pt x="472" y="122"/>
                  </a:cubicBezTo>
                  <a:cubicBezTo>
                    <a:pt x="472" y="122"/>
                    <a:pt x="472" y="122"/>
                    <a:pt x="472" y="122"/>
                  </a:cubicBezTo>
                  <a:cubicBezTo>
                    <a:pt x="462" y="127"/>
                    <a:pt x="456" y="129"/>
                    <a:pt x="449" y="129"/>
                  </a:cubicBezTo>
                  <a:cubicBezTo>
                    <a:pt x="449" y="129"/>
                    <a:pt x="449" y="129"/>
                    <a:pt x="449" y="129"/>
                  </a:cubicBezTo>
                  <a:cubicBezTo>
                    <a:pt x="439" y="128"/>
                    <a:pt x="430" y="125"/>
                    <a:pt x="413" y="122"/>
                  </a:cubicBezTo>
                  <a:cubicBezTo>
                    <a:pt x="413" y="122"/>
                    <a:pt x="413" y="122"/>
                    <a:pt x="413" y="122"/>
                  </a:cubicBezTo>
                  <a:cubicBezTo>
                    <a:pt x="379" y="115"/>
                    <a:pt x="363" y="84"/>
                    <a:pt x="356" y="65"/>
                  </a:cubicBezTo>
                  <a:cubicBezTo>
                    <a:pt x="356" y="65"/>
                    <a:pt x="356" y="65"/>
                    <a:pt x="356" y="65"/>
                  </a:cubicBezTo>
                  <a:cubicBezTo>
                    <a:pt x="354" y="61"/>
                    <a:pt x="351" y="59"/>
                    <a:pt x="346" y="59"/>
                  </a:cubicBezTo>
                  <a:cubicBezTo>
                    <a:pt x="346" y="59"/>
                    <a:pt x="346" y="59"/>
                    <a:pt x="346" y="59"/>
                  </a:cubicBezTo>
                  <a:cubicBezTo>
                    <a:pt x="332" y="59"/>
                    <a:pt x="302" y="75"/>
                    <a:pt x="272" y="75"/>
                  </a:cubicBezTo>
                  <a:cubicBezTo>
                    <a:pt x="272" y="75"/>
                    <a:pt x="272" y="75"/>
                    <a:pt x="272" y="75"/>
                  </a:cubicBezTo>
                  <a:cubicBezTo>
                    <a:pt x="232" y="75"/>
                    <a:pt x="185" y="28"/>
                    <a:pt x="172" y="14"/>
                  </a:cubicBezTo>
                  <a:cubicBezTo>
                    <a:pt x="172" y="14"/>
                    <a:pt x="172" y="14"/>
                    <a:pt x="172" y="14"/>
                  </a:cubicBezTo>
                  <a:cubicBezTo>
                    <a:pt x="169" y="12"/>
                    <a:pt x="167" y="9"/>
                    <a:pt x="164" y="5"/>
                  </a:cubicBezTo>
                  <a:cubicBezTo>
                    <a:pt x="164" y="5"/>
                    <a:pt x="164" y="5"/>
                    <a:pt x="164" y="5"/>
                  </a:cubicBezTo>
                  <a:cubicBezTo>
                    <a:pt x="150" y="5"/>
                    <a:pt x="133" y="6"/>
                    <a:pt x="120" y="8"/>
                  </a:cubicBezTo>
                  <a:cubicBezTo>
                    <a:pt x="120" y="8"/>
                    <a:pt x="120" y="8"/>
                    <a:pt x="120" y="8"/>
                  </a:cubicBezTo>
                  <a:cubicBezTo>
                    <a:pt x="106" y="9"/>
                    <a:pt x="94" y="12"/>
                    <a:pt x="92" y="14"/>
                  </a:cubicBezTo>
                  <a:cubicBezTo>
                    <a:pt x="92" y="14"/>
                    <a:pt x="92" y="14"/>
                    <a:pt x="92" y="14"/>
                  </a:cubicBezTo>
                  <a:cubicBezTo>
                    <a:pt x="88" y="18"/>
                    <a:pt x="86" y="25"/>
                    <a:pt x="86" y="32"/>
                  </a:cubicBezTo>
                  <a:cubicBezTo>
                    <a:pt x="86" y="32"/>
                    <a:pt x="86" y="32"/>
                    <a:pt x="86" y="32"/>
                  </a:cubicBezTo>
                  <a:cubicBezTo>
                    <a:pt x="86" y="43"/>
                    <a:pt x="90" y="54"/>
                    <a:pt x="96" y="60"/>
                  </a:cubicBezTo>
                  <a:cubicBezTo>
                    <a:pt x="96" y="60"/>
                    <a:pt x="96" y="60"/>
                    <a:pt x="96" y="60"/>
                  </a:cubicBezTo>
                  <a:cubicBezTo>
                    <a:pt x="99" y="63"/>
                    <a:pt x="100" y="67"/>
                    <a:pt x="100" y="70"/>
                  </a:cubicBezTo>
                  <a:cubicBezTo>
                    <a:pt x="100" y="70"/>
                    <a:pt x="100" y="70"/>
                    <a:pt x="100" y="70"/>
                  </a:cubicBezTo>
                  <a:cubicBezTo>
                    <a:pt x="100" y="80"/>
                    <a:pt x="90" y="87"/>
                    <a:pt x="79" y="88"/>
                  </a:cubicBezTo>
                  <a:cubicBezTo>
                    <a:pt x="79" y="88"/>
                    <a:pt x="79" y="88"/>
                    <a:pt x="79" y="88"/>
                  </a:cubicBezTo>
                  <a:cubicBezTo>
                    <a:pt x="78" y="88"/>
                    <a:pt x="76" y="88"/>
                    <a:pt x="75" y="91"/>
                  </a:cubicBezTo>
                  <a:cubicBezTo>
                    <a:pt x="75" y="91"/>
                    <a:pt x="75" y="91"/>
                    <a:pt x="75" y="91"/>
                  </a:cubicBezTo>
                  <a:cubicBezTo>
                    <a:pt x="74" y="94"/>
                    <a:pt x="73" y="98"/>
                    <a:pt x="73" y="102"/>
                  </a:cubicBezTo>
                  <a:cubicBezTo>
                    <a:pt x="73" y="102"/>
                    <a:pt x="73" y="102"/>
                    <a:pt x="73" y="102"/>
                  </a:cubicBezTo>
                  <a:cubicBezTo>
                    <a:pt x="73" y="108"/>
                    <a:pt x="75" y="116"/>
                    <a:pt x="78" y="121"/>
                  </a:cubicBezTo>
                  <a:cubicBezTo>
                    <a:pt x="78" y="121"/>
                    <a:pt x="78" y="121"/>
                    <a:pt x="78" y="121"/>
                  </a:cubicBezTo>
                  <a:cubicBezTo>
                    <a:pt x="81" y="127"/>
                    <a:pt x="85" y="130"/>
                    <a:pt x="90" y="131"/>
                  </a:cubicBezTo>
                  <a:cubicBezTo>
                    <a:pt x="90" y="131"/>
                    <a:pt x="90" y="131"/>
                    <a:pt x="90" y="131"/>
                  </a:cubicBezTo>
                  <a:cubicBezTo>
                    <a:pt x="91" y="130"/>
                    <a:pt x="93" y="130"/>
                    <a:pt x="96" y="130"/>
                  </a:cubicBezTo>
                  <a:cubicBezTo>
                    <a:pt x="96" y="130"/>
                    <a:pt x="96" y="130"/>
                    <a:pt x="96" y="130"/>
                  </a:cubicBezTo>
                  <a:cubicBezTo>
                    <a:pt x="101" y="130"/>
                    <a:pt x="108" y="131"/>
                    <a:pt x="114" y="13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 name="Freeform 48"/>
            <p:cNvSpPr>
              <a:spLocks noEditPoints="1"/>
            </p:cNvSpPr>
            <p:nvPr/>
          </p:nvSpPr>
          <p:spPr bwMode="auto">
            <a:xfrm>
              <a:off x="5846768" y="4405315"/>
              <a:ext cx="849313" cy="1030288"/>
            </a:xfrm>
            <a:custGeom>
              <a:avLst/>
              <a:gdLst>
                <a:gd name="T0" fmla="*/ 213452 w 378"/>
                <a:gd name="T1" fmla="*/ 1010086 h 459"/>
                <a:gd name="T2" fmla="*/ 247155 w 378"/>
                <a:gd name="T3" fmla="*/ 936013 h 459"/>
                <a:gd name="T4" fmla="*/ 139305 w 378"/>
                <a:gd name="T5" fmla="*/ 866430 h 459"/>
                <a:gd name="T6" fmla="*/ 130318 w 378"/>
                <a:gd name="T7" fmla="*/ 864185 h 459"/>
                <a:gd name="T8" fmla="*/ 134812 w 378"/>
                <a:gd name="T9" fmla="*/ 763176 h 459"/>
                <a:gd name="T10" fmla="*/ 132565 w 378"/>
                <a:gd name="T11" fmla="*/ 693593 h 459"/>
                <a:gd name="T12" fmla="*/ 15728 w 378"/>
                <a:gd name="T13" fmla="*/ 498309 h 459"/>
                <a:gd name="T14" fmla="*/ 35950 w 378"/>
                <a:gd name="T15" fmla="*/ 428726 h 459"/>
                <a:gd name="T16" fmla="*/ 123577 w 378"/>
                <a:gd name="T17" fmla="*/ 303026 h 459"/>
                <a:gd name="T18" fmla="*/ 51678 w 378"/>
                <a:gd name="T19" fmla="*/ 231198 h 459"/>
                <a:gd name="T20" fmla="*/ 143799 w 378"/>
                <a:gd name="T21" fmla="*/ 152635 h 459"/>
                <a:gd name="T22" fmla="*/ 453866 w 378"/>
                <a:gd name="T23" fmla="*/ 6734 h 459"/>
                <a:gd name="T24" fmla="*/ 467347 w 378"/>
                <a:gd name="T25" fmla="*/ 8979 h 459"/>
                <a:gd name="T26" fmla="*/ 525765 w 378"/>
                <a:gd name="T27" fmla="*/ 4489 h 459"/>
                <a:gd name="T28" fmla="*/ 521271 w 378"/>
                <a:gd name="T29" fmla="*/ 89785 h 459"/>
                <a:gd name="T30" fmla="*/ 579690 w 378"/>
                <a:gd name="T31" fmla="*/ 65094 h 459"/>
                <a:gd name="T32" fmla="*/ 683045 w 378"/>
                <a:gd name="T33" fmla="*/ 53871 h 459"/>
                <a:gd name="T34" fmla="*/ 750451 w 378"/>
                <a:gd name="T35" fmla="*/ 78562 h 459"/>
                <a:gd name="T36" fmla="*/ 754945 w 378"/>
                <a:gd name="T37" fmla="*/ 85296 h 459"/>
                <a:gd name="T38" fmla="*/ 847066 w 378"/>
                <a:gd name="T39" fmla="*/ 269356 h 459"/>
                <a:gd name="T40" fmla="*/ 849313 w 378"/>
                <a:gd name="T41" fmla="*/ 276090 h 459"/>
                <a:gd name="T42" fmla="*/ 710008 w 378"/>
                <a:gd name="T43" fmla="*/ 395056 h 459"/>
                <a:gd name="T44" fmla="*/ 590924 w 378"/>
                <a:gd name="T45" fmla="*/ 462395 h 459"/>
                <a:gd name="T46" fmla="*/ 557221 w 378"/>
                <a:gd name="T47" fmla="*/ 592584 h 459"/>
                <a:gd name="T48" fmla="*/ 510037 w 378"/>
                <a:gd name="T49" fmla="*/ 738485 h 459"/>
                <a:gd name="T50" fmla="*/ 456113 w 378"/>
                <a:gd name="T51" fmla="*/ 989885 h 459"/>
                <a:gd name="T52" fmla="*/ 420163 w 378"/>
                <a:gd name="T53" fmla="*/ 1005597 h 459"/>
                <a:gd name="T54" fmla="*/ 366238 w 378"/>
                <a:gd name="T55" fmla="*/ 996618 h 459"/>
                <a:gd name="T56" fmla="*/ 213452 w 378"/>
                <a:gd name="T57" fmla="*/ 1030288 h 459"/>
                <a:gd name="T58" fmla="*/ 256142 w 378"/>
                <a:gd name="T59" fmla="*/ 936013 h 459"/>
                <a:gd name="T60" fmla="*/ 222439 w 378"/>
                <a:gd name="T61" fmla="*/ 1019065 h 459"/>
                <a:gd name="T62" fmla="*/ 406682 w 378"/>
                <a:gd name="T63" fmla="*/ 994374 h 459"/>
                <a:gd name="T64" fmla="*/ 444878 w 378"/>
                <a:gd name="T65" fmla="*/ 989885 h 459"/>
                <a:gd name="T66" fmla="*/ 503297 w 378"/>
                <a:gd name="T67" fmla="*/ 731751 h 459"/>
                <a:gd name="T68" fmla="*/ 550481 w 378"/>
                <a:gd name="T69" fmla="*/ 585850 h 459"/>
                <a:gd name="T70" fmla="*/ 581937 w 378"/>
                <a:gd name="T71" fmla="*/ 462395 h 459"/>
                <a:gd name="T72" fmla="*/ 710008 w 378"/>
                <a:gd name="T73" fmla="*/ 386077 h 459"/>
                <a:gd name="T74" fmla="*/ 838079 w 378"/>
                <a:gd name="T75" fmla="*/ 276090 h 459"/>
                <a:gd name="T76" fmla="*/ 745957 w 378"/>
                <a:gd name="T77" fmla="*/ 87541 h 459"/>
                <a:gd name="T78" fmla="*/ 635861 w 378"/>
                <a:gd name="T79" fmla="*/ 35914 h 459"/>
                <a:gd name="T80" fmla="*/ 530259 w 378"/>
                <a:gd name="T81" fmla="*/ 112232 h 459"/>
                <a:gd name="T82" fmla="*/ 512284 w 378"/>
                <a:gd name="T83" fmla="*/ 89785 h 459"/>
                <a:gd name="T84" fmla="*/ 519025 w 378"/>
                <a:gd name="T85" fmla="*/ 11223 h 459"/>
                <a:gd name="T86" fmla="*/ 467347 w 378"/>
                <a:gd name="T87" fmla="*/ 17957 h 459"/>
                <a:gd name="T88" fmla="*/ 366238 w 378"/>
                <a:gd name="T89" fmla="*/ 58361 h 459"/>
                <a:gd name="T90" fmla="*/ 65159 w 378"/>
                <a:gd name="T91" fmla="*/ 235687 h 459"/>
                <a:gd name="T92" fmla="*/ 139305 w 378"/>
                <a:gd name="T93" fmla="*/ 316494 h 459"/>
                <a:gd name="T94" fmla="*/ 8987 w 378"/>
                <a:gd name="T95" fmla="*/ 475863 h 459"/>
                <a:gd name="T96" fmla="*/ 69653 w 378"/>
                <a:gd name="T97" fmla="*/ 585850 h 459"/>
                <a:gd name="T98" fmla="*/ 164021 w 378"/>
                <a:gd name="T99" fmla="*/ 729507 h 459"/>
                <a:gd name="T100" fmla="*/ 132565 w 378"/>
                <a:gd name="T101" fmla="*/ 808069 h 459"/>
                <a:gd name="T102" fmla="*/ 139305 w 378"/>
                <a:gd name="T103" fmla="*/ 857451 h 459"/>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378" h="459">
                  <a:moveTo>
                    <a:pt x="92" y="459"/>
                  </a:moveTo>
                  <a:cubicBezTo>
                    <a:pt x="92" y="458"/>
                    <a:pt x="91" y="457"/>
                    <a:pt x="91" y="457"/>
                  </a:cubicBezTo>
                  <a:cubicBezTo>
                    <a:pt x="91" y="457"/>
                    <a:pt x="91" y="457"/>
                    <a:pt x="91" y="457"/>
                  </a:cubicBezTo>
                  <a:cubicBezTo>
                    <a:pt x="91" y="454"/>
                    <a:pt x="93" y="453"/>
                    <a:pt x="95" y="450"/>
                  </a:cubicBezTo>
                  <a:cubicBezTo>
                    <a:pt x="95" y="450"/>
                    <a:pt x="95" y="450"/>
                    <a:pt x="95" y="450"/>
                  </a:cubicBezTo>
                  <a:cubicBezTo>
                    <a:pt x="96" y="447"/>
                    <a:pt x="99" y="444"/>
                    <a:pt x="101" y="441"/>
                  </a:cubicBezTo>
                  <a:cubicBezTo>
                    <a:pt x="101" y="441"/>
                    <a:pt x="101" y="441"/>
                    <a:pt x="101" y="441"/>
                  </a:cubicBezTo>
                  <a:cubicBezTo>
                    <a:pt x="106" y="434"/>
                    <a:pt x="110" y="425"/>
                    <a:pt x="110" y="417"/>
                  </a:cubicBezTo>
                  <a:cubicBezTo>
                    <a:pt x="110" y="417"/>
                    <a:pt x="110" y="417"/>
                    <a:pt x="110" y="417"/>
                  </a:cubicBezTo>
                  <a:cubicBezTo>
                    <a:pt x="110" y="411"/>
                    <a:pt x="108" y="405"/>
                    <a:pt x="102" y="399"/>
                  </a:cubicBezTo>
                  <a:cubicBezTo>
                    <a:pt x="102" y="399"/>
                    <a:pt x="102" y="399"/>
                    <a:pt x="102" y="399"/>
                  </a:cubicBezTo>
                  <a:cubicBezTo>
                    <a:pt x="93" y="390"/>
                    <a:pt x="79" y="386"/>
                    <a:pt x="62" y="386"/>
                  </a:cubicBezTo>
                  <a:cubicBezTo>
                    <a:pt x="62" y="386"/>
                    <a:pt x="62" y="386"/>
                    <a:pt x="62" y="386"/>
                  </a:cubicBezTo>
                  <a:cubicBezTo>
                    <a:pt x="61" y="386"/>
                    <a:pt x="60" y="386"/>
                    <a:pt x="60" y="386"/>
                  </a:cubicBezTo>
                  <a:cubicBezTo>
                    <a:pt x="60" y="386"/>
                    <a:pt x="60" y="386"/>
                    <a:pt x="60" y="386"/>
                  </a:cubicBezTo>
                  <a:cubicBezTo>
                    <a:pt x="59" y="387"/>
                    <a:pt x="58" y="386"/>
                    <a:pt x="58" y="385"/>
                  </a:cubicBezTo>
                  <a:cubicBezTo>
                    <a:pt x="58" y="385"/>
                    <a:pt x="58" y="385"/>
                    <a:pt x="58" y="385"/>
                  </a:cubicBezTo>
                  <a:cubicBezTo>
                    <a:pt x="56" y="377"/>
                    <a:pt x="55" y="368"/>
                    <a:pt x="55" y="360"/>
                  </a:cubicBezTo>
                  <a:cubicBezTo>
                    <a:pt x="55" y="360"/>
                    <a:pt x="55" y="360"/>
                    <a:pt x="55" y="360"/>
                  </a:cubicBezTo>
                  <a:cubicBezTo>
                    <a:pt x="55" y="352"/>
                    <a:pt x="56" y="345"/>
                    <a:pt x="60" y="340"/>
                  </a:cubicBezTo>
                  <a:cubicBezTo>
                    <a:pt x="60" y="340"/>
                    <a:pt x="60" y="340"/>
                    <a:pt x="60" y="340"/>
                  </a:cubicBezTo>
                  <a:cubicBezTo>
                    <a:pt x="66" y="334"/>
                    <a:pt x="69" y="330"/>
                    <a:pt x="69" y="325"/>
                  </a:cubicBezTo>
                  <a:cubicBezTo>
                    <a:pt x="69" y="325"/>
                    <a:pt x="69" y="325"/>
                    <a:pt x="69" y="325"/>
                  </a:cubicBezTo>
                  <a:cubicBezTo>
                    <a:pt x="69" y="321"/>
                    <a:pt x="66" y="316"/>
                    <a:pt x="59" y="309"/>
                  </a:cubicBezTo>
                  <a:cubicBezTo>
                    <a:pt x="59" y="309"/>
                    <a:pt x="59" y="309"/>
                    <a:pt x="59" y="309"/>
                  </a:cubicBezTo>
                  <a:cubicBezTo>
                    <a:pt x="45" y="294"/>
                    <a:pt x="43" y="278"/>
                    <a:pt x="29" y="264"/>
                  </a:cubicBezTo>
                  <a:cubicBezTo>
                    <a:pt x="29" y="264"/>
                    <a:pt x="29" y="264"/>
                    <a:pt x="29" y="264"/>
                  </a:cubicBezTo>
                  <a:cubicBezTo>
                    <a:pt x="13" y="249"/>
                    <a:pt x="16" y="231"/>
                    <a:pt x="7" y="222"/>
                  </a:cubicBezTo>
                  <a:cubicBezTo>
                    <a:pt x="7" y="222"/>
                    <a:pt x="7" y="222"/>
                    <a:pt x="7" y="222"/>
                  </a:cubicBezTo>
                  <a:cubicBezTo>
                    <a:pt x="3" y="218"/>
                    <a:pt x="0" y="216"/>
                    <a:pt x="0" y="212"/>
                  </a:cubicBezTo>
                  <a:cubicBezTo>
                    <a:pt x="0" y="212"/>
                    <a:pt x="0" y="212"/>
                    <a:pt x="0" y="212"/>
                  </a:cubicBezTo>
                  <a:cubicBezTo>
                    <a:pt x="0" y="207"/>
                    <a:pt x="5" y="202"/>
                    <a:pt x="16" y="191"/>
                  </a:cubicBezTo>
                  <a:cubicBezTo>
                    <a:pt x="16" y="191"/>
                    <a:pt x="16" y="191"/>
                    <a:pt x="16" y="191"/>
                  </a:cubicBezTo>
                  <a:cubicBezTo>
                    <a:pt x="33" y="175"/>
                    <a:pt x="58" y="153"/>
                    <a:pt x="58" y="141"/>
                  </a:cubicBezTo>
                  <a:cubicBezTo>
                    <a:pt x="58" y="141"/>
                    <a:pt x="58" y="141"/>
                    <a:pt x="58" y="141"/>
                  </a:cubicBezTo>
                  <a:cubicBezTo>
                    <a:pt x="58" y="139"/>
                    <a:pt x="57" y="137"/>
                    <a:pt x="55" y="135"/>
                  </a:cubicBezTo>
                  <a:cubicBezTo>
                    <a:pt x="55" y="135"/>
                    <a:pt x="55" y="135"/>
                    <a:pt x="55" y="135"/>
                  </a:cubicBezTo>
                  <a:cubicBezTo>
                    <a:pt x="44" y="123"/>
                    <a:pt x="32" y="119"/>
                    <a:pt x="23" y="105"/>
                  </a:cubicBezTo>
                  <a:cubicBezTo>
                    <a:pt x="23" y="105"/>
                    <a:pt x="23" y="105"/>
                    <a:pt x="23" y="105"/>
                  </a:cubicBezTo>
                  <a:cubicBezTo>
                    <a:pt x="23" y="104"/>
                    <a:pt x="23" y="103"/>
                    <a:pt x="23" y="103"/>
                  </a:cubicBezTo>
                  <a:cubicBezTo>
                    <a:pt x="23" y="103"/>
                    <a:pt x="23" y="103"/>
                    <a:pt x="23" y="103"/>
                  </a:cubicBezTo>
                  <a:cubicBezTo>
                    <a:pt x="24" y="102"/>
                    <a:pt x="24" y="102"/>
                    <a:pt x="25" y="102"/>
                  </a:cubicBezTo>
                  <a:cubicBezTo>
                    <a:pt x="25" y="102"/>
                    <a:pt x="25" y="102"/>
                    <a:pt x="25" y="102"/>
                  </a:cubicBezTo>
                  <a:cubicBezTo>
                    <a:pt x="50" y="100"/>
                    <a:pt x="50" y="83"/>
                    <a:pt x="64" y="68"/>
                  </a:cubicBezTo>
                  <a:cubicBezTo>
                    <a:pt x="64" y="68"/>
                    <a:pt x="64" y="68"/>
                    <a:pt x="64" y="68"/>
                  </a:cubicBezTo>
                  <a:cubicBezTo>
                    <a:pt x="80" y="53"/>
                    <a:pt x="138" y="22"/>
                    <a:pt x="163" y="22"/>
                  </a:cubicBezTo>
                  <a:cubicBezTo>
                    <a:pt x="163" y="22"/>
                    <a:pt x="163" y="22"/>
                    <a:pt x="163" y="22"/>
                  </a:cubicBezTo>
                  <a:cubicBezTo>
                    <a:pt x="175" y="22"/>
                    <a:pt x="190" y="13"/>
                    <a:pt x="202" y="3"/>
                  </a:cubicBezTo>
                  <a:cubicBezTo>
                    <a:pt x="202" y="3"/>
                    <a:pt x="202" y="3"/>
                    <a:pt x="202" y="3"/>
                  </a:cubicBezTo>
                  <a:cubicBezTo>
                    <a:pt x="202" y="3"/>
                    <a:pt x="203" y="3"/>
                    <a:pt x="203" y="3"/>
                  </a:cubicBezTo>
                  <a:cubicBezTo>
                    <a:pt x="203" y="3"/>
                    <a:pt x="203" y="3"/>
                    <a:pt x="203" y="3"/>
                  </a:cubicBezTo>
                  <a:cubicBezTo>
                    <a:pt x="205" y="3"/>
                    <a:pt x="206" y="4"/>
                    <a:pt x="208" y="4"/>
                  </a:cubicBezTo>
                  <a:cubicBezTo>
                    <a:pt x="208" y="4"/>
                    <a:pt x="208" y="4"/>
                    <a:pt x="208" y="4"/>
                  </a:cubicBezTo>
                  <a:cubicBezTo>
                    <a:pt x="215" y="4"/>
                    <a:pt x="221" y="0"/>
                    <a:pt x="227" y="0"/>
                  </a:cubicBezTo>
                  <a:cubicBezTo>
                    <a:pt x="227" y="0"/>
                    <a:pt x="227" y="0"/>
                    <a:pt x="227" y="0"/>
                  </a:cubicBezTo>
                  <a:cubicBezTo>
                    <a:pt x="230" y="0"/>
                    <a:pt x="232" y="0"/>
                    <a:pt x="234" y="2"/>
                  </a:cubicBezTo>
                  <a:cubicBezTo>
                    <a:pt x="234" y="2"/>
                    <a:pt x="234" y="2"/>
                    <a:pt x="234" y="2"/>
                  </a:cubicBezTo>
                  <a:cubicBezTo>
                    <a:pt x="236" y="4"/>
                    <a:pt x="236" y="7"/>
                    <a:pt x="236" y="10"/>
                  </a:cubicBezTo>
                  <a:cubicBezTo>
                    <a:pt x="236" y="10"/>
                    <a:pt x="236" y="10"/>
                    <a:pt x="236" y="10"/>
                  </a:cubicBezTo>
                  <a:cubicBezTo>
                    <a:pt x="236" y="19"/>
                    <a:pt x="232" y="32"/>
                    <a:pt x="232" y="40"/>
                  </a:cubicBezTo>
                  <a:cubicBezTo>
                    <a:pt x="232" y="40"/>
                    <a:pt x="232" y="40"/>
                    <a:pt x="232" y="40"/>
                  </a:cubicBezTo>
                  <a:cubicBezTo>
                    <a:pt x="232" y="44"/>
                    <a:pt x="233" y="46"/>
                    <a:pt x="236" y="46"/>
                  </a:cubicBezTo>
                  <a:cubicBezTo>
                    <a:pt x="236" y="46"/>
                    <a:pt x="236" y="46"/>
                    <a:pt x="236" y="46"/>
                  </a:cubicBezTo>
                  <a:cubicBezTo>
                    <a:pt x="242" y="46"/>
                    <a:pt x="250" y="38"/>
                    <a:pt x="258" y="29"/>
                  </a:cubicBezTo>
                  <a:cubicBezTo>
                    <a:pt x="258" y="29"/>
                    <a:pt x="258" y="29"/>
                    <a:pt x="258" y="29"/>
                  </a:cubicBezTo>
                  <a:cubicBezTo>
                    <a:pt x="267" y="21"/>
                    <a:pt x="274" y="12"/>
                    <a:pt x="283" y="12"/>
                  </a:cubicBezTo>
                  <a:cubicBezTo>
                    <a:pt x="283" y="12"/>
                    <a:pt x="283" y="12"/>
                    <a:pt x="283" y="12"/>
                  </a:cubicBezTo>
                  <a:cubicBezTo>
                    <a:pt x="290" y="12"/>
                    <a:pt x="296" y="18"/>
                    <a:pt x="304" y="24"/>
                  </a:cubicBezTo>
                  <a:cubicBezTo>
                    <a:pt x="304" y="24"/>
                    <a:pt x="304" y="24"/>
                    <a:pt x="304" y="24"/>
                  </a:cubicBezTo>
                  <a:cubicBezTo>
                    <a:pt x="312" y="29"/>
                    <a:pt x="321" y="35"/>
                    <a:pt x="333" y="35"/>
                  </a:cubicBezTo>
                  <a:cubicBezTo>
                    <a:pt x="333" y="35"/>
                    <a:pt x="333" y="35"/>
                    <a:pt x="333" y="35"/>
                  </a:cubicBezTo>
                  <a:cubicBezTo>
                    <a:pt x="333" y="35"/>
                    <a:pt x="334" y="35"/>
                    <a:pt x="334" y="35"/>
                  </a:cubicBezTo>
                  <a:cubicBezTo>
                    <a:pt x="334" y="35"/>
                    <a:pt x="334" y="35"/>
                    <a:pt x="334" y="35"/>
                  </a:cubicBezTo>
                  <a:cubicBezTo>
                    <a:pt x="335" y="35"/>
                    <a:pt x="336" y="35"/>
                    <a:pt x="336" y="36"/>
                  </a:cubicBezTo>
                  <a:cubicBezTo>
                    <a:pt x="336" y="36"/>
                    <a:pt x="336" y="36"/>
                    <a:pt x="336" y="36"/>
                  </a:cubicBezTo>
                  <a:cubicBezTo>
                    <a:pt x="336" y="36"/>
                    <a:pt x="337" y="37"/>
                    <a:pt x="336" y="38"/>
                  </a:cubicBezTo>
                  <a:cubicBezTo>
                    <a:pt x="336" y="38"/>
                    <a:pt x="336" y="38"/>
                    <a:pt x="336" y="38"/>
                  </a:cubicBezTo>
                  <a:cubicBezTo>
                    <a:pt x="335" y="40"/>
                    <a:pt x="335" y="42"/>
                    <a:pt x="335" y="46"/>
                  </a:cubicBezTo>
                  <a:cubicBezTo>
                    <a:pt x="335" y="46"/>
                    <a:pt x="335" y="46"/>
                    <a:pt x="335" y="46"/>
                  </a:cubicBezTo>
                  <a:cubicBezTo>
                    <a:pt x="335" y="66"/>
                    <a:pt x="353" y="104"/>
                    <a:pt x="377" y="120"/>
                  </a:cubicBezTo>
                  <a:cubicBezTo>
                    <a:pt x="377" y="120"/>
                    <a:pt x="377" y="120"/>
                    <a:pt x="377" y="120"/>
                  </a:cubicBezTo>
                  <a:cubicBezTo>
                    <a:pt x="378" y="121"/>
                    <a:pt x="378" y="121"/>
                    <a:pt x="378" y="122"/>
                  </a:cubicBezTo>
                  <a:cubicBezTo>
                    <a:pt x="378" y="122"/>
                    <a:pt x="378" y="122"/>
                    <a:pt x="378" y="122"/>
                  </a:cubicBezTo>
                  <a:cubicBezTo>
                    <a:pt x="378" y="122"/>
                    <a:pt x="378" y="123"/>
                    <a:pt x="378" y="123"/>
                  </a:cubicBezTo>
                  <a:cubicBezTo>
                    <a:pt x="378" y="123"/>
                    <a:pt x="378" y="123"/>
                    <a:pt x="378" y="123"/>
                  </a:cubicBezTo>
                  <a:cubicBezTo>
                    <a:pt x="370" y="133"/>
                    <a:pt x="359" y="146"/>
                    <a:pt x="348" y="157"/>
                  </a:cubicBezTo>
                  <a:cubicBezTo>
                    <a:pt x="348" y="157"/>
                    <a:pt x="348" y="157"/>
                    <a:pt x="348" y="157"/>
                  </a:cubicBezTo>
                  <a:cubicBezTo>
                    <a:pt x="337" y="167"/>
                    <a:pt x="326" y="176"/>
                    <a:pt x="316" y="176"/>
                  </a:cubicBezTo>
                  <a:cubicBezTo>
                    <a:pt x="316" y="176"/>
                    <a:pt x="316" y="176"/>
                    <a:pt x="316" y="176"/>
                  </a:cubicBezTo>
                  <a:cubicBezTo>
                    <a:pt x="304" y="176"/>
                    <a:pt x="291" y="177"/>
                    <a:pt x="280" y="181"/>
                  </a:cubicBezTo>
                  <a:cubicBezTo>
                    <a:pt x="280" y="181"/>
                    <a:pt x="280" y="181"/>
                    <a:pt x="280" y="181"/>
                  </a:cubicBezTo>
                  <a:cubicBezTo>
                    <a:pt x="270" y="185"/>
                    <a:pt x="263" y="192"/>
                    <a:pt x="263" y="206"/>
                  </a:cubicBezTo>
                  <a:cubicBezTo>
                    <a:pt x="263" y="206"/>
                    <a:pt x="263" y="206"/>
                    <a:pt x="263" y="206"/>
                  </a:cubicBezTo>
                  <a:cubicBezTo>
                    <a:pt x="263" y="216"/>
                    <a:pt x="264" y="223"/>
                    <a:pt x="264" y="230"/>
                  </a:cubicBezTo>
                  <a:cubicBezTo>
                    <a:pt x="264" y="230"/>
                    <a:pt x="264" y="230"/>
                    <a:pt x="264" y="230"/>
                  </a:cubicBezTo>
                  <a:cubicBezTo>
                    <a:pt x="264" y="242"/>
                    <a:pt x="261" y="251"/>
                    <a:pt x="248" y="264"/>
                  </a:cubicBezTo>
                  <a:cubicBezTo>
                    <a:pt x="248" y="264"/>
                    <a:pt x="248" y="264"/>
                    <a:pt x="248" y="264"/>
                  </a:cubicBezTo>
                  <a:cubicBezTo>
                    <a:pt x="237" y="275"/>
                    <a:pt x="236" y="286"/>
                    <a:pt x="235" y="298"/>
                  </a:cubicBezTo>
                  <a:cubicBezTo>
                    <a:pt x="235" y="298"/>
                    <a:pt x="235" y="298"/>
                    <a:pt x="235" y="298"/>
                  </a:cubicBezTo>
                  <a:cubicBezTo>
                    <a:pt x="235" y="309"/>
                    <a:pt x="235" y="321"/>
                    <a:pt x="227" y="329"/>
                  </a:cubicBezTo>
                  <a:cubicBezTo>
                    <a:pt x="227" y="329"/>
                    <a:pt x="227" y="329"/>
                    <a:pt x="227" y="329"/>
                  </a:cubicBezTo>
                  <a:cubicBezTo>
                    <a:pt x="216" y="340"/>
                    <a:pt x="197" y="379"/>
                    <a:pt x="197" y="413"/>
                  </a:cubicBezTo>
                  <a:cubicBezTo>
                    <a:pt x="197" y="413"/>
                    <a:pt x="197" y="413"/>
                    <a:pt x="197" y="413"/>
                  </a:cubicBezTo>
                  <a:cubicBezTo>
                    <a:pt x="197" y="423"/>
                    <a:pt x="199" y="433"/>
                    <a:pt x="203" y="441"/>
                  </a:cubicBezTo>
                  <a:cubicBezTo>
                    <a:pt x="203" y="441"/>
                    <a:pt x="203" y="441"/>
                    <a:pt x="203" y="441"/>
                  </a:cubicBezTo>
                  <a:cubicBezTo>
                    <a:pt x="203" y="441"/>
                    <a:pt x="203" y="443"/>
                    <a:pt x="202" y="443"/>
                  </a:cubicBezTo>
                  <a:cubicBezTo>
                    <a:pt x="202" y="443"/>
                    <a:pt x="202" y="443"/>
                    <a:pt x="202" y="443"/>
                  </a:cubicBezTo>
                  <a:cubicBezTo>
                    <a:pt x="197" y="446"/>
                    <a:pt x="192" y="448"/>
                    <a:pt x="187" y="448"/>
                  </a:cubicBezTo>
                  <a:cubicBezTo>
                    <a:pt x="187" y="448"/>
                    <a:pt x="187" y="448"/>
                    <a:pt x="187" y="448"/>
                  </a:cubicBezTo>
                  <a:cubicBezTo>
                    <a:pt x="184" y="448"/>
                    <a:pt x="182" y="447"/>
                    <a:pt x="179" y="447"/>
                  </a:cubicBezTo>
                  <a:cubicBezTo>
                    <a:pt x="179" y="447"/>
                    <a:pt x="179" y="447"/>
                    <a:pt x="179" y="447"/>
                  </a:cubicBezTo>
                  <a:cubicBezTo>
                    <a:pt x="175" y="445"/>
                    <a:pt x="169" y="444"/>
                    <a:pt x="163" y="444"/>
                  </a:cubicBezTo>
                  <a:cubicBezTo>
                    <a:pt x="163" y="444"/>
                    <a:pt x="163" y="444"/>
                    <a:pt x="163" y="444"/>
                  </a:cubicBezTo>
                  <a:cubicBezTo>
                    <a:pt x="144" y="444"/>
                    <a:pt x="120" y="451"/>
                    <a:pt x="101" y="458"/>
                  </a:cubicBezTo>
                  <a:cubicBezTo>
                    <a:pt x="101" y="458"/>
                    <a:pt x="101" y="458"/>
                    <a:pt x="101" y="458"/>
                  </a:cubicBezTo>
                  <a:cubicBezTo>
                    <a:pt x="98" y="459"/>
                    <a:pt x="96" y="459"/>
                    <a:pt x="95" y="459"/>
                  </a:cubicBezTo>
                  <a:cubicBezTo>
                    <a:pt x="95" y="459"/>
                    <a:pt x="95" y="459"/>
                    <a:pt x="95" y="459"/>
                  </a:cubicBezTo>
                  <a:cubicBezTo>
                    <a:pt x="94" y="459"/>
                    <a:pt x="93" y="459"/>
                    <a:pt x="92" y="459"/>
                  </a:cubicBezTo>
                  <a:close/>
                  <a:moveTo>
                    <a:pt x="105" y="396"/>
                  </a:moveTo>
                  <a:cubicBezTo>
                    <a:pt x="112" y="403"/>
                    <a:pt x="114" y="410"/>
                    <a:pt x="114" y="417"/>
                  </a:cubicBezTo>
                  <a:cubicBezTo>
                    <a:pt x="114" y="417"/>
                    <a:pt x="114" y="417"/>
                    <a:pt x="114" y="417"/>
                  </a:cubicBezTo>
                  <a:cubicBezTo>
                    <a:pt x="114" y="434"/>
                    <a:pt x="99" y="450"/>
                    <a:pt x="96" y="455"/>
                  </a:cubicBezTo>
                  <a:cubicBezTo>
                    <a:pt x="96" y="455"/>
                    <a:pt x="96" y="455"/>
                    <a:pt x="96" y="455"/>
                  </a:cubicBezTo>
                  <a:cubicBezTo>
                    <a:pt x="97" y="455"/>
                    <a:pt x="98" y="455"/>
                    <a:pt x="99" y="454"/>
                  </a:cubicBezTo>
                  <a:cubicBezTo>
                    <a:pt x="99" y="454"/>
                    <a:pt x="99" y="454"/>
                    <a:pt x="99" y="454"/>
                  </a:cubicBezTo>
                  <a:cubicBezTo>
                    <a:pt x="118" y="447"/>
                    <a:pt x="143" y="440"/>
                    <a:pt x="163" y="440"/>
                  </a:cubicBezTo>
                  <a:cubicBezTo>
                    <a:pt x="163" y="440"/>
                    <a:pt x="163" y="440"/>
                    <a:pt x="163" y="440"/>
                  </a:cubicBezTo>
                  <a:cubicBezTo>
                    <a:pt x="169" y="440"/>
                    <a:pt x="175" y="441"/>
                    <a:pt x="181" y="443"/>
                  </a:cubicBezTo>
                  <a:cubicBezTo>
                    <a:pt x="181" y="443"/>
                    <a:pt x="181" y="443"/>
                    <a:pt x="181" y="443"/>
                  </a:cubicBezTo>
                  <a:cubicBezTo>
                    <a:pt x="183" y="444"/>
                    <a:pt x="185" y="444"/>
                    <a:pt x="187" y="444"/>
                  </a:cubicBezTo>
                  <a:cubicBezTo>
                    <a:pt x="187" y="444"/>
                    <a:pt x="187" y="444"/>
                    <a:pt x="187" y="444"/>
                  </a:cubicBezTo>
                  <a:cubicBezTo>
                    <a:pt x="191" y="444"/>
                    <a:pt x="194" y="443"/>
                    <a:pt x="198" y="441"/>
                  </a:cubicBezTo>
                  <a:cubicBezTo>
                    <a:pt x="198" y="441"/>
                    <a:pt x="198" y="441"/>
                    <a:pt x="198" y="441"/>
                  </a:cubicBezTo>
                  <a:cubicBezTo>
                    <a:pt x="195" y="432"/>
                    <a:pt x="193" y="423"/>
                    <a:pt x="193" y="413"/>
                  </a:cubicBezTo>
                  <a:cubicBezTo>
                    <a:pt x="193" y="413"/>
                    <a:pt x="193" y="413"/>
                    <a:pt x="193" y="413"/>
                  </a:cubicBezTo>
                  <a:cubicBezTo>
                    <a:pt x="193" y="378"/>
                    <a:pt x="213" y="338"/>
                    <a:pt x="224" y="326"/>
                  </a:cubicBezTo>
                  <a:cubicBezTo>
                    <a:pt x="224" y="326"/>
                    <a:pt x="224" y="326"/>
                    <a:pt x="224" y="326"/>
                  </a:cubicBezTo>
                  <a:cubicBezTo>
                    <a:pt x="231" y="320"/>
                    <a:pt x="231" y="310"/>
                    <a:pt x="231" y="298"/>
                  </a:cubicBezTo>
                  <a:cubicBezTo>
                    <a:pt x="231" y="298"/>
                    <a:pt x="231" y="298"/>
                    <a:pt x="231" y="298"/>
                  </a:cubicBezTo>
                  <a:cubicBezTo>
                    <a:pt x="232" y="286"/>
                    <a:pt x="233" y="273"/>
                    <a:pt x="245" y="261"/>
                  </a:cubicBezTo>
                  <a:cubicBezTo>
                    <a:pt x="245" y="261"/>
                    <a:pt x="245" y="261"/>
                    <a:pt x="245" y="261"/>
                  </a:cubicBezTo>
                  <a:cubicBezTo>
                    <a:pt x="258" y="248"/>
                    <a:pt x="260" y="241"/>
                    <a:pt x="260" y="230"/>
                  </a:cubicBezTo>
                  <a:cubicBezTo>
                    <a:pt x="260" y="230"/>
                    <a:pt x="260" y="230"/>
                    <a:pt x="260" y="230"/>
                  </a:cubicBezTo>
                  <a:cubicBezTo>
                    <a:pt x="260" y="224"/>
                    <a:pt x="259" y="216"/>
                    <a:pt x="259" y="206"/>
                  </a:cubicBezTo>
                  <a:cubicBezTo>
                    <a:pt x="259" y="206"/>
                    <a:pt x="259" y="206"/>
                    <a:pt x="259" y="206"/>
                  </a:cubicBezTo>
                  <a:cubicBezTo>
                    <a:pt x="259" y="191"/>
                    <a:pt x="268" y="182"/>
                    <a:pt x="279" y="177"/>
                  </a:cubicBezTo>
                  <a:cubicBezTo>
                    <a:pt x="279" y="177"/>
                    <a:pt x="279" y="177"/>
                    <a:pt x="279" y="177"/>
                  </a:cubicBezTo>
                  <a:cubicBezTo>
                    <a:pt x="290" y="173"/>
                    <a:pt x="304" y="172"/>
                    <a:pt x="316" y="172"/>
                  </a:cubicBezTo>
                  <a:cubicBezTo>
                    <a:pt x="316" y="172"/>
                    <a:pt x="316" y="172"/>
                    <a:pt x="316" y="172"/>
                  </a:cubicBezTo>
                  <a:cubicBezTo>
                    <a:pt x="323" y="172"/>
                    <a:pt x="335" y="164"/>
                    <a:pt x="345" y="154"/>
                  </a:cubicBezTo>
                  <a:cubicBezTo>
                    <a:pt x="345" y="154"/>
                    <a:pt x="345" y="154"/>
                    <a:pt x="345" y="154"/>
                  </a:cubicBezTo>
                  <a:cubicBezTo>
                    <a:pt x="356" y="144"/>
                    <a:pt x="366" y="132"/>
                    <a:pt x="373" y="123"/>
                  </a:cubicBezTo>
                  <a:cubicBezTo>
                    <a:pt x="373" y="123"/>
                    <a:pt x="373" y="123"/>
                    <a:pt x="373" y="123"/>
                  </a:cubicBezTo>
                  <a:cubicBezTo>
                    <a:pt x="348" y="104"/>
                    <a:pt x="331" y="67"/>
                    <a:pt x="331" y="46"/>
                  </a:cubicBezTo>
                  <a:cubicBezTo>
                    <a:pt x="331" y="46"/>
                    <a:pt x="331" y="46"/>
                    <a:pt x="331" y="46"/>
                  </a:cubicBezTo>
                  <a:cubicBezTo>
                    <a:pt x="331" y="43"/>
                    <a:pt x="331" y="41"/>
                    <a:pt x="332" y="39"/>
                  </a:cubicBezTo>
                  <a:cubicBezTo>
                    <a:pt x="332" y="39"/>
                    <a:pt x="332" y="39"/>
                    <a:pt x="332" y="39"/>
                  </a:cubicBezTo>
                  <a:cubicBezTo>
                    <a:pt x="319" y="39"/>
                    <a:pt x="310" y="33"/>
                    <a:pt x="302" y="27"/>
                  </a:cubicBezTo>
                  <a:cubicBezTo>
                    <a:pt x="302" y="27"/>
                    <a:pt x="302" y="27"/>
                    <a:pt x="302" y="27"/>
                  </a:cubicBezTo>
                  <a:cubicBezTo>
                    <a:pt x="294" y="21"/>
                    <a:pt x="287" y="15"/>
                    <a:pt x="283" y="16"/>
                  </a:cubicBezTo>
                  <a:cubicBezTo>
                    <a:pt x="283" y="16"/>
                    <a:pt x="283" y="16"/>
                    <a:pt x="283" y="16"/>
                  </a:cubicBezTo>
                  <a:cubicBezTo>
                    <a:pt x="278" y="15"/>
                    <a:pt x="269" y="23"/>
                    <a:pt x="261" y="32"/>
                  </a:cubicBezTo>
                  <a:cubicBezTo>
                    <a:pt x="261" y="32"/>
                    <a:pt x="261" y="32"/>
                    <a:pt x="261" y="32"/>
                  </a:cubicBezTo>
                  <a:cubicBezTo>
                    <a:pt x="253" y="41"/>
                    <a:pt x="245" y="50"/>
                    <a:pt x="236" y="50"/>
                  </a:cubicBezTo>
                  <a:cubicBezTo>
                    <a:pt x="236" y="50"/>
                    <a:pt x="236" y="50"/>
                    <a:pt x="236" y="50"/>
                  </a:cubicBezTo>
                  <a:cubicBezTo>
                    <a:pt x="233" y="50"/>
                    <a:pt x="231" y="49"/>
                    <a:pt x="229" y="47"/>
                  </a:cubicBezTo>
                  <a:cubicBezTo>
                    <a:pt x="229" y="47"/>
                    <a:pt x="229" y="47"/>
                    <a:pt x="229" y="47"/>
                  </a:cubicBezTo>
                  <a:cubicBezTo>
                    <a:pt x="228" y="45"/>
                    <a:pt x="228" y="42"/>
                    <a:pt x="228" y="40"/>
                  </a:cubicBezTo>
                  <a:cubicBezTo>
                    <a:pt x="228" y="40"/>
                    <a:pt x="228" y="40"/>
                    <a:pt x="228" y="40"/>
                  </a:cubicBezTo>
                  <a:cubicBezTo>
                    <a:pt x="228" y="31"/>
                    <a:pt x="232" y="18"/>
                    <a:pt x="232" y="10"/>
                  </a:cubicBezTo>
                  <a:cubicBezTo>
                    <a:pt x="232" y="10"/>
                    <a:pt x="232" y="10"/>
                    <a:pt x="232" y="10"/>
                  </a:cubicBezTo>
                  <a:cubicBezTo>
                    <a:pt x="232" y="7"/>
                    <a:pt x="231" y="6"/>
                    <a:pt x="231" y="5"/>
                  </a:cubicBezTo>
                  <a:cubicBezTo>
                    <a:pt x="231" y="5"/>
                    <a:pt x="231" y="5"/>
                    <a:pt x="231" y="5"/>
                  </a:cubicBezTo>
                  <a:cubicBezTo>
                    <a:pt x="230" y="4"/>
                    <a:pt x="229" y="4"/>
                    <a:pt x="227" y="4"/>
                  </a:cubicBezTo>
                  <a:cubicBezTo>
                    <a:pt x="227" y="4"/>
                    <a:pt x="227" y="4"/>
                    <a:pt x="227" y="4"/>
                  </a:cubicBezTo>
                  <a:cubicBezTo>
                    <a:pt x="223" y="3"/>
                    <a:pt x="216" y="7"/>
                    <a:pt x="208" y="8"/>
                  </a:cubicBezTo>
                  <a:cubicBezTo>
                    <a:pt x="208" y="8"/>
                    <a:pt x="208" y="8"/>
                    <a:pt x="208" y="8"/>
                  </a:cubicBezTo>
                  <a:cubicBezTo>
                    <a:pt x="206" y="8"/>
                    <a:pt x="205" y="7"/>
                    <a:pt x="203" y="7"/>
                  </a:cubicBezTo>
                  <a:cubicBezTo>
                    <a:pt x="203" y="7"/>
                    <a:pt x="203" y="7"/>
                    <a:pt x="203" y="7"/>
                  </a:cubicBezTo>
                  <a:cubicBezTo>
                    <a:pt x="192" y="16"/>
                    <a:pt x="177" y="26"/>
                    <a:pt x="163" y="26"/>
                  </a:cubicBezTo>
                  <a:cubicBezTo>
                    <a:pt x="163" y="26"/>
                    <a:pt x="163" y="26"/>
                    <a:pt x="163" y="26"/>
                  </a:cubicBezTo>
                  <a:cubicBezTo>
                    <a:pt x="141" y="26"/>
                    <a:pt x="81" y="57"/>
                    <a:pt x="67" y="71"/>
                  </a:cubicBezTo>
                  <a:cubicBezTo>
                    <a:pt x="67" y="71"/>
                    <a:pt x="67" y="71"/>
                    <a:pt x="67" y="71"/>
                  </a:cubicBezTo>
                  <a:cubicBezTo>
                    <a:pt x="54" y="83"/>
                    <a:pt x="53" y="102"/>
                    <a:pt x="29" y="105"/>
                  </a:cubicBezTo>
                  <a:cubicBezTo>
                    <a:pt x="29" y="105"/>
                    <a:pt x="29" y="105"/>
                    <a:pt x="29" y="105"/>
                  </a:cubicBezTo>
                  <a:cubicBezTo>
                    <a:pt x="36" y="116"/>
                    <a:pt x="47" y="121"/>
                    <a:pt x="58" y="132"/>
                  </a:cubicBezTo>
                  <a:cubicBezTo>
                    <a:pt x="58" y="132"/>
                    <a:pt x="58" y="132"/>
                    <a:pt x="58" y="132"/>
                  </a:cubicBezTo>
                  <a:cubicBezTo>
                    <a:pt x="61" y="134"/>
                    <a:pt x="62" y="138"/>
                    <a:pt x="62" y="141"/>
                  </a:cubicBezTo>
                  <a:cubicBezTo>
                    <a:pt x="62" y="141"/>
                    <a:pt x="62" y="141"/>
                    <a:pt x="62" y="141"/>
                  </a:cubicBezTo>
                  <a:cubicBezTo>
                    <a:pt x="62" y="157"/>
                    <a:pt x="36" y="177"/>
                    <a:pt x="19" y="194"/>
                  </a:cubicBezTo>
                  <a:cubicBezTo>
                    <a:pt x="19" y="194"/>
                    <a:pt x="19" y="194"/>
                    <a:pt x="19" y="194"/>
                  </a:cubicBezTo>
                  <a:cubicBezTo>
                    <a:pt x="8" y="205"/>
                    <a:pt x="4" y="210"/>
                    <a:pt x="4" y="212"/>
                  </a:cubicBezTo>
                  <a:cubicBezTo>
                    <a:pt x="4" y="212"/>
                    <a:pt x="4" y="212"/>
                    <a:pt x="4" y="212"/>
                  </a:cubicBezTo>
                  <a:cubicBezTo>
                    <a:pt x="4" y="213"/>
                    <a:pt x="6" y="215"/>
                    <a:pt x="10" y="219"/>
                  </a:cubicBezTo>
                  <a:cubicBezTo>
                    <a:pt x="10" y="219"/>
                    <a:pt x="10" y="219"/>
                    <a:pt x="10" y="219"/>
                  </a:cubicBezTo>
                  <a:cubicBezTo>
                    <a:pt x="20" y="230"/>
                    <a:pt x="17" y="248"/>
                    <a:pt x="31" y="261"/>
                  </a:cubicBezTo>
                  <a:cubicBezTo>
                    <a:pt x="31" y="261"/>
                    <a:pt x="31" y="261"/>
                    <a:pt x="31" y="261"/>
                  </a:cubicBezTo>
                  <a:cubicBezTo>
                    <a:pt x="46" y="277"/>
                    <a:pt x="48" y="293"/>
                    <a:pt x="62" y="306"/>
                  </a:cubicBezTo>
                  <a:cubicBezTo>
                    <a:pt x="62" y="306"/>
                    <a:pt x="62" y="306"/>
                    <a:pt x="62" y="306"/>
                  </a:cubicBezTo>
                  <a:cubicBezTo>
                    <a:pt x="69" y="313"/>
                    <a:pt x="73" y="319"/>
                    <a:pt x="73" y="325"/>
                  </a:cubicBezTo>
                  <a:cubicBezTo>
                    <a:pt x="73" y="325"/>
                    <a:pt x="73" y="325"/>
                    <a:pt x="73" y="325"/>
                  </a:cubicBezTo>
                  <a:cubicBezTo>
                    <a:pt x="73" y="331"/>
                    <a:pt x="69" y="337"/>
                    <a:pt x="63" y="343"/>
                  </a:cubicBezTo>
                  <a:cubicBezTo>
                    <a:pt x="63" y="343"/>
                    <a:pt x="63" y="343"/>
                    <a:pt x="63" y="343"/>
                  </a:cubicBezTo>
                  <a:cubicBezTo>
                    <a:pt x="60" y="346"/>
                    <a:pt x="59" y="353"/>
                    <a:pt x="59" y="360"/>
                  </a:cubicBezTo>
                  <a:cubicBezTo>
                    <a:pt x="59" y="360"/>
                    <a:pt x="59" y="360"/>
                    <a:pt x="59" y="360"/>
                  </a:cubicBezTo>
                  <a:cubicBezTo>
                    <a:pt x="59" y="367"/>
                    <a:pt x="60" y="375"/>
                    <a:pt x="61" y="382"/>
                  </a:cubicBezTo>
                  <a:cubicBezTo>
                    <a:pt x="61" y="382"/>
                    <a:pt x="61" y="382"/>
                    <a:pt x="61" y="382"/>
                  </a:cubicBezTo>
                  <a:cubicBezTo>
                    <a:pt x="61" y="382"/>
                    <a:pt x="62" y="382"/>
                    <a:pt x="62" y="382"/>
                  </a:cubicBezTo>
                  <a:cubicBezTo>
                    <a:pt x="62" y="382"/>
                    <a:pt x="62" y="382"/>
                    <a:pt x="62" y="382"/>
                  </a:cubicBezTo>
                  <a:cubicBezTo>
                    <a:pt x="79" y="382"/>
                    <a:pt x="95" y="386"/>
                    <a:pt x="105" y="396"/>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 name="Freeform 50"/>
            <p:cNvSpPr>
              <a:spLocks noEditPoints="1"/>
            </p:cNvSpPr>
            <p:nvPr/>
          </p:nvSpPr>
          <p:spPr bwMode="auto">
            <a:xfrm>
              <a:off x="4592642" y="5153028"/>
              <a:ext cx="1052514" cy="944563"/>
            </a:xfrm>
            <a:custGeom>
              <a:avLst/>
              <a:gdLst>
                <a:gd name="T0" fmla="*/ 240639 w 468"/>
                <a:gd name="T1" fmla="*/ 886090 h 420"/>
                <a:gd name="T2" fmla="*/ 168672 w 468"/>
                <a:gd name="T3" fmla="*/ 737659 h 420"/>
                <a:gd name="T4" fmla="*/ 159676 w 468"/>
                <a:gd name="T5" fmla="*/ 692680 h 420"/>
                <a:gd name="T6" fmla="*/ 155178 w 468"/>
                <a:gd name="T7" fmla="*/ 692680 h 420"/>
                <a:gd name="T8" fmla="*/ 141685 w 468"/>
                <a:gd name="T9" fmla="*/ 690431 h 420"/>
                <a:gd name="T10" fmla="*/ 2249 w 468"/>
                <a:gd name="T11" fmla="*/ 674688 h 420"/>
                <a:gd name="T12" fmla="*/ 0 w 468"/>
                <a:gd name="T13" fmla="*/ 672439 h 420"/>
                <a:gd name="T14" fmla="*/ 67469 w 468"/>
                <a:gd name="T15" fmla="*/ 559991 h 420"/>
                <a:gd name="T16" fmla="*/ 78714 w 468"/>
                <a:gd name="T17" fmla="*/ 519510 h 420"/>
                <a:gd name="T18" fmla="*/ 38232 w 468"/>
                <a:gd name="T19" fmla="*/ 380074 h 420"/>
                <a:gd name="T20" fmla="*/ 137187 w 468"/>
                <a:gd name="T21" fmla="*/ 317103 h 420"/>
                <a:gd name="T22" fmla="*/ 339593 w 468"/>
                <a:gd name="T23" fmla="*/ 269875 h 420"/>
                <a:gd name="T24" fmla="*/ 368830 w 468"/>
                <a:gd name="T25" fmla="*/ 272124 h 420"/>
                <a:gd name="T26" fmla="*/ 454290 w 468"/>
                <a:gd name="T27" fmla="*/ 168672 h 420"/>
                <a:gd name="T28" fmla="*/ 539751 w 468"/>
                <a:gd name="T29" fmla="*/ 110199 h 420"/>
                <a:gd name="T30" fmla="*/ 546498 w 468"/>
                <a:gd name="T31" fmla="*/ 112448 h 420"/>
                <a:gd name="T32" fmla="*/ 548747 w 468"/>
                <a:gd name="T33" fmla="*/ 112448 h 420"/>
                <a:gd name="T34" fmla="*/ 814124 w 468"/>
                <a:gd name="T35" fmla="*/ 51726 h 420"/>
                <a:gd name="T36" fmla="*/ 926572 w 468"/>
                <a:gd name="T37" fmla="*/ 0 h 420"/>
                <a:gd name="T38" fmla="*/ 946813 w 468"/>
                <a:gd name="T39" fmla="*/ 35983 h 420"/>
                <a:gd name="T40" fmla="*/ 946813 w 468"/>
                <a:gd name="T41" fmla="*/ 40481 h 420"/>
                <a:gd name="T42" fmla="*/ 1034522 w 468"/>
                <a:gd name="T43" fmla="*/ 290116 h 420"/>
                <a:gd name="T44" fmla="*/ 1048016 w 468"/>
                <a:gd name="T45" fmla="*/ 287867 h 420"/>
                <a:gd name="T46" fmla="*/ 1050265 w 468"/>
                <a:gd name="T47" fmla="*/ 290116 h 420"/>
                <a:gd name="T48" fmla="*/ 1052514 w 468"/>
                <a:gd name="T49" fmla="*/ 292365 h 420"/>
                <a:gd name="T50" fmla="*/ 901834 w 468"/>
                <a:gd name="T51" fmla="*/ 708422 h 420"/>
                <a:gd name="T52" fmla="*/ 701676 w 468"/>
                <a:gd name="T53" fmla="*/ 915327 h 420"/>
                <a:gd name="T54" fmla="*/ 694929 w 468"/>
                <a:gd name="T55" fmla="*/ 913078 h 420"/>
                <a:gd name="T56" fmla="*/ 694929 w 468"/>
                <a:gd name="T57" fmla="*/ 908580 h 420"/>
                <a:gd name="T58" fmla="*/ 665693 w 468"/>
                <a:gd name="T59" fmla="*/ 904082 h 420"/>
                <a:gd name="T60" fmla="*/ 643203 w 468"/>
                <a:gd name="T61" fmla="*/ 924322 h 420"/>
                <a:gd name="T62" fmla="*/ 634207 w 468"/>
                <a:gd name="T63" fmla="*/ 942314 h 420"/>
                <a:gd name="T64" fmla="*/ 618464 w 468"/>
                <a:gd name="T65" fmla="*/ 931069 h 420"/>
                <a:gd name="T66" fmla="*/ 553245 w 468"/>
                <a:gd name="T67" fmla="*/ 886090 h 420"/>
                <a:gd name="T68" fmla="*/ 465535 w 468"/>
                <a:gd name="T69" fmla="*/ 915327 h 420"/>
                <a:gd name="T70" fmla="*/ 332846 w 468"/>
                <a:gd name="T71" fmla="*/ 935567 h 420"/>
                <a:gd name="T72" fmla="*/ 164174 w 468"/>
                <a:gd name="T73" fmla="*/ 688182 h 420"/>
                <a:gd name="T74" fmla="*/ 179917 w 468"/>
                <a:gd name="T75" fmla="*/ 816372 h 420"/>
                <a:gd name="T76" fmla="*/ 242888 w 468"/>
                <a:gd name="T77" fmla="*/ 877094 h 420"/>
                <a:gd name="T78" fmla="*/ 362083 w 468"/>
                <a:gd name="T79" fmla="*/ 935567 h 420"/>
                <a:gd name="T80" fmla="*/ 463286 w 468"/>
                <a:gd name="T81" fmla="*/ 906331 h 420"/>
                <a:gd name="T82" fmla="*/ 629709 w 468"/>
                <a:gd name="T83" fmla="*/ 931069 h 420"/>
                <a:gd name="T84" fmla="*/ 631958 w 468"/>
                <a:gd name="T85" fmla="*/ 933318 h 420"/>
                <a:gd name="T86" fmla="*/ 643203 w 468"/>
                <a:gd name="T87" fmla="*/ 901833 h 420"/>
                <a:gd name="T88" fmla="*/ 665693 w 468"/>
                <a:gd name="T89" fmla="*/ 895086 h 420"/>
                <a:gd name="T90" fmla="*/ 701676 w 468"/>
                <a:gd name="T91" fmla="*/ 901833 h 420"/>
                <a:gd name="T92" fmla="*/ 895087 w 468"/>
                <a:gd name="T93" fmla="*/ 701675 h 420"/>
                <a:gd name="T94" fmla="*/ 1043518 w 468"/>
                <a:gd name="T95" fmla="*/ 299112 h 420"/>
                <a:gd name="T96" fmla="*/ 1034522 w 468"/>
                <a:gd name="T97" fmla="*/ 299112 h 420"/>
                <a:gd name="T98" fmla="*/ 937817 w 468"/>
                <a:gd name="T99" fmla="*/ 40481 h 420"/>
                <a:gd name="T100" fmla="*/ 937817 w 468"/>
                <a:gd name="T101" fmla="*/ 35983 h 420"/>
                <a:gd name="T102" fmla="*/ 926572 w 468"/>
                <a:gd name="T103" fmla="*/ 8996 h 420"/>
                <a:gd name="T104" fmla="*/ 818622 w 468"/>
                <a:gd name="T105" fmla="*/ 60722 h 420"/>
                <a:gd name="T106" fmla="*/ 542000 w 468"/>
                <a:gd name="T107" fmla="*/ 121444 h 420"/>
                <a:gd name="T108" fmla="*/ 456539 w 468"/>
                <a:gd name="T109" fmla="*/ 177668 h 420"/>
                <a:gd name="T110" fmla="*/ 368830 w 468"/>
                <a:gd name="T111" fmla="*/ 281120 h 420"/>
                <a:gd name="T112" fmla="*/ 337344 w 468"/>
                <a:gd name="T113" fmla="*/ 278871 h 420"/>
                <a:gd name="T114" fmla="*/ 139436 w 468"/>
                <a:gd name="T115" fmla="*/ 326099 h 420"/>
                <a:gd name="T116" fmla="*/ 47228 w 468"/>
                <a:gd name="T117" fmla="*/ 382323 h 420"/>
                <a:gd name="T118" fmla="*/ 71967 w 468"/>
                <a:gd name="T119" fmla="*/ 566738 h 420"/>
                <a:gd name="T120" fmla="*/ 11245 w 468"/>
                <a:gd name="T121" fmla="*/ 665692 h 42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468" h="420">
                  <a:moveTo>
                    <a:pt x="148" y="416"/>
                  </a:moveTo>
                  <a:cubicBezTo>
                    <a:pt x="141" y="408"/>
                    <a:pt x="123" y="401"/>
                    <a:pt x="107" y="394"/>
                  </a:cubicBezTo>
                  <a:cubicBezTo>
                    <a:pt x="107" y="394"/>
                    <a:pt x="107" y="394"/>
                    <a:pt x="107" y="394"/>
                  </a:cubicBezTo>
                  <a:cubicBezTo>
                    <a:pt x="91" y="386"/>
                    <a:pt x="76" y="377"/>
                    <a:pt x="76" y="363"/>
                  </a:cubicBezTo>
                  <a:cubicBezTo>
                    <a:pt x="76" y="363"/>
                    <a:pt x="76" y="363"/>
                    <a:pt x="76" y="363"/>
                  </a:cubicBezTo>
                  <a:cubicBezTo>
                    <a:pt x="76" y="351"/>
                    <a:pt x="75" y="338"/>
                    <a:pt x="75" y="328"/>
                  </a:cubicBezTo>
                  <a:cubicBezTo>
                    <a:pt x="75" y="328"/>
                    <a:pt x="75" y="328"/>
                    <a:pt x="75" y="328"/>
                  </a:cubicBezTo>
                  <a:cubicBezTo>
                    <a:pt x="74" y="318"/>
                    <a:pt x="72" y="310"/>
                    <a:pt x="71" y="308"/>
                  </a:cubicBezTo>
                  <a:cubicBezTo>
                    <a:pt x="71" y="308"/>
                    <a:pt x="71" y="308"/>
                    <a:pt x="71" y="308"/>
                  </a:cubicBezTo>
                  <a:cubicBezTo>
                    <a:pt x="71" y="309"/>
                    <a:pt x="70" y="308"/>
                    <a:pt x="70" y="308"/>
                  </a:cubicBezTo>
                  <a:cubicBezTo>
                    <a:pt x="70" y="308"/>
                    <a:pt x="70" y="308"/>
                    <a:pt x="70" y="308"/>
                  </a:cubicBezTo>
                  <a:cubicBezTo>
                    <a:pt x="70" y="308"/>
                    <a:pt x="69" y="308"/>
                    <a:pt x="69" y="308"/>
                  </a:cubicBezTo>
                  <a:cubicBezTo>
                    <a:pt x="69" y="308"/>
                    <a:pt x="69" y="308"/>
                    <a:pt x="69" y="308"/>
                  </a:cubicBezTo>
                  <a:cubicBezTo>
                    <a:pt x="67" y="308"/>
                    <a:pt x="65" y="307"/>
                    <a:pt x="63" y="307"/>
                  </a:cubicBezTo>
                  <a:cubicBezTo>
                    <a:pt x="63" y="307"/>
                    <a:pt x="63" y="307"/>
                    <a:pt x="63" y="307"/>
                  </a:cubicBezTo>
                  <a:cubicBezTo>
                    <a:pt x="59" y="307"/>
                    <a:pt x="53" y="307"/>
                    <a:pt x="46" y="306"/>
                  </a:cubicBezTo>
                  <a:cubicBezTo>
                    <a:pt x="46" y="306"/>
                    <a:pt x="46" y="306"/>
                    <a:pt x="46" y="306"/>
                  </a:cubicBezTo>
                  <a:cubicBezTo>
                    <a:pt x="32" y="305"/>
                    <a:pt x="16" y="304"/>
                    <a:pt x="1" y="300"/>
                  </a:cubicBezTo>
                  <a:cubicBezTo>
                    <a:pt x="1" y="300"/>
                    <a:pt x="1" y="300"/>
                    <a:pt x="1" y="300"/>
                  </a:cubicBezTo>
                  <a:cubicBezTo>
                    <a:pt x="1" y="300"/>
                    <a:pt x="0" y="299"/>
                    <a:pt x="0" y="299"/>
                  </a:cubicBezTo>
                  <a:cubicBezTo>
                    <a:pt x="0" y="299"/>
                    <a:pt x="0" y="299"/>
                    <a:pt x="0" y="299"/>
                  </a:cubicBezTo>
                  <a:cubicBezTo>
                    <a:pt x="0" y="298"/>
                    <a:pt x="0" y="297"/>
                    <a:pt x="0" y="297"/>
                  </a:cubicBezTo>
                  <a:cubicBezTo>
                    <a:pt x="0" y="297"/>
                    <a:pt x="0" y="297"/>
                    <a:pt x="0" y="297"/>
                  </a:cubicBezTo>
                  <a:cubicBezTo>
                    <a:pt x="8" y="280"/>
                    <a:pt x="20" y="259"/>
                    <a:pt x="30" y="249"/>
                  </a:cubicBezTo>
                  <a:cubicBezTo>
                    <a:pt x="30" y="249"/>
                    <a:pt x="30" y="249"/>
                    <a:pt x="30" y="249"/>
                  </a:cubicBezTo>
                  <a:cubicBezTo>
                    <a:pt x="33" y="245"/>
                    <a:pt x="35" y="239"/>
                    <a:pt x="35" y="231"/>
                  </a:cubicBezTo>
                  <a:cubicBezTo>
                    <a:pt x="35" y="231"/>
                    <a:pt x="35" y="231"/>
                    <a:pt x="35" y="231"/>
                  </a:cubicBezTo>
                  <a:cubicBezTo>
                    <a:pt x="35" y="213"/>
                    <a:pt x="25" y="186"/>
                    <a:pt x="17" y="171"/>
                  </a:cubicBezTo>
                  <a:cubicBezTo>
                    <a:pt x="17" y="171"/>
                    <a:pt x="17" y="171"/>
                    <a:pt x="17" y="171"/>
                  </a:cubicBezTo>
                  <a:cubicBezTo>
                    <a:pt x="17" y="170"/>
                    <a:pt x="17" y="169"/>
                    <a:pt x="17" y="169"/>
                  </a:cubicBezTo>
                  <a:cubicBezTo>
                    <a:pt x="17" y="169"/>
                    <a:pt x="17" y="169"/>
                    <a:pt x="17" y="169"/>
                  </a:cubicBezTo>
                  <a:cubicBezTo>
                    <a:pt x="27" y="158"/>
                    <a:pt x="42" y="145"/>
                    <a:pt x="61" y="141"/>
                  </a:cubicBezTo>
                  <a:cubicBezTo>
                    <a:pt x="61" y="141"/>
                    <a:pt x="61" y="141"/>
                    <a:pt x="61" y="141"/>
                  </a:cubicBezTo>
                  <a:cubicBezTo>
                    <a:pt x="88" y="137"/>
                    <a:pt x="95" y="118"/>
                    <a:pt x="129" y="117"/>
                  </a:cubicBezTo>
                  <a:cubicBezTo>
                    <a:pt x="129" y="117"/>
                    <a:pt x="129" y="117"/>
                    <a:pt x="129" y="117"/>
                  </a:cubicBezTo>
                  <a:cubicBezTo>
                    <a:pt x="135" y="117"/>
                    <a:pt x="142" y="118"/>
                    <a:pt x="151" y="120"/>
                  </a:cubicBezTo>
                  <a:cubicBezTo>
                    <a:pt x="151" y="120"/>
                    <a:pt x="151" y="120"/>
                    <a:pt x="151" y="120"/>
                  </a:cubicBezTo>
                  <a:cubicBezTo>
                    <a:pt x="156" y="121"/>
                    <a:pt x="161" y="121"/>
                    <a:pt x="164" y="121"/>
                  </a:cubicBezTo>
                  <a:cubicBezTo>
                    <a:pt x="164" y="121"/>
                    <a:pt x="164" y="121"/>
                    <a:pt x="164" y="121"/>
                  </a:cubicBezTo>
                  <a:cubicBezTo>
                    <a:pt x="180" y="121"/>
                    <a:pt x="183" y="113"/>
                    <a:pt x="186" y="103"/>
                  </a:cubicBezTo>
                  <a:cubicBezTo>
                    <a:pt x="186" y="103"/>
                    <a:pt x="186" y="103"/>
                    <a:pt x="186" y="103"/>
                  </a:cubicBezTo>
                  <a:cubicBezTo>
                    <a:pt x="189" y="93"/>
                    <a:pt x="190" y="81"/>
                    <a:pt x="202" y="75"/>
                  </a:cubicBezTo>
                  <a:cubicBezTo>
                    <a:pt x="202" y="75"/>
                    <a:pt x="202" y="75"/>
                    <a:pt x="202" y="75"/>
                  </a:cubicBezTo>
                  <a:cubicBezTo>
                    <a:pt x="213" y="71"/>
                    <a:pt x="228" y="60"/>
                    <a:pt x="240" y="49"/>
                  </a:cubicBezTo>
                  <a:cubicBezTo>
                    <a:pt x="240" y="49"/>
                    <a:pt x="240" y="49"/>
                    <a:pt x="240" y="49"/>
                  </a:cubicBezTo>
                  <a:cubicBezTo>
                    <a:pt x="240" y="49"/>
                    <a:pt x="241" y="49"/>
                    <a:pt x="242" y="49"/>
                  </a:cubicBezTo>
                  <a:cubicBezTo>
                    <a:pt x="242" y="49"/>
                    <a:pt x="242" y="49"/>
                    <a:pt x="242" y="49"/>
                  </a:cubicBezTo>
                  <a:cubicBezTo>
                    <a:pt x="242" y="49"/>
                    <a:pt x="243" y="49"/>
                    <a:pt x="243" y="50"/>
                  </a:cubicBezTo>
                  <a:cubicBezTo>
                    <a:pt x="243" y="50"/>
                    <a:pt x="243" y="50"/>
                    <a:pt x="243" y="50"/>
                  </a:cubicBezTo>
                  <a:cubicBezTo>
                    <a:pt x="243" y="50"/>
                    <a:pt x="243" y="50"/>
                    <a:pt x="244" y="50"/>
                  </a:cubicBezTo>
                  <a:cubicBezTo>
                    <a:pt x="244" y="50"/>
                    <a:pt x="244" y="50"/>
                    <a:pt x="244" y="50"/>
                  </a:cubicBezTo>
                  <a:cubicBezTo>
                    <a:pt x="245" y="53"/>
                    <a:pt x="251" y="54"/>
                    <a:pt x="258" y="54"/>
                  </a:cubicBezTo>
                  <a:cubicBezTo>
                    <a:pt x="258" y="54"/>
                    <a:pt x="258" y="54"/>
                    <a:pt x="258" y="54"/>
                  </a:cubicBezTo>
                  <a:cubicBezTo>
                    <a:pt x="282" y="54"/>
                    <a:pt x="329" y="40"/>
                    <a:pt x="362" y="23"/>
                  </a:cubicBezTo>
                  <a:cubicBezTo>
                    <a:pt x="362" y="23"/>
                    <a:pt x="362" y="23"/>
                    <a:pt x="362" y="23"/>
                  </a:cubicBezTo>
                  <a:cubicBezTo>
                    <a:pt x="388" y="10"/>
                    <a:pt x="403" y="0"/>
                    <a:pt x="412" y="0"/>
                  </a:cubicBezTo>
                  <a:cubicBezTo>
                    <a:pt x="412" y="0"/>
                    <a:pt x="412" y="0"/>
                    <a:pt x="412" y="0"/>
                  </a:cubicBezTo>
                  <a:cubicBezTo>
                    <a:pt x="415" y="0"/>
                    <a:pt x="418" y="1"/>
                    <a:pt x="419" y="4"/>
                  </a:cubicBezTo>
                  <a:cubicBezTo>
                    <a:pt x="419" y="4"/>
                    <a:pt x="419" y="4"/>
                    <a:pt x="419" y="4"/>
                  </a:cubicBezTo>
                  <a:cubicBezTo>
                    <a:pt x="420" y="7"/>
                    <a:pt x="421" y="11"/>
                    <a:pt x="421" y="16"/>
                  </a:cubicBezTo>
                  <a:cubicBezTo>
                    <a:pt x="421" y="16"/>
                    <a:pt x="421" y="16"/>
                    <a:pt x="421" y="16"/>
                  </a:cubicBezTo>
                  <a:cubicBezTo>
                    <a:pt x="421" y="17"/>
                    <a:pt x="421" y="17"/>
                    <a:pt x="421" y="18"/>
                  </a:cubicBezTo>
                  <a:cubicBezTo>
                    <a:pt x="421" y="18"/>
                    <a:pt x="421" y="18"/>
                    <a:pt x="421" y="18"/>
                  </a:cubicBezTo>
                  <a:cubicBezTo>
                    <a:pt x="421" y="31"/>
                    <a:pt x="421" y="59"/>
                    <a:pt x="426" y="84"/>
                  </a:cubicBezTo>
                  <a:cubicBezTo>
                    <a:pt x="426" y="84"/>
                    <a:pt x="426" y="84"/>
                    <a:pt x="426" y="84"/>
                  </a:cubicBezTo>
                  <a:cubicBezTo>
                    <a:pt x="431" y="109"/>
                    <a:pt x="441" y="129"/>
                    <a:pt x="460" y="129"/>
                  </a:cubicBezTo>
                  <a:cubicBezTo>
                    <a:pt x="460" y="129"/>
                    <a:pt x="460" y="129"/>
                    <a:pt x="460" y="129"/>
                  </a:cubicBezTo>
                  <a:cubicBezTo>
                    <a:pt x="461" y="129"/>
                    <a:pt x="463" y="129"/>
                    <a:pt x="466" y="128"/>
                  </a:cubicBezTo>
                  <a:cubicBezTo>
                    <a:pt x="466" y="128"/>
                    <a:pt x="466" y="128"/>
                    <a:pt x="466" y="128"/>
                  </a:cubicBezTo>
                  <a:cubicBezTo>
                    <a:pt x="466" y="128"/>
                    <a:pt x="466" y="128"/>
                    <a:pt x="466" y="128"/>
                  </a:cubicBezTo>
                  <a:cubicBezTo>
                    <a:pt x="466" y="128"/>
                    <a:pt x="466" y="128"/>
                    <a:pt x="466" y="128"/>
                  </a:cubicBezTo>
                  <a:cubicBezTo>
                    <a:pt x="466" y="128"/>
                    <a:pt x="467" y="128"/>
                    <a:pt x="467" y="129"/>
                  </a:cubicBezTo>
                  <a:cubicBezTo>
                    <a:pt x="467" y="129"/>
                    <a:pt x="467" y="129"/>
                    <a:pt x="467" y="129"/>
                  </a:cubicBezTo>
                  <a:cubicBezTo>
                    <a:pt x="468" y="129"/>
                    <a:pt x="468" y="130"/>
                    <a:pt x="468" y="130"/>
                  </a:cubicBezTo>
                  <a:cubicBezTo>
                    <a:pt x="468" y="130"/>
                    <a:pt x="468" y="130"/>
                    <a:pt x="468" y="130"/>
                  </a:cubicBezTo>
                  <a:cubicBezTo>
                    <a:pt x="466" y="152"/>
                    <a:pt x="465" y="180"/>
                    <a:pt x="454" y="208"/>
                  </a:cubicBezTo>
                  <a:cubicBezTo>
                    <a:pt x="454" y="208"/>
                    <a:pt x="454" y="208"/>
                    <a:pt x="454" y="208"/>
                  </a:cubicBezTo>
                  <a:cubicBezTo>
                    <a:pt x="435" y="257"/>
                    <a:pt x="437" y="280"/>
                    <a:pt x="401" y="315"/>
                  </a:cubicBezTo>
                  <a:cubicBezTo>
                    <a:pt x="401" y="315"/>
                    <a:pt x="401" y="315"/>
                    <a:pt x="401" y="315"/>
                  </a:cubicBezTo>
                  <a:cubicBezTo>
                    <a:pt x="378" y="338"/>
                    <a:pt x="337" y="377"/>
                    <a:pt x="312" y="407"/>
                  </a:cubicBezTo>
                  <a:cubicBezTo>
                    <a:pt x="312" y="407"/>
                    <a:pt x="312" y="407"/>
                    <a:pt x="312" y="407"/>
                  </a:cubicBezTo>
                  <a:cubicBezTo>
                    <a:pt x="311" y="408"/>
                    <a:pt x="311" y="408"/>
                    <a:pt x="310" y="408"/>
                  </a:cubicBezTo>
                  <a:cubicBezTo>
                    <a:pt x="310" y="408"/>
                    <a:pt x="310" y="408"/>
                    <a:pt x="310" y="408"/>
                  </a:cubicBezTo>
                  <a:cubicBezTo>
                    <a:pt x="309" y="407"/>
                    <a:pt x="308" y="407"/>
                    <a:pt x="309" y="406"/>
                  </a:cubicBezTo>
                  <a:cubicBezTo>
                    <a:pt x="309" y="406"/>
                    <a:pt x="309" y="406"/>
                    <a:pt x="309" y="406"/>
                  </a:cubicBezTo>
                  <a:cubicBezTo>
                    <a:pt x="309" y="405"/>
                    <a:pt x="309" y="405"/>
                    <a:pt x="309" y="404"/>
                  </a:cubicBezTo>
                  <a:cubicBezTo>
                    <a:pt x="309" y="404"/>
                    <a:pt x="309" y="404"/>
                    <a:pt x="309" y="404"/>
                  </a:cubicBezTo>
                  <a:cubicBezTo>
                    <a:pt x="308" y="404"/>
                    <a:pt x="307" y="404"/>
                    <a:pt x="306" y="403"/>
                  </a:cubicBezTo>
                  <a:cubicBezTo>
                    <a:pt x="306" y="403"/>
                    <a:pt x="306" y="403"/>
                    <a:pt x="306" y="403"/>
                  </a:cubicBezTo>
                  <a:cubicBezTo>
                    <a:pt x="303" y="403"/>
                    <a:pt x="300" y="402"/>
                    <a:pt x="296" y="402"/>
                  </a:cubicBezTo>
                  <a:cubicBezTo>
                    <a:pt x="296" y="402"/>
                    <a:pt x="296" y="402"/>
                    <a:pt x="296" y="402"/>
                  </a:cubicBezTo>
                  <a:cubicBezTo>
                    <a:pt x="290" y="402"/>
                    <a:pt x="286" y="404"/>
                    <a:pt x="286" y="411"/>
                  </a:cubicBezTo>
                  <a:cubicBezTo>
                    <a:pt x="286" y="411"/>
                    <a:pt x="286" y="411"/>
                    <a:pt x="286" y="411"/>
                  </a:cubicBezTo>
                  <a:cubicBezTo>
                    <a:pt x="286" y="413"/>
                    <a:pt x="285" y="415"/>
                    <a:pt x="285" y="416"/>
                  </a:cubicBezTo>
                  <a:cubicBezTo>
                    <a:pt x="285" y="416"/>
                    <a:pt x="285" y="416"/>
                    <a:pt x="285" y="416"/>
                  </a:cubicBezTo>
                  <a:cubicBezTo>
                    <a:pt x="285" y="417"/>
                    <a:pt x="283" y="419"/>
                    <a:pt x="282" y="419"/>
                  </a:cubicBezTo>
                  <a:cubicBezTo>
                    <a:pt x="282" y="419"/>
                    <a:pt x="282" y="419"/>
                    <a:pt x="282" y="419"/>
                  </a:cubicBezTo>
                  <a:cubicBezTo>
                    <a:pt x="279" y="418"/>
                    <a:pt x="277" y="417"/>
                    <a:pt x="275" y="414"/>
                  </a:cubicBezTo>
                  <a:cubicBezTo>
                    <a:pt x="275" y="414"/>
                    <a:pt x="275" y="414"/>
                    <a:pt x="275" y="414"/>
                  </a:cubicBezTo>
                  <a:cubicBezTo>
                    <a:pt x="272" y="412"/>
                    <a:pt x="269" y="409"/>
                    <a:pt x="266" y="406"/>
                  </a:cubicBezTo>
                  <a:cubicBezTo>
                    <a:pt x="266" y="406"/>
                    <a:pt x="266" y="406"/>
                    <a:pt x="266" y="406"/>
                  </a:cubicBezTo>
                  <a:cubicBezTo>
                    <a:pt x="260" y="400"/>
                    <a:pt x="252" y="394"/>
                    <a:pt x="246" y="394"/>
                  </a:cubicBezTo>
                  <a:cubicBezTo>
                    <a:pt x="246" y="394"/>
                    <a:pt x="246" y="394"/>
                    <a:pt x="246" y="394"/>
                  </a:cubicBezTo>
                  <a:cubicBezTo>
                    <a:pt x="239" y="394"/>
                    <a:pt x="223" y="401"/>
                    <a:pt x="207" y="407"/>
                  </a:cubicBezTo>
                  <a:cubicBezTo>
                    <a:pt x="207" y="407"/>
                    <a:pt x="207" y="407"/>
                    <a:pt x="207" y="407"/>
                  </a:cubicBezTo>
                  <a:cubicBezTo>
                    <a:pt x="191" y="414"/>
                    <a:pt x="174" y="420"/>
                    <a:pt x="161" y="420"/>
                  </a:cubicBezTo>
                  <a:cubicBezTo>
                    <a:pt x="161" y="420"/>
                    <a:pt x="161" y="420"/>
                    <a:pt x="161" y="420"/>
                  </a:cubicBezTo>
                  <a:cubicBezTo>
                    <a:pt x="156" y="420"/>
                    <a:pt x="151" y="419"/>
                    <a:pt x="148" y="416"/>
                  </a:cubicBezTo>
                  <a:close/>
                  <a:moveTo>
                    <a:pt x="64" y="303"/>
                  </a:moveTo>
                  <a:cubicBezTo>
                    <a:pt x="68" y="304"/>
                    <a:pt x="71" y="304"/>
                    <a:pt x="73" y="306"/>
                  </a:cubicBezTo>
                  <a:cubicBezTo>
                    <a:pt x="73" y="306"/>
                    <a:pt x="73" y="306"/>
                    <a:pt x="73" y="306"/>
                  </a:cubicBezTo>
                  <a:cubicBezTo>
                    <a:pt x="77" y="309"/>
                    <a:pt x="78" y="317"/>
                    <a:pt x="79" y="328"/>
                  </a:cubicBezTo>
                  <a:cubicBezTo>
                    <a:pt x="79" y="328"/>
                    <a:pt x="79" y="328"/>
                    <a:pt x="79" y="328"/>
                  </a:cubicBezTo>
                  <a:cubicBezTo>
                    <a:pt x="79" y="338"/>
                    <a:pt x="80" y="351"/>
                    <a:pt x="80" y="363"/>
                  </a:cubicBezTo>
                  <a:cubicBezTo>
                    <a:pt x="80" y="363"/>
                    <a:pt x="80" y="363"/>
                    <a:pt x="80" y="363"/>
                  </a:cubicBezTo>
                  <a:cubicBezTo>
                    <a:pt x="79" y="373"/>
                    <a:pt x="92" y="382"/>
                    <a:pt x="108" y="390"/>
                  </a:cubicBezTo>
                  <a:cubicBezTo>
                    <a:pt x="108" y="390"/>
                    <a:pt x="108" y="390"/>
                    <a:pt x="108" y="390"/>
                  </a:cubicBezTo>
                  <a:cubicBezTo>
                    <a:pt x="124" y="398"/>
                    <a:pt x="142" y="405"/>
                    <a:pt x="151" y="413"/>
                  </a:cubicBezTo>
                  <a:cubicBezTo>
                    <a:pt x="151" y="413"/>
                    <a:pt x="151" y="413"/>
                    <a:pt x="151" y="413"/>
                  </a:cubicBezTo>
                  <a:cubicBezTo>
                    <a:pt x="153" y="415"/>
                    <a:pt x="156" y="416"/>
                    <a:pt x="161" y="416"/>
                  </a:cubicBezTo>
                  <a:cubicBezTo>
                    <a:pt x="161" y="416"/>
                    <a:pt x="161" y="416"/>
                    <a:pt x="161" y="416"/>
                  </a:cubicBezTo>
                  <a:cubicBezTo>
                    <a:pt x="172" y="416"/>
                    <a:pt x="189" y="410"/>
                    <a:pt x="206" y="403"/>
                  </a:cubicBezTo>
                  <a:cubicBezTo>
                    <a:pt x="206" y="403"/>
                    <a:pt x="206" y="403"/>
                    <a:pt x="206" y="403"/>
                  </a:cubicBezTo>
                  <a:cubicBezTo>
                    <a:pt x="222" y="397"/>
                    <a:pt x="237" y="390"/>
                    <a:pt x="246" y="390"/>
                  </a:cubicBezTo>
                  <a:cubicBezTo>
                    <a:pt x="246" y="390"/>
                    <a:pt x="246" y="390"/>
                    <a:pt x="246" y="390"/>
                  </a:cubicBezTo>
                  <a:cubicBezTo>
                    <a:pt x="261" y="390"/>
                    <a:pt x="274" y="410"/>
                    <a:pt x="280" y="414"/>
                  </a:cubicBezTo>
                  <a:cubicBezTo>
                    <a:pt x="280" y="414"/>
                    <a:pt x="280" y="414"/>
                    <a:pt x="280" y="414"/>
                  </a:cubicBezTo>
                  <a:cubicBezTo>
                    <a:pt x="281" y="414"/>
                    <a:pt x="281" y="414"/>
                    <a:pt x="281" y="415"/>
                  </a:cubicBezTo>
                  <a:cubicBezTo>
                    <a:pt x="281" y="415"/>
                    <a:pt x="281" y="415"/>
                    <a:pt x="281" y="415"/>
                  </a:cubicBezTo>
                  <a:cubicBezTo>
                    <a:pt x="281" y="414"/>
                    <a:pt x="282" y="413"/>
                    <a:pt x="282" y="411"/>
                  </a:cubicBezTo>
                  <a:cubicBezTo>
                    <a:pt x="282" y="411"/>
                    <a:pt x="282" y="411"/>
                    <a:pt x="282" y="411"/>
                  </a:cubicBezTo>
                  <a:cubicBezTo>
                    <a:pt x="282" y="407"/>
                    <a:pt x="284" y="403"/>
                    <a:pt x="286" y="401"/>
                  </a:cubicBezTo>
                  <a:cubicBezTo>
                    <a:pt x="286" y="401"/>
                    <a:pt x="286" y="401"/>
                    <a:pt x="286" y="401"/>
                  </a:cubicBezTo>
                  <a:cubicBezTo>
                    <a:pt x="289" y="399"/>
                    <a:pt x="293" y="398"/>
                    <a:pt x="296" y="398"/>
                  </a:cubicBezTo>
                  <a:cubicBezTo>
                    <a:pt x="296" y="398"/>
                    <a:pt x="296" y="398"/>
                    <a:pt x="296" y="398"/>
                  </a:cubicBezTo>
                  <a:cubicBezTo>
                    <a:pt x="304" y="398"/>
                    <a:pt x="311" y="401"/>
                    <a:pt x="312" y="401"/>
                  </a:cubicBezTo>
                  <a:cubicBezTo>
                    <a:pt x="312" y="401"/>
                    <a:pt x="312" y="401"/>
                    <a:pt x="312" y="401"/>
                  </a:cubicBezTo>
                  <a:cubicBezTo>
                    <a:pt x="312" y="401"/>
                    <a:pt x="312" y="401"/>
                    <a:pt x="312" y="401"/>
                  </a:cubicBezTo>
                  <a:cubicBezTo>
                    <a:pt x="312" y="401"/>
                    <a:pt x="312" y="401"/>
                    <a:pt x="312" y="401"/>
                  </a:cubicBezTo>
                  <a:cubicBezTo>
                    <a:pt x="337" y="371"/>
                    <a:pt x="376" y="335"/>
                    <a:pt x="398" y="312"/>
                  </a:cubicBezTo>
                  <a:cubicBezTo>
                    <a:pt x="398" y="312"/>
                    <a:pt x="398" y="312"/>
                    <a:pt x="398" y="312"/>
                  </a:cubicBezTo>
                  <a:cubicBezTo>
                    <a:pt x="433" y="278"/>
                    <a:pt x="431" y="256"/>
                    <a:pt x="450" y="206"/>
                  </a:cubicBezTo>
                  <a:cubicBezTo>
                    <a:pt x="450" y="206"/>
                    <a:pt x="450" y="206"/>
                    <a:pt x="450" y="206"/>
                  </a:cubicBezTo>
                  <a:cubicBezTo>
                    <a:pt x="460" y="180"/>
                    <a:pt x="462" y="154"/>
                    <a:pt x="464" y="133"/>
                  </a:cubicBezTo>
                  <a:cubicBezTo>
                    <a:pt x="464" y="133"/>
                    <a:pt x="464" y="133"/>
                    <a:pt x="464" y="133"/>
                  </a:cubicBezTo>
                  <a:cubicBezTo>
                    <a:pt x="462" y="133"/>
                    <a:pt x="461" y="133"/>
                    <a:pt x="460" y="133"/>
                  </a:cubicBezTo>
                  <a:cubicBezTo>
                    <a:pt x="460" y="133"/>
                    <a:pt x="460" y="133"/>
                    <a:pt x="460" y="133"/>
                  </a:cubicBezTo>
                  <a:cubicBezTo>
                    <a:pt x="438" y="133"/>
                    <a:pt x="427" y="110"/>
                    <a:pt x="422" y="85"/>
                  </a:cubicBezTo>
                  <a:cubicBezTo>
                    <a:pt x="422" y="85"/>
                    <a:pt x="422" y="85"/>
                    <a:pt x="422" y="85"/>
                  </a:cubicBezTo>
                  <a:cubicBezTo>
                    <a:pt x="417" y="60"/>
                    <a:pt x="417" y="31"/>
                    <a:pt x="417" y="18"/>
                  </a:cubicBezTo>
                  <a:cubicBezTo>
                    <a:pt x="417" y="18"/>
                    <a:pt x="417" y="18"/>
                    <a:pt x="417" y="18"/>
                  </a:cubicBezTo>
                  <a:cubicBezTo>
                    <a:pt x="417" y="17"/>
                    <a:pt x="417" y="17"/>
                    <a:pt x="417" y="16"/>
                  </a:cubicBezTo>
                  <a:cubicBezTo>
                    <a:pt x="417" y="16"/>
                    <a:pt x="417" y="16"/>
                    <a:pt x="417" y="16"/>
                  </a:cubicBezTo>
                  <a:cubicBezTo>
                    <a:pt x="417" y="11"/>
                    <a:pt x="416" y="8"/>
                    <a:pt x="415" y="6"/>
                  </a:cubicBezTo>
                  <a:cubicBezTo>
                    <a:pt x="415" y="6"/>
                    <a:pt x="415" y="6"/>
                    <a:pt x="415" y="6"/>
                  </a:cubicBezTo>
                  <a:cubicBezTo>
                    <a:pt x="415" y="4"/>
                    <a:pt x="414" y="4"/>
                    <a:pt x="412" y="4"/>
                  </a:cubicBezTo>
                  <a:cubicBezTo>
                    <a:pt x="412" y="4"/>
                    <a:pt x="412" y="4"/>
                    <a:pt x="412" y="4"/>
                  </a:cubicBezTo>
                  <a:cubicBezTo>
                    <a:pt x="406" y="3"/>
                    <a:pt x="390" y="14"/>
                    <a:pt x="364" y="27"/>
                  </a:cubicBezTo>
                  <a:cubicBezTo>
                    <a:pt x="364" y="27"/>
                    <a:pt x="364" y="27"/>
                    <a:pt x="364" y="27"/>
                  </a:cubicBezTo>
                  <a:cubicBezTo>
                    <a:pt x="330" y="44"/>
                    <a:pt x="284" y="58"/>
                    <a:pt x="258" y="58"/>
                  </a:cubicBezTo>
                  <a:cubicBezTo>
                    <a:pt x="258" y="58"/>
                    <a:pt x="258" y="58"/>
                    <a:pt x="258" y="58"/>
                  </a:cubicBezTo>
                  <a:cubicBezTo>
                    <a:pt x="250" y="58"/>
                    <a:pt x="245" y="57"/>
                    <a:pt x="241" y="54"/>
                  </a:cubicBezTo>
                  <a:cubicBezTo>
                    <a:pt x="241" y="54"/>
                    <a:pt x="241" y="54"/>
                    <a:pt x="241" y="54"/>
                  </a:cubicBezTo>
                  <a:cubicBezTo>
                    <a:pt x="229" y="64"/>
                    <a:pt x="215" y="74"/>
                    <a:pt x="203" y="79"/>
                  </a:cubicBezTo>
                  <a:cubicBezTo>
                    <a:pt x="203" y="79"/>
                    <a:pt x="203" y="79"/>
                    <a:pt x="203" y="79"/>
                  </a:cubicBezTo>
                  <a:cubicBezTo>
                    <a:pt x="194" y="83"/>
                    <a:pt x="193" y="94"/>
                    <a:pt x="190" y="104"/>
                  </a:cubicBezTo>
                  <a:cubicBezTo>
                    <a:pt x="190" y="104"/>
                    <a:pt x="190" y="104"/>
                    <a:pt x="190" y="104"/>
                  </a:cubicBezTo>
                  <a:cubicBezTo>
                    <a:pt x="188" y="115"/>
                    <a:pt x="182" y="126"/>
                    <a:pt x="164" y="125"/>
                  </a:cubicBezTo>
                  <a:cubicBezTo>
                    <a:pt x="164" y="125"/>
                    <a:pt x="164" y="125"/>
                    <a:pt x="164" y="125"/>
                  </a:cubicBezTo>
                  <a:cubicBezTo>
                    <a:pt x="160" y="125"/>
                    <a:pt x="156" y="125"/>
                    <a:pt x="150" y="124"/>
                  </a:cubicBezTo>
                  <a:cubicBezTo>
                    <a:pt x="150" y="124"/>
                    <a:pt x="150" y="124"/>
                    <a:pt x="150" y="124"/>
                  </a:cubicBezTo>
                  <a:cubicBezTo>
                    <a:pt x="142" y="122"/>
                    <a:pt x="135" y="121"/>
                    <a:pt x="129" y="121"/>
                  </a:cubicBezTo>
                  <a:cubicBezTo>
                    <a:pt x="129" y="121"/>
                    <a:pt x="129" y="121"/>
                    <a:pt x="129" y="121"/>
                  </a:cubicBezTo>
                  <a:cubicBezTo>
                    <a:pt x="97" y="121"/>
                    <a:pt x="91" y="140"/>
                    <a:pt x="62" y="145"/>
                  </a:cubicBezTo>
                  <a:cubicBezTo>
                    <a:pt x="62" y="145"/>
                    <a:pt x="62" y="145"/>
                    <a:pt x="62" y="145"/>
                  </a:cubicBezTo>
                  <a:cubicBezTo>
                    <a:pt x="45" y="149"/>
                    <a:pt x="31" y="160"/>
                    <a:pt x="21" y="170"/>
                  </a:cubicBezTo>
                  <a:cubicBezTo>
                    <a:pt x="21" y="170"/>
                    <a:pt x="21" y="170"/>
                    <a:pt x="21" y="170"/>
                  </a:cubicBezTo>
                  <a:cubicBezTo>
                    <a:pt x="29" y="186"/>
                    <a:pt x="39" y="212"/>
                    <a:pt x="39" y="231"/>
                  </a:cubicBezTo>
                  <a:cubicBezTo>
                    <a:pt x="39" y="231"/>
                    <a:pt x="39" y="231"/>
                    <a:pt x="39" y="231"/>
                  </a:cubicBezTo>
                  <a:cubicBezTo>
                    <a:pt x="39" y="240"/>
                    <a:pt x="37" y="247"/>
                    <a:pt x="32" y="252"/>
                  </a:cubicBezTo>
                  <a:cubicBezTo>
                    <a:pt x="32" y="252"/>
                    <a:pt x="32" y="252"/>
                    <a:pt x="32" y="252"/>
                  </a:cubicBezTo>
                  <a:cubicBezTo>
                    <a:pt x="24" y="261"/>
                    <a:pt x="13" y="280"/>
                    <a:pt x="5" y="296"/>
                  </a:cubicBezTo>
                  <a:cubicBezTo>
                    <a:pt x="5" y="296"/>
                    <a:pt x="5" y="296"/>
                    <a:pt x="5" y="296"/>
                  </a:cubicBezTo>
                  <a:cubicBezTo>
                    <a:pt x="25" y="302"/>
                    <a:pt x="50" y="302"/>
                    <a:pt x="64" y="303"/>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 name="Freeform 52"/>
            <p:cNvSpPr>
              <a:spLocks noEditPoints="1"/>
            </p:cNvSpPr>
            <p:nvPr/>
          </p:nvSpPr>
          <p:spPr bwMode="auto">
            <a:xfrm>
              <a:off x="4244979" y="4667253"/>
              <a:ext cx="996951" cy="873126"/>
            </a:xfrm>
            <a:custGeom>
              <a:avLst/>
              <a:gdLst>
                <a:gd name="T0" fmla="*/ 372734 w 444"/>
                <a:gd name="T1" fmla="*/ 848372 h 388"/>
                <a:gd name="T2" fmla="*/ 224539 w 444"/>
                <a:gd name="T3" fmla="*/ 843872 h 388"/>
                <a:gd name="T4" fmla="*/ 159422 w 444"/>
                <a:gd name="T5" fmla="*/ 841621 h 388"/>
                <a:gd name="T6" fmla="*/ 150441 w 444"/>
                <a:gd name="T7" fmla="*/ 787614 h 388"/>
                <a:gd name="T8" fmla="*/ 134723 w 444"/>
                <a:gd name="T9" fmla="*/ 715603 h 388"/>
                <a:gd name="T10" fmla="*/ 125742 w 444"/>
                <a:gd name="T11" fmla="*/ 654845 h 388"/>
                <a:gd name="T12" fmla="*/ 179631 w 444"/>
                <a:gd name="T13" fmla="*/ 603087 h 388"/>
                <a:gd name="T14" fmla="*/ 103288 w 444"/>
                <a:gd name="T15" fmla="*/ 510824 h 388"/>
                <a:gd name="T16" fmla="*/ 67362 w 444"/>
                <a:gd name="T17" fmla="*/ 524326 h 388"/>
                <a:gd name="T18" fmla="*/ 11227 w 444"/>
                <a:gd name="T19" fmla="*/ 416310 h 388"/>
                <a:gd name="T20" fmla="*/ 235765 w 444"/>
                <a:gd name="T21" fmla="*/ 355551 h 388"/>
                <a:gd name="T22" fmla="*/ 291900 w 444"/>
                <a:gd name="T23" fmla="*/ 348800 h 388"/>
                <a:gd name="T24" fmla="*/ 289655 w 444"/>
                <a:gd name="T25" fmla="*/ 339799 h 388"/>
                <a:gd name="T26" fmla="*/ 303127 w 444"/>
                <a:gd name="T27" fmla="*/ 337549 h 388"/>
                <a:gd name="T28" fmla="*/ 440095 w 444"/>
                <a:gd name="T29" fmla="*/ 222782 h 388"/>
                <a:gd name="T30" fmla="*/ 395188 w 444"/>
                <a:gd name="T31" fmla="*/ 108016 h 388"/>
                <a:gd name="T32" fmla="*/ 424378 w 444"/>
                <a:gd name="T33" fmla="*/ 78761 h 388"/>
                <a:gd name="T34" fmla="*/ 541138 w 444"/>
                <a:gd name="T35" fmla="*/ 101265 h 388"/>
                <a:gd name="T36" fmla="*/ 669125 w 444"/>
                <a:gd name="T37" fmla="*/ 0 h 388"/>
                <a:gd name="T38" fmla="*/ 875700 w 444"/>
                <a:gd name="T39" fmla="*/ 132769 h 388"/>
                <a:gd name="T40" fmla="*/ 956534 w 444"/>
                <a:gd name="T41" fmla="*/ 182276 h 388"/>
                <a:gd name="T42" fmla="*/ 929589 w 444"/>
                <a:gd name="T43" fmla="*/ 328547 h 388"/>
                <a:gd name="T44" fmla="*/ 996951 w 444"/>
                <a:gd name="T45" fmla="*/ 369053 h 388"/>
                <a:gd name="T46" fmla="*/ 891418 w 444"/>
                <a:gd name="T47" fmla="*/ 585084 h 388"/>
                <a:gd name="T48" fmla="*/ 893663 w 444"/>
                <a:gd name="T49" fmla="*/ 603087 h 388"/>
                <a:gd name="T50" fmla="*/ 774658 w 444"/>
                <a:gd name="T51" fmla="*/ 720104 h 388"/>
                <a:gd name="T52" fmla="*/ 684842 w 444"/>
                <a:gd name="T53" fmla="*/ 765110 h 388"/>
                <a:gd name="T54" fmla="*/ 487249 w 444"/>
                <a:gd name="T55" fmla="*/ 812367 h 388"/>
                <a:gd name="T56" fmla="*/ 390697 w 444"/>
                <a:gd name="T57" fmla="*/ 873126 h 388"/>
                <a:gd name="T58" fmla="*/ 390697 w 444"/>
                <a:gd name="T59" fmla="*/ 861874 h 388"/>
                <a:gd name="T60" fmla="*/ 637689 w 444"/>
                <a:gd name="T61" fmla="*/ 749358 h 388"/>
                <a:gd name="T62" fmla="*/ 716278 w 444"/>
                <a:gd name="T63" fmla="*/ 758359 h 388"/>
                <a:gd name="T64" fmla="*/ 801602 w 444"/>
                <a:gd name="T65" fmla="*/ 654845 h 388"/>
                <a:gd name="T66" fmla="*/ 882436 w 444"/>
                <a:gd name="T67" fmla="*/ 585084 h 388"/>
                <a:gd name="T68" fmla="*/ 987969 w 444"/>
                <a:gd name="T69" fmla="*/ 369053 h 388"/>
                <a:gd name="T70" fmla="*/ 922853 w 444"/>
                <a:gd name="T71" fmla="*/ 335298 h 388"/>
                <a:gd name="T72" fmla="*/ 918363 w 444"/>
                <a:gd name="T73" fmla="*/ 328547 h 388"/>
                <a:gd name="T74" fmla="*/ 947553 w 444"/>
                <a:gd name="T75" fmla="*/ 186777 h 388"/>
                <a:gd name="T76" fmla="*/ 756695 w 444"/>
                <a:gd name="T77" fmla="*/ 54008 h 388"/>
                <a:gd name="T78" fmla="*/ 617481 w 444"/>
                <a:gd name="T79" fmla="*/ 40506 h 388"/>
                <a:gd name="T80" fmla="*/ 511948 w 444"/>
                <a:gd name="T81" fmla="*/ 121518 h 388"/>
                <a:gd name="T82" fmla="*/ 413151 w 444"/>
                <a:gd name="T83" fmla="*/ 94514 h 388"/>
                <a:gd name="T84" fmla="*/ 426623 w 444"/>
                <a:gd name="T85" fmla="*/ 150772 h 388"/>
                <a:gd name="T86" fmla="*/ 303127 w 444"/>
                <a:gd name="T87" fmla="*/ 346550 h 388"/>
                <a:gd name="T88" fmla="*/ 300882 w 444"/>
                <a:gd name="T89" fmla="*/ 348800 h 388"/>
                <a:gd name="T90" fmla="*/ 280673 w 444"/>
                <a:gd name="T91" fmla="*/ 362302 h 388"/>
                <a:gd name="T92" fmla="*/ 175140 w 444"/>
                <a:gd name="T93" fmla="*/ 364553 h 388"/>
                <a:gd name="T94" fmla="*/ 11227 w 444"/>
                <a:gd name="T95" fmla="*/ 445564 h 388"/>
                <a:gd name="T96" fmla="*/ 67362 w 444"/>
                <a:gd name="T97" fmla="*/ 515324 h 388"/>
                <a:gd name="T98" fmla="*/ 103288 w 444"/>
                <a:gd name="T99" fmla="*/ 501822 h 388"/>
                <a:gd name="T100" fmla="*/ 130232 w 444"/>
                <a:gd name="T101" fmla="*/ 663846 h 388"/>
                <a:gd name="T102" fmla="*/ 141459 w 444"/>
                <a:gd name="T103" fmla="*/ 711103 h 388"/>
                <a:gd name="T104" fmla="*/ 159422 w 444"/>
                <a:gd name="T105" fmla="*/ 789864 h 388"/>
                <a:gd name="T106" fmla="*/ 188612 w 444"/>
                <a:gd name="T107" fmla="*/ 841621 h 388"/>
                <a:gd name="T108" fmla="*/ 305372 w 444"/>
                <a:gd name="T109" fmla="*/ 823619 h 3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44" h="388">
                  <a:moveTo>
                    <a:pt x="174" y="388"/>
                  </a:moveTo>
                  <a:cubicBezTo>
                    <a:pt x="173" y="388"/>
                    <a:pt x="172" y="388"/>
                    <a:pt x="172" y="387"/>
                  </a:cubicBezTo>
                  <a:cubicBezTo>
                    <a:pt x="172" y="387"/>
                    <a:pt x="172" y="387"/>
                    <a:pt x="172" y="387"/>
                  </a:cubicBezTo>
                  <a:cubicBezTo>
                    <a:pt x="170" y="382"/>
                    <a:pt x="167" y="379"/>
                    <a:pt x="166" y="377"/>
                  </a:cubicBezTo>
                  <a:cubicBezTo>
                    <a:pt x="166" y="377"/>
                    <a:pt x="166" y="377"/>
                    <a:pt x="166" y="377"/>
                  </a:cubicBezTo>
                  <a:cubicBezTo>
                    <a:pt x="161" y="372"/>
                    <a:pt x="149" y="370"/>
                    <a:pt x="136" y="370"/>
                  </a:cubicBezTo>
                  <a:cubicBezTo>
                    <a:pt x="136" y="370"/>
                    <a:pt x="136" y="370"/>
                    <a:pt x="136" y="370"/>
                  </a:cubicBezTo>
                  <a:cubicBezTo>
                    <a:pt x="125" y="370"/>
                    <a:pt x="111" y="372"/>
                    <a:pt x="100" y="375"/>
                  </a:cubicBezTo>
                  <a:cubicBezTo>
                    <a:pt x="100" y="375"/>
                    <a:pt x="100" y="375"/>
                    <a:pt x="100" y="375"/>
                  </a:cubicBezTo>
                  <a:cubicBezTo>
                    <a:pt x="94" y="377"/>
                    <a:pt x="89" y="378"/>
                    <a:pt x="84" y="378"/>
                  </a:cubicBezTo>
                  <a:cubicBezTo>
                    <a:pt x="84" y="378"/>
                    <a:pt x="84" y="378"/>
                    <a:pt x="84" y="378"/>
                  </a:cubicBezTo>
                  <a:cubicBezTo>
                    <a:pt x="79" y="378"/>
                    <a:pt x="74" y="377"/>
                    <a:pt x="71" y="374"/>
                  </a:cubicBezTo>
                  <a:cubicBezTo>
                    <a:pt x="71" y="374"/>
                    <a:pt x="71" y="374"/>
                    <a:pt x="71" y="374"/>
                  </a:cubicBezTo>
                  <a:cubicBezTo>
                    <a:pt x="67" y="371"/>
                    <a:pt x="65" y="366"/>
                    <a:pt x="65" y="361"/>
                  </a:cubicBezTo>
                  <a:cubicBezTo>
                    <a:pt x="65" y="361"/>
                    <a:pt x="65" y="361"/>
                    <a:pt x="65" y="361"/>
                  </a:cubicBezTo>
                  <a:cubicBezTo>
                    <a:pt x="65" y="357"/>
                    <a:pt x="66" y="354"/>
                    <a:pt x="67" y="350"/>
                  </a:cubicBezTo>
                  <a:cubicBezTo>
                    <a:pt x="67" y="350"/>
                    <a:pt x="67" y="350"/>
                    <a:pt x="67" y="350"/>
                  </a:cubicBezTo>
                  <a:cubicBezTo>
                    <a:pt x="68" y="348"/>
                    <a:pt x="68" y="345"/>
                    <a:pt x="68" y="343"/>
                  </a:cubicBezTo>
                  <a:cubicBezTo>
                    <a:pt x="68" y="343"/>
                    <a:pt x="68" y="343"/>
                    <a:pt x="68" y="343"/>
                  </a:cubicBezTo>
                  <a:cubicBezTo>
                    <a:pt x="68" y="334"/>
                    <a:pt x="64" y="325"/>
                    <a:pt x="60" y="318"/>
                  </a:cubicBezTo>
                  <a:cubicBezTo>
                    <a:pt x="60" y="318"/>
                    <a:pt x="60" y="318"/>
                    <a:pt x="60" y="318"/>
                  </a:cubicBezTo>
                  <a:cubicBezTo>
                    <a:pt x="55" y="310"/>
                    <a:pt x="51" y="304"/>
                    <a:pt x="51" y="298"/>
                  </a:cubicBezTo>
                  <a:cubicBezTo>
                    <a:pt x="51" y="298"/>
                    <a:pt x="51" y="298"/>
                    <a:pt x="51" y="298"/>
                  </a:cubicBezTo>
                  <a:cubicBezTo>
                    <a:pt x="51" y="295"/>
                    <a:pt x="53" y="292"/>
                    <a:pt x="56" y="291"/>
                  </a:cubicBezTo>
                  <a:cubicBezTo>
                    <a:pt x="56" y="291"/>
                    <a:pt x="56" y="291"/>
                    <a:pt x="56" y="291"/>
                  </a:cubicBezTo>
                  <a:cubicBezTo>
                    <a:pt x="59" y="290"/>
                    <a:pt x="63" y="289"/>
                    <a:pt x="66" y="287"/>
                  </a:cubicBezTo>
                  <a:cubicBezTo>
                    <a:pt x="66" y="287"/>
                    <a:pt x="66" y="287"/>
                    <a:pt x="66" y="287"/>
                  </a:cubicBezTo>
                  <a:cubicBezTo>
                    <a:pt x="73" y="284"/>
                    <a:pt x="80" y="280"/>
                    <a:pt x="80" y="268"/>
                  </a:cubicBezTo>
                  <a:cubicBezTo>
                    <a:pt x="80" y="268"/>
                    <a:pt x="80" y="268"/>
                    <a:pt x="80" y="268"/>
                  </a:cubicBezTo>
                  <a:cubicBezTo>
                    <a:pt x="80" y="258"/>
                    <a:pt x="75" y="248"/>
                    <a:pt x="68" y="240"/>
                  </a:cubicBezTo>
                  <a:cubicBezTo>
                    <a:pt x="68" y="240"/>
                    <a:pt x="68" y="240"/>
                    <a:pt x="68" y="240"/>
                  </a:cubicBezTo>
                  <a:cubicBezTo>
                    <a:pt x="62" y="232"/>
                    <a:pt x="53" y="227"/>
                    <a:pt x="46" y="227"/>
                  </a:cubicBezTo>
                  <a:cubicBezTo>
                    <a:pt x="46" y="227"/>
                    <a:pt x="46" y="227"/>
                    <a:pt x="46" y="227"/>
                  </a:cubicBezTo>
                  <a:cubicBezTo>
                    <a:pt x="43" y="227"/>
                    <a:pt x="41" y="228"/>
                    <a:pt x="39" y="230"/>
                  </a:cubicBezTo>
                  <a:cubicBezTo>
                    <a:pt x="39" y="230"/>
                    <a:pt x="39" y="230"/>
                    <a:pt x="39" y="230"/>
                  </a:cubicBezTo>
                  <a:cubicBezTo>
                    <a:pt x="36" y="232"/>
                    <a:pt x="33" y="233"/>
                    <a:pt x="30" y="233"/>
                  </a:cubicBezTo>
                  <a:cubicBezTo>
                    <a:pt x="30" y="233"/>
                    <a:pt x="30" y="233"/>
                    <a:pt x="30" y="233"/>
                  </a:cubicBezTo>
                  <a:cubicBezTo>
                    <a:pt x="16" y="233"/>
                    <a:pt x="1" y="214"/>
                    <a:pt x="1" y="198"/>
                  </a:cubicBezTo>
                  <a:cubicBezTo>
                    <a:pt x="1" y="198"/>
                    <a:pt x="1" y="198"/>
                    <a:pt x="1" y="198"/>
                  </a:cubicBezTo>
                  <a:cubicBezTo>
                    <a:pt x="0" y="193"/>
                    <a:pt x="2" y="189"/>
                    <a:pt x="5" y="185"/>
                  </a:cubicBezTo>
                  <a:cubicBezTo>
                    <a:pt x="5" y="185"/>
                    <a:pt x="5" y="185"/>
                    <a:pt x="5" y="185"/>
                  </a:cubicBezTo>
                  <a:cubicBezTo>
                    <a:pt x="22" y="169"/>
                    <a:pt x="48" y="158"/>
                    <a:pt x="78" y="158"/>
                  </a:cubicBezTo>
                  <a:cubicBezTo>
                    <a:pt x="78" y="158"/>
                    <a:pt x="78" y="158"/>
                    <a:pt x="78" y="158"/>
                  </a:cubicBezTo>
                  <a:cubicBezTo>
                    <a:pt x="87" y="158"/>
                    <a:pt x="97" y="158"/>
                    <a:pt x="105" y="158"/>
                  </a:cubicBezTo>
                  <a:cubicBezTo>
                    <a:pt x="105" y="158"/>
                    <a:pt x="105" y="158"/>
                    <a:pt x="105" y="158"/>
                  </a:cubicBezTo>
                  <a:cubicBezTo>
                    <a:pt x="116" y="158"/>
                    <a:pt x="126" y="157"/>
                    <a:pt x="129" y="156"/>
                  </a:cubicBezTo>
                  <a:cubicBezTo>
                    <a:pt x="129" y="156"/>
                    <a:pt x="129" y="156"/>
                    <a:pt x="129" y="156"/>
                  </a:cubicBezTo>
                  <a:cubicBezTo>
                    <a:pt x="130" y="155"/>
                    <a:pt x="130" y="155"/>
                    <a:pt x="130" y="155"/>
                  </a:cubicBezTo>
                  <a:cubicBezTo>
                    <a:pt x="130" y="155"/>
                    <a:pt x="130" y="155"/>
                    <a:pt x="130" y="155"/>
                  </a:cubicBezTo>
                  <a:cubicBezTo>
                    <a:pt x="130" y="155"/>
                    <a:pt x="130" y="154"/>
                    <a:pt x="130" y="153"/>
                  </a:cubicBezTo>
                  <a:cubicBezTo>
                    <a:pt x="130" y="153"/>
                    <a:pt x="130" y="153"/>
                    <a:pt x="130" y="153"/>
                  </a:cubicBezTo>
                  <a:cubicBezTo>
                    <a:pt x="129" y="153"/>
                    <a:pt x="129" y="152"/>
                    <a:pt x="129" y="151"/>
                  </a:cubicBezTo>
                  <a:cubicBezTo>
                    <a:pt x="129" y="151"/>
                    <a:pt x="129" y="151"/>
                    <a:pt x="129" y="151"/>
                  </a:cubicBezTo>
                  <a:cubicBezTo>
                    <a:pt x="130" y="150"/>
                    <a:pt x="130" y="150"/>
                    <a:pt x="131" y="150"/>
                  </a:cubicBezTo>
                  <a:cubicBezTo>
                    <a:pt x="131" y="150"/>
                    <a:pt x="131" y="150"/>
                    <a:pt x="131" y="150"/>
                  </a:cubicBezTo>
                  <a:cubicBezTo>
                    <a:pt x="132" y="150"/>
                    <a:pt x="134" y="150"/>
                    <a:pt x="135" y="150"/>
                  </a:cubicBezTo>
                  <a:cubicBezTo>
                    <a:pt x="135" y="150"/>
                    <a:pt x="135" y="150"/>
                    <a:pt x="135" y="150"/>
                  </a:cubicBezTo>
                  <a:cubicBezTo>
                    <a:pt x="151" y="150"/>
                    <a:pt x="166" y="144"/>
                    <a:pt x="177" y="134"/>
                  </a:cubicBezTo>
                  <a:cubicBezTo>
                    <a:pt x="177" y="134"/>
                    <a:pt x="177" y="134"/>
                    <a:pt x="177" y="134"/>
                  </a:cubicBezTo>
                  <a:cubicBezTo>
                    <a:pt x="188" y="124"/>
                    <a:pt x="196" y="111"/>
                    <a:pt x="196" y="99"/>
                  </a:cubicBezTo>
                  <a:cubicBezTo>
                    <a:pt x="196" y="99"/>
                    <a:pt x="196" y="99"/>
                    <a:pt x="196" y="99"/>
                  </a:cubicBezTo>
                  <a:cubicBezTo>
                    <a:pt x="196" y="86"/>
                    <a:pt x="191" y="77"/>
                    <a:pt x="186" y="69"/>
                  </a:cubicBezTo>
                  <a:cubicBezTo>
                    <a:pt x="186" y="69"/>
                    <a:pt x="186" y="69"/>
                    <a:pt x="186" y="69"/>
                  </a:cubicBezTo>
                  <a:cubicBezTo>
                    <a:pt x="182" y="61"/>
                    <a:pt x="177" y="55"/>
                    <a:pt x="176" y="48"/>
                  </a:cubicBezTo>
                  <a:cubicBezTo>
                    <a:pt x="176" y="48"/>
                    <a:pt x="176" y="48"/>
                    <a:pt x="176" y="48"/>
                  </a:cubicBezTo>
                  <a:cubicBezTo>
                    <a:pt x="176" y="45"/>
                    <a:pt x="178" y="42"/>
                    <a:pt x="181" y="39"/>
                  </a:cubicBezTo>
                  <a:cubicBezTo>
                    <a:pt x="181" y="39"/>
                    <a:pt x="181" y="39"/>
                    <a:pt x="181" y="39"/>
                  </a:cubicBezTo>
                  <a:cubicBezTo>
                    <a:pt x="183" y="36"/>
                    <a:pt x="186" y="35"/>
                    <a:pt x="189" y="35"/>
                  </a:cubicBezTo>
                  <a:cubicBezTo>
                    <a:pt x="189" y="35"/>
                    <a:pt x="189" y="35"/>
                    <a:pt x="189" y="35"/>
                  </a:cubicBezTo>
                  <a:cubicBezTo>
                    <a:pt x="202" y="36"/>
                    <a:pt x="215" y="51"/>
                    <a:pt x="228" y="50"/>
                  </a:cubicBezTo>
                  <a:cubicBezTo>
                    <a:pt x="228" y="50"/>
                    <a:pt x="228" y="50"/>
                    <a:pt x="228" y="50"/>
                  </a:cubicBezTo>
                  <a:cubicBezTo>
                    <a:pt x="233" y="50"/>
                    <a:pt x="237" y="49"/>
                    <a:pt x="241" y="45"/>
                  </a:cubicBezTo>
                  <a:cubicBezTo>
                    <a:pt x="241" y="45"/>
                    <a:pt x="241" y="45"/>
                    <a:pt x="241" y="45"/>
                  </a:cubicBezTo>
                  <a:cubicBezTo>
                    <a:pt x="252" y="34"/>
                    <a:pt x="263" y="23"/>
                    <a:pt x="273" y="14"/>
                  </a:cubicBezTo>
                  <a:cubicBezTo>
                    <a:pt x="273" y="14"/>
                    <a:pt x="273" y="14"/>
                    <a:pt x="273" y="14"/>
                  </a:cubicBezTo>
                  <a:cubicBezTo>
                    <a:pt x="283" y="6"/>
                    <a:pt x="291" y="0"/>
                    <a:pt x="298" y="0"/>
                  </a:cubicBezTo>
                  <a:cubicBezTo>
                    <a:pt x="298" y="0"/>
                    <a:pt x="298" y="0"/>
                    <a:pt x="298" y="0"/>
                  </a:cubicBezTo>
                  <a:cubicBezTo>
                    <a:pt x="305" y="0"/>
                    <a:pt x="321" y="9"/>
                    <a:pt x="339" y="21"/>
                  </a:cubicBezTo>
                  <a:cubicBezTo>
                    <a:pt x="339" y="21"/>
                    <a:pt x="339" y="21"/>
                    <a:pt x="339" y="21"/>
                  </a:cubicBezTo>
                  <a:cubicBezTo>
                    <a:pt x="358" y="32"/>
                    <a:pt x="377" y="47"/>
                    <a:pt x="390" y="59"/>
                  </a:cubicBezTo>
                  <a:cubicBezTo>
                    <a:pt x="390" y="59"/>
                    <a:pt x="390" y="59"/>
                    <a:pt x="390" y="59"/>
                  </a:cubicBezTo>
                  <a:cubicBezTo>
                    <a:pt x="402" y="72"/>
                    <a:pt x="415" y="77"/>
                    <a:pt x="424" y="79"/>
                  </a:cubicBezTo>
                  <a:cubicBezTo>
                    <a:pt x="424" y="79"/>
                    <a:pt x="424" y="79"/>
                    <a:pt x="424" y="79"/>
                  </a:cubicBezTo>
                  <a:cubicBezTo>
                    <a:pt x="425" y="79"/>
                    <a:pt x="426" y="80"/>
                    <a:pt x="426" y="81"/>
                  </a:cubicBezTo>
                  <a:cubicBezTo>
                    <a:pt x="426" y="81"/>
                    <a:pt x="426" y="81"/>
                    <a:pt x="426" y="81"/>
                  </a:cubicBezTo>
                  <a:cubicBezTo>
                    <a:pt x="427" y="86"/>
                    <a:pt x="427" y="92"/>
                    <a:pt x="427" y="98"/>
                  </a:cubicBezTo>
                  <a:cubicBezTo>
                    <a:pt x="427" y="98"/>
                    <a:pt x="427" y="98"/>
                    <a:pt x="427" y="98"/>
                  </a:cubicBezTo>
                  <a:cubicBezTo>
                    <a:pt x="427" y="114"/>
                    <a:pt x="424" y="131"/>
                    <a:pt x="414" y="146"/>
                  </a:cubicBezTo>
                  <a:cubicBezTo>
                    <a:pt x="414" y="146"/>
                    <a:pt x="414" y="146"/>
                    <a:pt x="414" y="146"/>
                  </a:cubicBezTo>
                  <a:cubicBezTo>
                    <a:pt x="417" y="146"/>
                    <a:pt x="422" y="147"/>
                    <a:pt x="427" y="149"/>
                  </a:cubicBezTo>
                  <a:cubicBezTo>
                    <a:pt x="427" y="149"/>
                    <a:pt x="427" y="149"/>
                    <a:pt x="427" y="149"/>
                  </a:cubicBezTo>
                  <a:cubicBezTo>
                    <a:pt x="435" y="152"/>
                    <a:pt x="444" y="156"/>
                    <a:pt x="444" y="164"/>
                  </a:cubicBezTo>
                  <a:cubicBezTo>
                    <a:pt x="444" y="164"/>
                    <a:pt x="444" y="164"/>
                    <a:pt x="444" y="164"/>
                  </a:cubicBezTo>
                  <a:cubicBezTo>
                    <a:pt x="444" y="167"/>
                    <a:pt x="443" y="171"/>
                    <a:pt x="439" y="174"/>
                  </a:cubicBezTo>
                  <a:cubicBezTo>
                    <a:pt x="439" y="174"/>
                    <a:pt x="439" y="174"/>
                    <a:pt x="439" y="174"/>
                  </a:cubicBezTo>
                  <a:cubicBezTo>
                    <a:pt x="424" y="189"/>
                    <a:pt x="396" y="239"/>
                    <a:pt x="397" y="260"/>
                  </a:cubicBezTo>
                  <a:cubicBezTo>
                    <a:pt x="397" y="260"/>
                    <a:pt x="397" y="260"/>
                    <a:pt x="397" y="260"/>
                  </a:cubicBezTo>
                  <a:cubicBezTo>
                    <a:pt x="397" y="262"/>
                    <a:pt x="397" y="264"/>
                    <a:pt x="398" y="266"/>
                  </a:cubicBezTo>
                  <a:cubicBezTo>
                    <a:pt x="398" y="266"/>
                    <a:pt x="398" y="266"/>
                    <a:pt x="398" y="266"/>
                  </a:cubicBezTo>
                  <a:cubicBezTo>
                    <a:pt x="399" y="267"/>
                    <a:pt x="398" y="268"/>
                    <a:pt x="398" y="268"/>
                  </a:cubicBezTo>
                  <a:cubicBezTo>
                    <a:pt x="398" y="268"/>
                    <a:pt x="398" y="268"/>
                    <a:pt x="398" y="268"/>
                  </a:cubicBezTo>
                  <a:cubicBezTo>
                    <a:pt x="385" y="279"/>
                    <a:pt x="371" y="290"/>
                    <a:pt x="358" y="295"/>
                  </a:cubicBezTo>
                  <a:cubicBezTo>
                    <a:pt x="358" y="295"/>
                    <a:pt x="358" y="295"/>
                    <a:pt x="358" y="295"/>
                  </a:cubicBezTo>
                  <a:cubicBezTo>
                    <a:pt x="349" y="299"/>
                    <a:pt x="348" y="310"/>
                    <a:pt x="345" y="320"/>
                  </a:cubicBezTo>
                  <a:cubicBezTo>
                    <a:pt x="345" y="320"/>
                    <a:pt x="345" y="320"/>
                    <a:pt x="345" y="320"/>
                  </a:cubicBezTo>
                  <a:cubicBezTo>
                    <a:pt x="343" y="331"/>
                    <a:pt x="337" y="342"/>
                    <a:pt x="319" y="341"/>
                  </a:cubicBezTo>
                  <a:cubicBezTo>
                    <a:pt x="319" y="341"/>
                    <a:pt x="319" y="341"/>
                    <a:pt x="319" y="341"/>
                  </a:cubicBezTo>
                  <a:cubicBezTo>
                    <a:pt x="315" y="341"/>
                    <a:pt x="311" y="341"/>
                    <a:pt x="305" y="340"/>
                  </a:cubicBezTo>
                  <a:cubicBezTo>
                    <a:pt x="305" y="340"/>
                    <a:pt x="305" y="340"/>
                    <a:pt x="305" y="340"/>
                  </a:cubicBezTo>
                  <a:cubicBezTo>
                    <a:pt x="297" y="338"/>
                    <a:pt x="290" y="337"/>
                    <a:pt x="284" y="337"/>
                  </a:cubicBezTo>
                  <a:cubicBezTo>
                    <a:pt x="284" y="337"/>
                    <a:pt x="284" y="337"/>
                    <a:pt x="284" y="337"/>
                  </a:cubicBezTo>
                  <a:cubicBezTo>
                    <a:pt x="252" y="337"/>
                    <a:pt x="246" y="356"/>
                    <a:pt x="217" y="361"/>
                  </a:cubicBezTo>
                  <a:cubicBezTo>
                    <a:pt x="217" y="361"/>
                    <a:pt x="217" y="361"/>
                    <a:pt x="217" y="361"/>
                  </a:cubicBezTo>
                  <a:cubicBezTo>
                    <a:pt x="199" y="365"/>
                    <a:pt x="185" y="377"/>
                    <a:pt x="175" y="387"/>
                  </a:cubicBezTo>
                  <a:cubicBezTo>
                    <a:pt x="175" y="387"/>
                    <a:pt x="175" y="387"/>
                    <a:pt x="175" y="387"/>
                  </a:cubicBezTo>
                  <a:cubicBezTo>
                    <a:pt x="175" y="388"/>
                    <a:pt x="174" y="388"/>
                    <a:pt x="174" y="388"/>
                  </a:cubicBezTo>
                  <a:cubicBezTo>
                    <a:pt x="174" y="388"/>
                    <a:pt x="174" y="388"/>
                    <a:pt x="174" y="388"/>
                  </a:cubicBezTo>
                  <a:cubicBezTo>
                    <a:pt x="174" y="388"/>
                    <a:pt x="174" y="388"/>
                    <a:pt x="174" y="388"/>
                  </a:cubicBezTo>
                  <a:close/>
                  <a:moveTo>
                    <a:pt x="168" y="375"/>
                  </a:moveTo>
                  <a:cubicBezTo>
                    <a:pt x="170" y="376"/>
                    <a:pt x="172" y="379"/>
                    <a:pt x="174" y="383"/>
                  </a:cubicBezTo>
                  <a:cubicBezTo>
                    <a:pt x="174" y="383"/>
                    <a:pt x="174" y="383"/>
                    <a:pt x="174" y="383"/>
                  </a:cubicBezTo>
                  <a:cubicBezTo>
                    <a:pt x="184" y="372"/>
                    <a:pt x="198" y="361"/>
                    <a:pt x="216" y="357"/>
                  </a:cubicBezTo>
                  <a:cubicBezTo>
                    <a:pt x="216" y="357"/>
                    <a:pt x="216" y="357"/>
                    <a:pt x="216" y="357"/>
                  </a:cubicBezTo>
                  <a:cubicBezTo>
                    <a:pt x="243" y="353"/>
                    <a:pt x="250" y="334"/>
                    <a:pt x="284" y="333"/>
                  </a:cubicBezTo>
                  <a:cubicBezTo>
                    <a:pt x="284" y="333"/>
                    <a:pt x="284" y="333"/>
                    <a:pt x="284" y="333"/>
                  </a:cubicBezTo>
                  <a:cubicBezTo>
                    <a:pt x="290" y="333"/>
                    <a:pt x="297" y="334"/>
                    <a:pt x="306" y="336"/>
                  </a:cubicBezTo>
                  <a:cubicBezTo>
                    <a:pt x="306" y="336"/>
                    <a:pt x="306" y="336"/>
                    <a:pt x="306" y="336"/>
                  </a:cubicBezTo>
                  <a:cubicBezTo>
                    <a:pt x="311" y="337"/>
                    <a:pt x="316" y="337"/>
                    <a:pt x="319" y="337"/>
                  </a:cubicBezTo>
                  <a:cubicBezTo>
                    <a:pt x="319" y="337"/>
                    <a:pt x="319" y="337"/>
                    <a:pt x="319" y="337"/>
                  </a:cubicBezTo>
                  <a:cubicBezTo>
                    <a:pt x="335" y="337"/>
                    <a:pt x="338" y="329"/>
                    <a:pt x="341" y="319"/>
                  </a:cubicBezTo>
                  <a:cubicBezTo>
                    <a:pt x="341" y="319"/>
                    <a:pt x="341" y="319"/>
                    <a:pt x="341" y="319"/>
                  </a:cubicBezTo>
                  <a:cubicBezTo>
                    <a:pt x="344" y="309"/>
                    <a:pt x="345" y="297"/>
                    <a:pt x="357" y="291"/>
                  </a:cubicBezTo>
                  <a:cubicBezTo>
                    <a:pt x="357" y="291"/>
                    <a:pt x="357" y="291"/>
                    <a:pt x="357" y="291"/>
                  </a:cubicBezTo>
                  <a:cubicBezTo>
                    <a:pt x="368" y="287"/>
                    <a:pt x="382" y="276"/>
                    <a:pt x="394" y="266"/>
                  </a:cubicBezTo>
                  <a:cubicBezTo>
                    <a:pt x="394" y="266"/>
                    <a:pt x="394" y="266"/>
                    <a:pt x="394" y="266"/>
                  </a:cubicBezTo>
                  <a:cubicBezTo>
                    <a:pt x="393" y="264"/>
                    <a:pt x="393" y="262"/>
                    <a:pt x="393" y="260"/>
                  </a:cubicBezTo>
                  <a:cubicBezTo>
                    <a:pt x="393" y="260"/>
                    <a:pt x="393" y="260"/>
                    <a:pt x="393" y="260"/>
                  </a:cubicBezTo>
                  <a:cubicBezTo>
                    <a:pt x="393" y="237"/>
                    <a:pt x="420" y="188"/>
                    <a:pt x="436" y="171"/>
                  </a:cubicBezTo>
                  <a:cubicBezTo>
                    <a:pt x="436" y="171"/>
                    <a:pt x="436" y="171"/>
                    <a:pt x="436" y="171"/>
                  </a:cubicBezTo>
                  <a:cubicBezTo>
                    <a:pt x="439" y="168"/>
                    <a:pt x="440" y="166"/>
                    <a:pt x="440" y="164"/>
                  </a:cubicBezTo>
                  <a:cubicBezTo>
                    <a:pt x="440" y="164"/>
                    <a:pt x="440" y="164"/>
                    <a:pt x="440" y="164"/>
                  </a:cubicBezTo>
                  <a:cubicBezTo>
                    <a:pt x="441" y="160"/>
                    <a:pt x="434" y="156"/>
                    <a:pt x="426" y="153"/>
                  </a:cubicBezTo>
                  <a:cubicBezTo>
                    <a:pt x="426" y="153"/>
                    <a:pt x="426" y="153"/>
                    <a:pt x="426" y="153"/>
                  </a:cubicBezTo>
                  <a:cubicBezTo>
                    <a:pt x="418" y="150"/>
                    <a:pt x="411" y="149"/>
                    <a:pt x="411" y="149"/>
                  </a:cubicBezTo>
                  <a:cubicBezTo>
                    <a:pt x="411" y="149"/>
                    <a:pt x="411" y="149"/>
                    <a:pt x="411" y="149"/>
                  </a:cubicBezTo>
                  <a:cubicBezTo>
                    <a:pt x="410" y="149"/>
                    <a:pt x="410" y="149"/>
                    <a:pt x="409" y="148"/>
                  </a:cubicBezTo>
                  <a:cubicBezTo>
                    <a:pt x="409" y="148"/>
                    <a:pt x="409" y="148"/>
                    <a:pt x="409" y="148"/>
                  </a:cubicBezTo>
                  <a:cubicBezTo>
                    <a:pt x="409" y="147"/>
                    <a:pt x="409" y="147"/>
                    <a:pt x="409" y="146"/>
                  </a:cubicBezTo>
                  <a:cubicBezTo>
                    <a:pt x="409" y="146"/>
                    <a:pt x="409" y="146"/>
                    <a:pt x="409" y="146"/>
                  </a:cubicBezTo>
                  <a:cubicBezTo>
                    <a:pt x="420" y="131"/>
                    <a:pt x="423" y="114"/>
                    <a:pt x="423" y="98"/>
                  </a:cubicBezTo>
                  <a:cubicBezTo>
                    <a:pt x="423" y="98"/>
                    <a:pt x="423" y="98"/>
                    <a:pt x="423" y="98"/>
                  </a:cubicBezTo>
                  <a:cubicBezTo>
                    <a:pt x="423" y="93"/>
                    <a:pt x="423" y="88"/>
                    <a:pt x="422" y="83"/>
                  </a:cubicBezTo>
                  <a:cubicBezTo>
                    <a:pt x="422" y="83"/>
                    <a:pt x="422" y="83"/>
                    <a:pt x="422" y="83"/>
                  </a:cubicBezTo>
                  <a:cubicBezTo>
                    <a:pt x="412" y="80"/>
                    <a:pt x="399" y="75"/>
                    <a:pt x="387" y="62"/>
                  </a:cubicBezTo>
                  <a:cubicBezTo>
                    <a:pt x="387" y="62"/>
                    <a:pt x="387" y="62"/>
                    <a:pt x="387" y="62"/>
                  </a:cubicBezTo>
                  <a:cubicBezTo>
                    <a:pt x="375" y="50"/>
                    <a:pt x="355" y="36"/>
                    <a:pt x="337" y="24"/>
                  </a:cubicBezTo>
                  <a:cubicBezTo>
                    <a:pt x="337" y="24"/>
                    <a:pt x="337" y="24"/>
                    <a:pt x="337" y="24"/>
                  </a:cubicBezTo>
                  <a:cubicBezTo>
                    <a:pt x="319" y="12"/>
                    <a:pt x="302" y="4"/>
                    <a:pt x="298" y="4"/>
                  </a:cubicBezTo>
                  <a:cubicBezTo>
                    <a:pt x="298" y="4"/>
                    <a:pt x="298" y="4"/>
                    <a:pt x="298" y="4"/>
                  </a:cubicBezTo>
                  <a:cubicBezTo>
                    <a:pt x="293" y="4"/>
                    <a:pt x="285" y="9"/>
                    <a:pt x="275" y="18"/>
                  </a:cubicBezTo>
                  <a:cubicBezTo>
                    <a:pt x="275" y="18"/>
                    <a:pt x="275" y="18"/>
                    <a:pt x="275" y="18"/>
                  </a:cubicBezTo>
                  <a:cubicBezTo>
                    <a:pt x="266" y="26"/>
                    <a:pt x="255" y="37"/>
                    <a:pt x="244" y="47"/>
                  </a:cubicBezTo>
                  <a:cubicBezTo>
                    <a:pt x="244" y="47"/>
                    <a:pt x="244" y="47"/>
                    <a:pt x="244" y="47"/>
                  </a:cubicBezTo>
                  <a:cubicBezTo>
                    <a:pt x="239" y="52"/>
                    <a:pt x="234" y="54"/>
                    <a:pt x="228" y="54"/>
                  </a:cubicBezTo>
                  <a:cubicBezTo>
                    <a:pt x="228" y="54"/>
                    <a:pt x="228" y="54"/>
                    <a:pt x="228" y="54"/>
                  </a:cubicBezTo>
                  <a:cubicBezTo>
                    <a:pt x="213" y="54"/>
                    <a:pt x="198" y="39"/>
                    <a:pt x="189" y="39"/>
                  </a:cubicBezTo>
                  <a:cubicBezTo>
                    <a:pt x="189" y="39"/>
                    <a:pt x="189" y="39"/>
                    <a:pt x="189" y="39"/>
                  </a:cubicBezTo>
                  <a:cubicBezTo>
                    <a:pt x="187" y="39"/>
                    <a:pt x="185" y="40"/>
                    <a:pt x="184" y="42"/>
                  </a:cubicBezTo>
                  <a:cubicBezTo>
                    <a:pt x="184" y="42"/>
                    <a:pt x="184" y="42"/>
                    <a:pt x="184" y="42"/>
                  </a:cubicBezTo>
                  <a:cubicBezTo>
                    <a:pt x="181" y="44"/>
                    <a:pt x="180" y="46"/>
                    <a:pt x="180" y="48"/>
                  </a:cubicBezTo>
                  <a:cubicBezTo>
                    <a:pt x="180" y="48"/>
                    <a:pt x="180" y="48"/>
                    <a:pt x="180" y="48"/>
                  </a:cubicBezTo>
                  <a:cubicBezTo>
                    <a:pt x="180" y="53"/>
                    <a:pt x="185" y="59"/>
                    <a:pt x="190" y="67"/>
                  </a:cubicBezTo>
                  <a:cubicBezTo>
                    <a:pt x="190" y="67"/>
                    <a:pt x="190" y="67"/>
                    <a:pt x="190" y="67"/>
                  </a:cubicBezTo>
                  <a:cubicBezTo>
                    <a:pt x="195" y="75"/>
                    <a:pt x="200" y="85"/>
                    <a:pt x="200" y="99"/>
                  </a:cubicBezTo>
                  <a:cubicBezTo>
                    <a:pt x="200" y="99"/>
                    <a:pt x="200" y="99"/>
                    <a:pt x="200" y="99"/>
                  </a:cubicBezTo>
                  <a:cubicBezTo>
                    <a:pt x="199" y="127"/>
                    <a:pt x="169" y="154"/>
                    <a:pt x="135" y="154"/>
                  </a:cubicBezTo>
                  <a:cubicBezTo>
                    <a:pt x="135" y="154"/>
                    <a:pt x="135" y="154"/>
                    <a:pt x="135" y="154"/>
                  </a:cubicBezTo>
                  <a:cubicBezTo>
                    <a:pt x="135" y="154"/>
                    <a:pt x="135" y="154"/>
                    <a:pt x="134" y="154"/>
                  </a:cubicBezTo>
                  <a:cubicBezTo>
                    <a:pt x="134" y="154"/>
                    <a:pt x="134" y="154"/>
                    <a:pt x="134" y="154"/>
                  </a:cubicBezTo>
                  <a:cubicBezTo>
                    <a:pt x="134" y="154"/>
                    <a:pt x="134" y="155"/>
                    <a:pt x="134" y="155"/>
                  </a:cubicBezTo>
                  <a:cubicBezTo>
                    <a:pt x="134" y="155"/>
                    <a:pt x="134" y="155"/>
                    <a:pt x="134" y="155"/>
                  </a:cubicBezTo>
                  <a:cubicBezTo>
                    <a:pt x="134" y="157"/>
                    <a:pt x="133" y="159"/>
                    <a:pt x="131" y="159"/>
                  </a:cubicBezTo>
                  <a:cubicBezTo>
                    <a:pt x="131" y="159"/>
                    <a:pt x="131" y="159"/>
                    <a:pt x="131" y="159"/>
                  </a:cubicBezTo>
                  <a:cubicBezTo>
                    <a:pt x="129" y="160"/>
                    <a:pt x="127" y="161"/>
                    <a:pt x="125" y="161"/>
                  </a:cubicBezTo>
                  <a:cubicBezTo>
                    <a:pt x="125" y="161"/>
                    <a:pt x="125" y="161"/>
                    <a:pt x="125" y="161"/>
                  </a:cubicBezTo>
                  <a:cubicBezTo>
                    <a:pt x="120" y="162"/>
                    <a:pt x="113" y="162"/>
                    <a:pt x="105" y="162"/>
                  </a:cubicBezTo>
                  <a:cubicBezTo>
                    <a:pt x="105" y="162"/>
                    <a:pt x="105" y="162"/>
                    <a:pt x="105" y="162"/>
                  </a:cubicBezTo>
                  <a:cubicBezTo>
                    <a:pt x="96" y="162"/>
                    <a:pt x="87" y="162"/>
                    <a:pt x="78" y="162"/>
                  </a:cubicBezTo>
                  <a:cubicBezTo>
                    <a:pt x="78" y="162"/>
                    <a:pt x="78" y="162"/>
                    <a:pt x="78" y="162"/>
                  </a:cubicBezTo>
                  <a:cubicBezTo>
                    <a:pt x="49" y="162"/>
                    <a:pt x="24" y="172"/>
                    <a:pt x="8" y="188"/>
                  </a:cubicBezTo>
                  <a:cubicBezTo>
                    <a:pt x="8" y="188"/>
                    <a:pt x="8" y="188"/>
                    <a:pt x="8" y="188"/>
                  </a:cubicBezTo>
                  <a:cubicBezTo>
                    <a:pt x="6" y="191"/>
                    <a:pt x="5" y="194"/>
                    <a:pt x="5" y="198"/>
                  </a:cubicBezTo>
                  <a:cubicBezTo>
                    <a:pt x="5" y="198"/>
                    <a:pt x="5" y="198"/>
                    <a:pt x="5" y="198"/>
                  </a:cubicBezTo>
                  <a:cubicBezTo>
                    <a:pt x="4" y="204"/>
                    <a:pt x="8" y="212"/>
                    <a:pt x="13" y="219"/>
                  </a:cubicBezTo>
                  <a:cubicBezTo>
                    <a:pt x="13" y="219"/>
                    <a:pt x="13" y="219"/>
                    <a:pt x="13" y="219"/>
                  </a:cubicBezTo>
                  <a:cubicBezTo>
                    <a:pt x="19" y="225"/>
                    <a:pt x="25" y="229"/>
                    <a:pt x="30" y="229"/>
                  </a:cubicBezTo>
                  <a:cubicBezTo>
                    <a:pt x="30" y="229"/>
                    <a:pt x="30" y="229"/>
                    <a:pt x="30" y="229"/>
                  </a:cubicBezTo>
                  <a:cubicBezTo>
                    <a:pt x="32" y="229"/>
                    <a:pt x="34" y="229"/>
                    <a:pt x="36" y="227"/>
                  </a:cubicBezTo>
                  <a:cubicBezTo>
                    <a:pt x="36" y="227"/>
                    <a:pt x="36" y="227"/>
                    <a:pt x="36" y="227"/>
                  </a:cubicBezTo>
                  <a:cubicBezTo>
                    <a:pt x="39" y="224"/>
                    <a:pt x="43" y="223"/>
                    <a:pt x="46" y="223"/>
                  </a:cubicBezTo>
                  <a:cubicBezTo>
                    <a:pt x="46" y="223"/>
                    <a:pt x="46" y="223"/>
                    <a:pt x="46" y="223"/>
                  </a:cubicBezTo>
                  <a:cubicBezTo>
                    <a:pt x="63" y="223"/>
                    <a:pt x="84" y="246"/>
                    <a:pt x="84" y="268"/>
                  </a:cubicBezTo>
                  <a:cubicBezTo>
                    <a:pt x="84" y="268"/>
                    <a:pt x="84" y="268"/>
                    <a:pt x="84" y="268"/>
                  </a:cubicBezTo>
                  <a:cubicBezTo>
                    <a:pt x="84" y="289"/>
                    <a:pt x="65" y="291"/>
                    <a:pt x="58" y="295"/>
                  </a:cubicBezTo>
                  <a:cubicBezTo>
                    <a:pt x="58" y="295"/>
                    <a:pt x="58" y="295"/>
                    <a:pt x="58" y="295"/>
                  </a:cubicBezTo>
                  <a:cubicBezTo>
                    <a:pt x="55" y="296"/>
                    <a:pt x="55" y="297"/>
                    <a:pt x="55" y="298"/>
                  </a:cubicBezTo>
                  <a:cubicBezTo>
                    <a:pt x="55" y="298"/>
                    <a:pt x="55" y="298"/>
                    <a:pt x="55" y="298"/>
                  </a:cubicBezTo>
                  <a:cubicBezTo>
                    <a:pt x="54" y="302"/>
                    <a:pt x="59" y="308"/>
                    <a:pt x="63" y="316"/>
                  </a:cubicBezTo>
                  <a:cubicBezTo>
                    <a:pt x="63" y="316"/>
                    <a:pt x="63" y="316"/>
                    <a:pt x="63" y="316"/>
                  </a:cubicBezTo>
                  <a:cubicBezTo>
                    <a:pt x="68" y="324"/>
                    <a:pt x="72" y="333"/>
                    <a:pt x="72" y="343"/>
                  </a:cubicBezTo>
                  <a:cubicBezTo>
                    <a:pt x="72" y="343"/>
                    <a:pt x="72" y="343"/>
                    <a:pt x="72" y="343"/>
                  </a:cubicBezTo>
                  <a:cubicBezTo>
                    <a:pt x="72" y="345"/>
                    <a:pt x="72" y="348"/>
                    <a:pt x="71" y="351"/>
                  </a:cubicBezTo>
                  <a:cubicBezTo>
                    <a:pt x="71" y="351"/>
                    <a:pt x="71" y="351"/>
                    <a:pt x="71" y="351"/>
                  </a:cubicBezTo>
                  <a:cubicBezTo>
                    <a:pt x="70" y="355"/>
                    <a:pt x="69" y="358"/>
                    <a:pt x="69" y="361"/>
                  </a:cubicBezTo>
                  <a:cubicBezTo>
                    <a:pt x="69" y="361"/>
                    <a:pt x="69" y="361"/>
                    <a:pt x="69" y="361"/>
                  </a:cubicBezTo>
                  <a:cubicBezTo>
                    <a:pt x="70" y="370"/>
                    <a:pt x="74" y="374"/>
                    <a:pt x="84" y="374"/>
                  </a:cubicBezTo>
                  <a:cubicBezTo>
                    <a:pt x="84" y="374"/>
                    <a:pt x="84" y="374"/>
                    <a:pt x="84" y="374"/>
                  </a:cubicBezTo>
                  <a:cubicBezTo>
                    <a:pt x="89" y="374"/>
                    <a:pt x="93" y="373"/>
                    <a:pt x="99" y="372"/>
                  </a:cubicBezTo>
                  <a:cubicBezTo>
                    <a:pt x="99" y="372"/>
                    <a:pt x="99" y="372"/>
                    <a:pt x="99" y="372"/>
                  </a:cubicBezTo>
                  <a:cubicBezTo>
                    <a:pt x="111" y="368"/>
                    <a:pt x="124" y="366"/>
                    <a:pt x="136" y="366"/>
                  </a:cubicBezTo>
                  <a:cubicBezTo>
                    <a:pt x="136" y="366"/>
                    <a:pt x="136" y="366"/>
                    <a:pt x="136" y="366"/>
                  </a:cubicBezTo>
                  <a:cubicBezTo>
                    <a:pt x="150" y="366"/>
                    <a:pt x="162" y="368"/>
                    <a:pt x="168" y="375"/>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 name="Freeform 54"/>
            <p:cNvSpPr>
              <a:spLocks noEditPoints="1"/>
            </p:cNvSpPr>
            <p:nvPr/>
          </p:nvSpPr>
          <p:spPr bwMode="auto">
            <a:xfrm>
              <a:off x="4538667" y="4127502"/>
              <a:ext cx="776288" cy="727075"/>
            </a:xfrm>
            <a:custGeom>
              <a:avLst/>
              <a:gdLst>
                <a:gd name="T0" fmla="*/ 576028 w 345"/>
                <a:gd name="T1" fmla="*/ 679804 h 323"/>
                <a:gd name="T2" fmla="*/ 375768 w 345"/>
                <a:gd name="T3" fmla="*/ 549246 h 323"/>
                <a:gd name="T4" fmla="*/ 324016 w 345"/>
                <a:gd name="T5" fmla="*/ 580760 h 323"/>
                <a:gd name="T6" fmla="*/ 218261 w 345"/>
                <a:gd name="T7" fmla="*/ 661796 h 323"/>
                <a:gd name="T8" fmla="*/ 130506 w 345"/>
                <a:gd name="T9" fmla="*/ 628031 h 323"/>
                <a:gd name="T10" fmla="*/ 114756 w 345"/>
                <a:gd name="T11" fmla="*/ 637035 h 323"/>
                <a:gd name="T12" fmla="*/ 112506 w 345"/>
                <a:gd name="T13" fmla="*/ 639286 h 323"/>
                <a:gd name="T14" fmla="*/ 15751 w 345"/>
                <a:gd name="T15" fmla="*/ 551497 h 323"/>
                <a:gd name="T16" fmla="*/ 0 w 345"/>
                <a:gd name="T17" fmla="*/ 501974 h 323"/>
                <a:gd name="T18" fmla="*/ 112506 w 345"/>
                <a:gd name="T19" fmla="*/ 324145 h 323"/>
                <a:gd name="T20" fmla="*/ 258763 w 345"/>
                <a:gd name="T21" fmla="*/ 373667 h 323"/>
                <a:gd name="T22" fmla="*/ 382519 w 345"/>
                <a:gd name="T23" fmla="*/ 189085 h 323"/>
                <a:gd name="T24" fmla="*/ 461273 w 345"/>
                <a:gd name="T25" fmla="*/ 6753 h 323"/>
                <a:gd name="T26" fmla="*/ 495024 w 345"/>
                <a:gd name="T27" fmla="*/ 0 h 323"/>
                <a:gd name="T28" fmla="*/ 681783 w 345"/>
                <a:gd name="T29" fmla="*/ 20259 h 323"/>
                <a:gd name="T30" fmla="*/ 711035 w 345"/>
                <a:gd name="T31" fmla="*/ 27012 h 323"/>
                <a:gd name="T32" fmla="*/ 751537 w 345"/>
                <a:gd name="T33" fmla="*/ 38267 h 323"/>
                <a:gd name="T34" fmla="*/ 774038 w 345"/>
                <a:gd name="T35" fmla="*/ 105797 h 323"/>
                <a:gd name="T36" fmla="*/ 760537 w 345"/>
                <a:gd name="T37" fmla="*/ 222850 h 323"/>
                <a:gd name="T38" fmla="*/ 526526 w 345"/>
                <a:gd name="T39" fmla="*/ 306137 h 323"/>
                <a:gd name="T40" fmla="*/ 504025 w 345"/>
                <a:gd name="T41" fmla="*/ 328647 h 323"/>
                <a:gd name="T42" fmla="*/ 650282 w 345"/>
                <a:gd name="T43" fmla="*/ 519982 h 323"/>
                <a:gd name="T44" fmla="*/ 643532 w 345"/>
                <a:gd name="T45" fmla="*/ 621278 h 323"/>
                <a:gd name="T46" fmla="*/ 661532 w 345"/>
                <a:gd name="T47" fmla="*/ 724824 h 323"/>
                <a:gd name="T48" fmla="*/ 659282 w 345"/>
                <a:gd name="T49" fmla="*/ 727075 h 323"/>
                <a:gd name="T50" fmla="*/ 582779 w 345"/>
                <a:gd name="T51" fmla="*/ 673051 h 323"/>
                <a:gd name="T52" fmla="*/ 654782 w 345"/>
                <a:gd name="T53" fmla="*/ 715820 h 323"/>
                <a:gd name="T54" fmla="*/ 641281 w 345"/>
                <a:gd name="T55" fmla="*/ 522233 h 323"/>
                <a:gd name="T56" fmla="*/ 495024 w 345"/>
                <a:gd name="T57" fmla="*/ 328647 h 323"/>
                <a:gd name="T58" fmla="*/ 585029 w 345"/>
                <a:gd name="T59" fmla="*/ 285878 h 323"/>
                <a:gd name="T60" fmla="*/ 708785 w 345"/>
                <a:gd name="T61" fmla="*/ 276874 h 323"/>
                <a:gd name="T62" fmla="*/ 765037 w 345"/>
                <a:gd name="T63" fmla="*/ 103546 h 323"/>
                <a:gd name="T64" fmla="*/ 767288 w 345"/>
                <a:gd name="T65" fmla="*/ 90040 h 323"/>
                <a:gd name="T66" fmla="*/ 699784 w 345"/>
                <a:gd name="T67" fmla="*/ 38267 h 323"/>
                <a:gd name="T68" fmla="*/ 675033 w 345"/>
                <a:gd name="T69" fmla="*/ 29263 h 323"/>
                <a:gd name="T70" fmla="*/ 495024 w 345"/>
                <a:gd name="T71" fmla="*/ 9004 h 323"/>
                <a:gd name="T72" fmla="*/ 463523 w 345"/>
                <a:gd name="T73" fmla="*/ 9004 h 323"/>
                <a:gd name="T74" fmla="*/ 391519 w 345"/>
                <a:gd name="T75" fmla="*/ 191336 h 323"/>
                <a:gd name="T76" fmla="*/ 258763 w 345"/>
                <a:gd name="T77" fmla="*/ 382671 h 323"/>
                <a:gd name="T78" fmla="*/ 112506 w 345"/>
                <a:gd name="T79" fmla="*/ 333149 h 323"/>
                <a:gd name="T80" fmla="*/ 9000 w 345"/>
                <a:gd name="T81" fmla="*/ 501974 h 323"/>
                <a:gd name="T82" fmla="*/ 20251 w 345"/>
                <a:gd name="T83" fmla="*/ 544743 h 323"/>
                <a:gd name="T84" fmla="*/ 112506 w 345"/>
                <a:gd name="T85" fmla="*/ 628031 h 323"/>
                <a:gd name="T86" fmla="*/ 130506 w 345"/>
                <a:gd name="T87" fmla="*/ 619027 h 323"/>
                <a:gd name="T88" fmla="*/ 247512 w 345"/>
                <a:gd name="T89" fmla="*/ 641537 h 323"/>
                <a:gd name="T90" fmla="*/ 319516 w 345"/>
                <a:gd name="T91" fmla="*/ 571756 h 323"/>
                <a:gd name="T92" fmla="*/ 468023 w 345"/>
                <a:gd name="T93" fmla="*/ 587513 h 32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45" h="323">
                  <a:moveTo>
                    <a:pt x="293" y="323"/>
                  </a:moveTo>
                  <a:cubicBezTo>
                    <a:pt x="283" y="321"/>
                    <a:pt x="269" y="315"/>
                    <a:pt x="256" y="302"/>
                  </a:cubicBezTo>
                  <a:cubicBezTo>
                    <a:pt x="256" y="302"/>
                    <a:pt x="256" y="302"/>
                    <a:pt x="256" y="302"/>
                  </a:cubicBezTo>
                  <a:cubicBezTo>
                    <a:pt x="244" y="290"/>
                    <a:pt x="224" y="276"/>
                    <a:pt x="206" y="264"/>
                  </a:cubicBezTo>
                  <a:cubicBezTo>
                    <a:pt x="206" y="264"/>
                    <a:pt x="206" y="264"/>
                    <a:pt x="206" y="264"/>
                  </a:cubicBezTo>
                  <a:cubicBezTo>
                    <a:pt x="188" y="252"/>
                    <a:pt x="171" y="244"/>
                    <a:pt x="167" y="244"/>
                  </a:cubicBezTo>
                  <a:cubicBezTo>
                    <a:pt x="167" y="244"/>
                    <a:pt x="167" y="244"/>
                    <a:pt x="167" y="244"/>
                  </a:cubicBezTo>
                  <a:cubicBezTo>
                    <a:pt x="162" y="244"/>
                    <a:pt x="154" y="249"/>
                    <a:pt x="144" y="258"/>
                  </a:cubicBezTo>
                  <a:cubicBezTo>
                    <a:pt x="144" y="258"/>
                    <a:pt x="144" y="258"/>
                    <a:pt x="144" y="258"/>
                  </a:cubicBezTo>
                  <a:cubicBezTo>
                    <a:pt x="135" y="266"/>
                    <a:pt x="124" y="277"/>
                    <a:pt x="113" y="287"/>
                  </a:cubicBezTo>
                  <a:cubicBezTo>
                    <a:pt x="113" y="287"/>
                    <a:pt x="113" y="287"/>
                    <a:pt x="113" y="287"/>
                  </a:cubicBezTo>
                  <a:cubicBezTo>
                    <a:pt x="108" y="292"/>
                    <a:pt x="103" y="294"/>
                    <a:pt x="97" y="294"/>
                  </a:cubicBezTo>
                  <a:cubicBezTo>
                    <a:pt x="97" y="294"/>
                    <a:pt x="97" y="294"/>
                    <a:pt x="97" y="294"/>
                  </a:cubicBezTo>
                  <a:cubicBezTo>
                    <a:pt x="82" y="294"/>
                    <a:pt x="67" y="279"/>
                    <a:pt x="58" y="279"/>
                  </a:cubicBezTo>
                  <a:cubicBezTo>
                    <a:pt x="58" y="279"/>
                    <a:pt x="58" y="279"/>
                    <a:pt x="58" y="279"/>
                  </a:cubicBezTo>
                  <a:cubicBezTo>
                    <a:pt x="56" y="279"/>
                    <a:pt x="54" y="280"/>
                    <a:pt x="53" y="282"/>
                  </a:cubicBezTo>
                  <a:cubicBezTo>
                    <a:pt x="53" y="282"/>
                    <a:pt x="53" y="282"/>
                    <a:pt x="53" y="282"/>
                  </a:cubicBezTo>
                  <a:cubicBezTo>
                    <a:pt x="52" y="282"/>
                    <a:pt x="52" y="283"/>
                    <a:pt x="51" y="283"/>
                  </a:cubicBezTo>
                  <a:cubicBezTo>
                    <a:pt x="51" y="283"/>
                    <a:pt x="51" y="283"/>
                    <a:pt x="51" y="283"/>
                  </a:cubicBezTo>
                  <a:cubicBezTo>
                    <a:pt x="51" y="284"/>
                    <a:pt x="50" y="284"/>
                    <a:pt x="50" y="284"/>
                  </a:cubicBezTo>
                  <a:cubicBezTo>
                    <a:pt x="50" y="284"/>
                    <a:pt x="50" y="284"/>
                    <a:pt x="50" y="284"/>
                  </a:cubicBezTo>
                  <a:cubicBezTo>
                    <a:pt x="49" y="284"/>
                    <a:pt x="49" y="284"/>
                    <a:pt x="48" y="284"/>
                  </a:cubicBezTo>
                  <a:cubicBezTo>
                    <a:pt x="48" y="284"/>
                    <a:pt x="48" y="284"/>
                    <a:pt x="48" y="284"/>
                  </a:cubicBezTo>
                  <a:cubicBezTo>
                    <a:pt x="33" y="269"/>
                    <a:pt x="14" y="253"/>
                    <a:pt x="7" y="245"/>
                  </a:cubicBezTo>
                  <a:cubicBezTo>
                    <a:pt x="7" y="245"/>
                    <a:pt x="7" y="245"/>
                    <a:pt x="7" y="245"/>
                  </a:cubicBezTo>
                  <a:cubicBezTo>
                    <a:pt x="2" y="240"/>
                    <a:pt x="0" y="232"/>
                    <a:pt x="0" y="223"/>
                  </a:cubicBezTo>
                  <a:cubicBezTo>
                    <a:pt x="0" y="223"/>
                    <a:pt x="0" y="223"/>
                    <a:pt x="0" y="223"/>
                  </a:cubicBezTo>
                  <a:cubicBezTo>
                    <a:pt x="0" y="201"/>
                    <a:pt x="11" y="171"/>
                    <a:pt x="30" y="153"/>
                  </a:cubicBezTo>
                  <a:cubicBezTo>
                    <a:pt x="30" y="153"/>
                    <a:pt x="30" y="153"/>
                    <a:pt x="30" y="153"/>
                  </a:cubicBezTo>
                  <a:cubicBezTo>
                    <a:pt x="36" y="146"/>
                    <a:pt x="43" y="144"/>
                    <a:pt x="50" y="144"/>
                  </a:cubicBezTo>
                  <a:cubicBezTo>
                    <a:pt x="50" y="144"/>
                    <a:pt x="50" y="144"/>
                    <a:pt x="50" y="144"/>
                  </a:cubicBezTo>
                  <a:cubicBezTo>
                    <a:pt x="71" y="144"/>
                    <a:pt x="93" y="167"/>
                    <a:pt x="115" y="166"/>
                  </a:cubicBezTo>
                  <a:cubicBezTo>
                    <a:pt x="115" y="166"/>
                    <a:pt x="115" y="166"/>
                    <a:pt x="115" y="166"/>
                  </a:cubicBezTo>
                  <a:cubicBezTo>
                    <a:pt x="129" y="166"/>
                    <a:pt x="139" y="155"/>
                    <a:pt x="147" y="138"/>
                  </a:cubicBezTo>
                  <a:cubicBezTo>
                    <a:pt x="147" y="138"/>
                    <a:pt x="147" y="138"/>
                    <a:pt x="147" y="138"/>
                  </a:cubicBezTo>
                  <a:cubicBezTo>
                    <a:pt x="156" y="121"/>
                    <a:pt x="163" y="100"/>
                    <a:pt x="170" y="84"/>
                  </a:cubicBezTo>
                  <a:cubicBezTo>
                    <a:pt x="170" y="84"/>
                    <a:pt x="170" y="84"/>
                    <a:pt x="170" y="84"/>
                  </a:cubicBezTo>
                  <a:cubicBezTo>
                    <a:pt x="186" y="51"/>
                    <a:pt x="195" y="14"/>
                    <a:pt x="205" y="3"/>
                  </a:cubicBezTo>
                  <a:cubicBezTo>
                    <a:pt x="205" y="3"/>
                    <a:pt x="205" y="3"/>
                    <a:pt x="205" y="3"/>
                  </a:cubicBezTo>
                  <a:cubicBezTo>
                    <a:pt x="205" y="3"/>
                    <a:pt x="205" y="3"/>
                    <a:pt x="205" y="3"/>
                  </a:cubicBezTo>
                  <a:cubicBezTo>
                    <a:pt x="208" y="0"/>
                    <a:pt x="213" y="0"/>
                    <a:pt x="220" y="0"/>
                  </a:cubicBezTo>
                  <a:cubicBezTo>
                    <a:pt x="220" y="0"/>
                    <a:pt x="220" y="0"/>
                    <a:pt x="220" y="0"/>
                  </a:cubicBezTo>
                  <a:cubicBezTo>
                    <a:pt x="239" y="0"/>
                    <a:pt x="274" y="5"/>
                    <a:pt x="302" y="9"/>
                  </a:cubicBezTo>
                  <a:cubicBezTo>
                    <a:pt x="302" y="9"/>
                    <a:pt x="302" y="9"/>
                    <a:pt x="302" y="9"/>
                  </a:cubicBezTo>
                  <a:cubicBezTo>
                    <a:pt x="303" y="9"/>
                    <a:pt x="303" y="9"/>
                    <a:pt x="303" y="9"/>
                  </a:cubicBezTo>
                  <a:cubicBezTo>
                    <a:pt x="305" y="11"/>
                    <a:pt x="307" y="13"/>
                    <a:pt x="310" y="13"/>
                  </a:cubicBezTo>
                  <a:cubicBezTo>
                    <a:pt x="310" y="13"/>
                    <a:pt x="310" y="13"/>
                    <a:pt x="310" y="13"/>
                  </a:cubicBezTo>
                  <a:cubicBezTo>
                    <a:pt x="311" y="12"/>
                    <a:pt x="313" y="12"/>
                    <a:pt x="316" y="12"/>
                  </a:cubicBezTo>
                  <a:cubicBezTo>
                    <a:pt x="316" y="12"/>
                    <a:pt x="316" y="12"/>
                    <a:pt x="316" y="12"/>
                  </a:cubicBezTo>
                  <a:cubicBezTo>
                    <a:pt x="321" y="12"/>
                    <a:pt x="328" y="13"/>
                    <a:pt x="334" y="17"/>
                  </a:cubicBezTo>
                  <a:cubicBezTo>
                    <a:pt x="334" y="17"/>
                    <a:pt x="334" y="17"/>
                    <a:pt x="334" y="17"/>
                  </a:cubicBezTo>
                  <a:cubicBezTo>
                    <a:pt x="340" y="21"/>
                    <a:pt x="345" y="28"/>
                    <a:pt x="345" y="40"/>
                  </a:cubicBezTo>
                  <a:cubicBezTo>
                    <a:pt x="345" y="40"/>
                    <a:pt x="345" y="40"/>
                    <a:pt x="345" y="40"/>
                  </a:cubicBezTo>
                  <a:cubicBezTo>
                    <a:pt x="345" y="42"/>
                    <a:pt x="345" y="44"/>
                    <a:pt x="344" y="47"/>
                  </a:cubicBezTo>
                  <a:cubicBezTo>
                    <a:pt x="344" y="47"/>
                    <a:pt x="344" y="47"/>
                    <a:pt x="344" y="47"/>
                  </a:cubicBezTo>
                  <a:cubicBezTo>
                    <a:pt x="342" y="66"/>
                    <a:pt x="341" y="84"/>
                    <a:pt x="338" y="99"/>
                  </a:cubicBezTo>
                  <a:cubicBezTo>
                    <a:pt x="338" y="99"/>
                    <a:pt x="338" y="99"/>
                    <a:pt x="338" y="99"/>
                  </a:cubicBezTo>
                  <a:cubicBezTo>
                    <a:pt x="335" y="113"/>
                    <a:pt x="329" y="125"/>
                    <a:pt x="316" y="127"/>
                  </a:cubicBezTo>
                  <a:cubicBezTo>
                    <a:pt x="316" y="127"/>
                    <a:pt x="316" y="127"/>
                    <a:pt x="316" y="127"/>
                  </a:cubicBezTo>
                  <a:cubicBezTo>
                    <a:pt x="298" y="131"/>
                    <a:pt x="254" y="128"/>
                    <a:pt x="234" y="136"/>
                  </a:cubicBezTo>
                  <a:cubicBezTo>
                    <a:pt x="234" y="136"/>
                    <a:pt x="234" y="136"/>
                    <a:pt x="234" y="136"/>
                  </a:cubicBezTo>
                  <a:cubicBezTo>
                    <a:pt x="227" y="138"/>
                    <a:pt x="224" y="141"/>
                    <a:pt x="224" y="146"/>
                  </a:cubicBezTo>
                  <a:cubicBezTo>
                    <a:pt x="224" y="146"/>
                    <a:pt x="224" y="146"/>
                    <a:pt x="224" y="146"/>
                  </a:cubicBezTo>
                  <a:cubicBezTo>
                    <a:pt x="223" y="164"/>
                    <a:pt x="249" y="220"/>
                    <a:pt x="288" y="229"/>
                  </a:cubicBezTo>
                  <a:cubicBezTo>
                    <a:pt x="288" y="229"/>
                    <a:pt x="288" y="229"/>
                    <a:pt x="288" y="229"/>
                  </a:cubicBezTo>
                  <a:cubicBezTo>
                    <a:pt x="289" y="229"/>
                    <a:pt x="290" y="230"/>
                    <a:pt x="289" y="231"/>
                  </a:cubicBezTo>
                  <a:cubicBezTo>
                    <a:pt x="289" y="231"/>
                    <a:pt x="289" y="231"/>
                    <a:pt x="289" y="231"/>
                  </a:cubicBezTo>
                  <a:cubicBezTo>
                    <a:pt x="289" y="245"/>
                    <a:pt x="286" y="266"/>
                    <a:pt x="286" y="276"/>
                  </a:cubicBezTo>
                  <a:cubicBezTo>
                    <a:pt x="286" y="276"/>
                    <a:pt x="286" y="276"/>
                    <a:pt x="286" y="276"/>
                  </a:cubicBezTo>
                  <a:cubicBezTo>
                    <a:pt x="286" y="282"/>
                    <a:pt x="292" y="300"/>
                    <a:pt x="295" y="321"/>
                  </a:cubicBezTo>
                  <a:cubicBezTo>
                    <a:pt x="295" y="321"/>
                    <a:pt x="295" y="321"/>
                    <a:pt x="295" y="321"/>
                  </a:cubicBezTo>
                  <a:cubicBezTo>
                    <a:pt x="295" y="321"/>
                    <a:pt x="295" y="322"/>
                    <a:pt x="294" y="322"/>
                  </a:cubicBezTo>
                  <a:cubicBezTo>
                    <a:pt x="294" y="322"/>
                    <a:pt x="294" y="322"/>
                    <a:pt x="294" y="322"/>
                  </a:cubicBezTo>
                  <a:cubicBezTo>
                    <a:pt x="294" y="323"/>
                    <a:pt x="294" y="323"/>
                    <a:pt x="293" y="323"/>
                  </a:cubicBezTo>
                  <a:cubicBezTo>
                    <a:pt x="293" y="323"/>
                    <a:pt x="293" y="323"/>
                    <a:pt x="293" y="323"/>
                  </a:cubicBezTo>
                  <a:cubicBezTo>
                    <a:pt x="293" y="323"/>
                    <a:pt x="293" y="323"/>
                    <a:pt x="293" y="323"/>
                  </a:cubicBezTo>
                  <a:close/>
                  <a:moveTo>
                    <a:pt x="208" y="261"/>
                  </a:moveTo>
                  <a:cubicBezTo>
                    <a:pt x="227" y="272"/>
                    <a:pt x="246" y="287"/>
                    <a:pt x="259" y="299"/>
                  </a:cubicBezTo>
                  <a:cubicBezTo>
                    <a:pt x="259" y="299"/>
                    <a:pt x="259" y="299"/>
                    <a:pt x="259" y="299"/>
                  </a:cubicBezTo>
                  <a:cubicBezTo>
                    <a:pt x="270" y="311"/>
                    <a:pt x="282" y="316"/>
                    <a:pt x="291" y="318"/>
                  </a:cubicBezTo>
                  <a:cubicBezTo>
                    <a:pt x="291" y="318"/>
                    <a:pt x="291" y="318"/>
                    <a:pt x="291" y="318"/>
                  </a:cubicBezTo>
                  <a:cubicBezTo>
                    <a:pt x="288" y="299"/>
                    <a:pt x="282" y="283"/>
                    <a:pt x="282" y="276"/>
                  </a:cubicBezTo>
                  <a:cubicBezTo>
                    <a:pt x="282" y="276"/>
                    <a:pt x="282" y="276"/>
                    <a:pt x="282" y="276"/>
                  </a:cubicBezTo>
                  <a:cubicBezTo>
                    <a:pt x="282" y="266"/>
                    <a:pt x="284" y="246"/>
                    <a:pt x="285" y="232"/>
                  </a:cubicBezTo>
                  <a:cubicBezTo>
                    <a:pt x="285" y="232"/>
                    <a:pt x="285" y="232"/>
                    <a:pt x="285" y="232"/>
                  </a:cubicBezTo>
                  <a:cubicBezTo>
                    <a:pt x="245" y="221"/>
                    <a:pt x="220" y="166"/>
                    <a:pt x="220" y="146"/>
                  </a:cubicBezTo>
                  <a:cubicBezTo>
                    <a:pt x="220" y="146"/>
                    <a:pt x="220" y="146"/>
                    <a:pt x="220" y="146"/>
                  </a:cubicBezTo>
                  <a:cubicBezTo>
                    <a:pt x="220" y="139"/>
                    <a:pt x="225" y="135"/>
                    <a:pt x="232" y="132"/>
                  </a:cubicBezTo>
                  <a:cubicBezTo>
                    <a:pt x="232" y="132"/>
                    <a:pt x="232" y="132"/>
                    <a:pt x="232" y="132"/>
                  </a:cubicBezTo>
                  <a:cubicBezTo>
                    <a:pt x="240" y="129"/>
                    <a:pt x="249" y="128"/>
                    <a:pt x="260" y="127"/>
                  </a:cubicBezTo>
                  <a:cubicBezTo>
                    <a:pt x="260" y="127"/>
                    <a:pt x="260" y="127"/>
                    <a:pt x="260" y="127"/>
                  </a:cubicBezTo>
                  <a:cubicBezTo>
                    <a:pt x="280" y="125"/>
                    <a:pt x="304" y="125"/>
                    <a:pt x="315" y="123"/>
                  </a:cubicBezTo>
                  <a:cubicBezTo>
                    <a:pt x="315" y="123"/>
                    <a:pt x="315" y="123"/>
                    <a:pt x="315" y="123"/>
                  </a:cubicBezTo>
                  <a:cubicBezTo>
                    <a:pt x="326" y="121"/>
                    <a:pt x="331" y="112"/>
                    <a:pt x="334" y="98"/>
                  </a:cubicBezTo>
                  <a:cubicBezTo>
                    <a:pt x="334" y="98"/>
                    <a:pt x="334" y="98"/>
                    <a:pt x="334" y="98"/>
                  </a:cubicBezTo>
                  <a:cubicBezTo>
                    <a:pt x="337" y="84"/>
                    <a:pt x="338" y="65"/>
                    <a:pt x="340" y="46"/>
                  </a:cubicBezTo>
                  <a:cubicBezTo>
                    <a:pt x="340" y="46"/>
                    <a:pt x="340" y="46"/>
                    <a:pt x="340" y="46"/>
                  </a:cubicBezTo>
                  <a:cubicBezTo>
                    <a:pt x="341" y="44"/>
                    <a:pt x="341" y="42"/>
                    <a:pt x="341" y="40"/>
                  </a:cubicBezTo>
                  <a:cubicBezTo>
                    <a:pt x="341" y="40"/>
                    <a:pt x="341" y="40"/>
                    <a:pt x="341" y="40"/>
                  </a:cubicBezTo>
                  <a:cubicBezTo>
                    <a:pt x="341" y="19"/>
                    <a:pt x="325" y="16"/>
                    <a:pt x="316" y="16"/>
                  </a:cubicBezTo>
                  <a:cubicBezTo>
                    <a:pt x="316" y="16"/>
                    <a:pt x="316" y="16"/>
                    <a:pt x="316" y="16"/>
                  </a:cubicBezTo>
                  <a:cubicBezTo>
                    <a:pt x="313" y="16"/>
                    <a:pt x="311" y="17"/>
                    <a:pt x="311" y="17"/>
                  </a:cubicBezTo>
                  <a:cubicBezTo>
                    <a:pt x="311" y="17"/>
                    <a:pt x="311" y="17"/>
                    <a:pt x="311" y="17"/>
                  </a:cubicBezTo>
                  <a:cubicBezTo>
                    <a:pt x="311" y="17"/>
                    <a:pt x="311" y="17"/>
                    <a:pt x="311" y="17"/>
                  </a:cubicBezTo>
                  <a:cubicBezTo>
                    <a:pt x="307" y="17"/>
                    <a:pt x="303" y="15"/>
                    <a:pt x="300" y="13"/>
                  </a:cubicBezTo>
                  <a:cubicBezTo>
                    <a:pt x="300" y="13"/>
                    <a:pt x="300" y="13"/>
                    <a:pt x="300" y="13"/>
                  </a:cubicBezTo>
                  <a:cubicBezTo>
                    <a:pt x="273" y="9"/>
                    <a:pt x="239" y="4"/>
                    <a:pt x="220" y="4"/>
                  </a:cubicBezTo>
                  <a:cubicBezTo>
                    <a:pt x="220" y="4"/>
                    <a:pt x="220" y="4"/>
                    <a:pt x="220" y="4"/>
                  </a:cubicBezTo>
                  <a:cubicBezTo>
                    <a:pt x="213" y="4"/>
                    <a:pt x="208" y="5"/>
                    <a:pt x="208" y="6"/>
                  </a:cubicBezTo>
                  <a:cubicBezTo>
                    <a:pt x="208" y="6"/>
                    <a:pt x="208" y="6"/>
                    <a:pt x="208" y="6"/>
                  </a:cubicBezTo>
                  <a:cubicBezTo>
                    <a:pt x="206" y="4"/>
                    <a:pt x="206" y="4"/>
                    <a:pt x="206" y="4"/>
                  </a:cubicBezTo>
                  <a:cubicBezTo>
                    <a:pt x="208" y="6"/>
                    <a:pt x="208" y="6"/>
                    <a:pt x="208" y="6"/>
                  </a:cubicBezTo>
                  <a:cubicBezTo>
                    <a:pt x="199" y="14"/>
                    <a:pt x="189" y="52"/>
                    <a:pt x="174" y="85"/>
                  </a:cubicBezTo>
                  <a:cubicBezTo>
                    <a:pt x="174" y="85"/>
                    <a:pt x="174" y="85"/>
                    <a:pt x="174" y="85"/>
                  </a:cubicBezTo>
                  <a:cubicBezTo>
                    <a:pt x="166" y="102"/>
                    <a:pt x="160" y="123"/>
                    <a:pt x="151" y="140"/>
                  </a:cubicBezTo>
                  <a:cubicBezTo>
                    <a:pt x="151" y="140"/>
                    <a:pt x="151" y="140"/>
                    <a:pt x="151" y="140"/>
                  </a:cubicBezTo>
                  <a:cubicBezTo>
                    <a:pt x="142" y="157"/>
                    <a:pt x="131" y="170"/>
                    <a:pt x="115" y="170"/>
                  </a:cubicBezTo>
                  <a:cubicBezTo>
                    <a:pt x="115" y="170"/>
                    <a:pt x="115" y="170"/>
                    <a:pt x="115" y="170"/>
                  </a:cubicBezTo>
                  <a:cubicBezTo>
                    <a:pt x="91" y="170"/>
                    <a:pt x="69" y="148"/>
                    <a:pt x="50" y="148"/>
                  </a:cubicBezTo>
                  <a:cubicBezTo>
                    <a:pt x="50" y="148"/>
                    <a:pt x="50" y="148"/>
                    <a:pt x="50" y="148"/>
                  </a:cubicBezTo>
                  <a:cubicBezTo>
                    <a:pt x="44" y="148"/>
                    <a:pt x="38" y="150"/>
                    <a:pt x="32" y="156"/>
                  </a:cubicBezTo>
                  <a:cubicBezTo>
                    <a:pt x="32" y="156"/>
                    <a:pt x="32" y="156"/>
                    <a:pt x="32" y="156"/>
                  </a:cubicBezTo>
                  <a:cubicBezTo>
                    <a:pt x="15" y="173"/>
                    <a:pt x="4" y="203"/>
                    <a:pt x="4" y="223"/>
                  </a:cubicBezTo>
                  <a:cubicBezTo>
                    <a:pt x="4" y="223"/>
                    <a:pt x="4" y="223"/>
                    <a:pt x="4" y="223"/>
                  </a:cubicBezTo>
                  <a:cubicBezTo>
                    <a:pt x="4" y="232"/>
                    <a:pt x="6" y="238"/>
                    <a:pt x="9" y="242"/>
                  </a:cubicBezTo>
                  <a:cubicBezTo>
                    <a:pt x="9" y="242"/>
                    <a:pt x="9" y="242"/>
                    <a:pt x="9" y="242"/>
                  </a:cubicBezTo>
                  <a:cubicBezTo>
                    <a:pt x="17" y="249"/>
                    <a:pt x="34" y="265"/>
                    <a:pt x="49" y="279"/>
                  </a:cubicBezTo>
                  <a:cubicBezTo>
                    <a:pt x="49" y="279"/>
                    <a:pt x="49" y="279"/>
                    <a:pt x="49" y="279"/>
                  </a:cubicBezTo>
                  <a:cubicBezTo>
                    <a:pt x="50" y="279"/>
                    <a:pt x="50" y="279"/>
                    <a:pt x="50" y="279"/>
                  </a:cubicBezTo>
                  <a:cubicBezTo>
                    <a:pt x="50" y="279"/>
                    <a:pt x="50" y="279"/>
                    <a:pt x="50" y="279"/>
                  </a:cubicBezTo>
                  <a:cubicBezTo>
                    <a:pt x="52" y="276"/>
                    <a:pt x="55" y="275"/>
                    <a:pt x="58" y="275"/>
                  </a:cubicBezTo>
                  <a:cubicBezTo>
                    <a:pt x="58" y="275"/>
                    <a:pt x="58" y="275"/>
                    <a:pt x="58" y="275"/>
                  </a:cubicBezTo>
                  <a:cubicBezTo>
                    <a:pt x="71" y="276"/>
                    <a:pt x="84" y="291"/>
                    <a:pt x="97" y="290"/>
                  </a:cubicBezTo>
                  <a:cubicBezTo>
                    <a:pt x="97" y="290"/>
                    <a:pt x="97" y="290"/>
                    <a:pt x="97" y="290"/>
                  </a:cubicBezTo>
                  <a:cubicBezTo>
                    <a:pt x="102" y="290"/>
                    <a:pt x="106" y="289"/>
                    <a:pt x="110" y="285"/>
                  </a:cubicBezTo>
                  <a:cubicBezTo>
                    <a:pt x="110" y="285"/>
                    <a:pt x="110" y="285"/>
                    <a:pt x="110" y="285"/>
                  </a:cubicBezTo>
                  <a:cubicBezTo>
                    <a:pt x="121" y="274"/>
                    <a:pt x="132" y="263"/>
                    <a:pt x="142" y="254"/>
                  </a:cubicBezTo>
                  <a:cubicBezTo>
                    <a:pt x="142" y="254"/>
                    <a:pt x="142" y="254"/>
                    <a:pt x="142" y="254"/>
                  </a:cubicBezTo>
                  <a:cubicBezTo>
                    <a:pt x="152" y="246"/>
                    <a:pt x="160" y="240"/>
                    <a:pt x="167" y="240"/>
                  </a:cubicBezTo>
                  <a:cubicBezTo>
                    <a:pt x="167" y="240"/>
                    <a:pt x="167" y="240"/>
                    <a:pt x="167" y="240"/>
                  </a:cubicBezTo>
                  <a:cubicBezTo>
                    <a:pt x="174" y="240"/>
                    <a:pt x="190" y="249"/>
                    <a:pt x="208" y="261"/>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 name="Freeform 56"/>
            <p:cNvSpPr/>
            <p:nvPr/>
          </p:nvSpPr>
          <p:spPr bwMode="auto">
            <a:xfrm>
              <a:off x="4403729" y="2795589"/>
              <a:ext cx="479425" cy="692150"/>
            </a:xfrm>
            <a:custGeom>
              <a:avLst/>
              <a:gdLst>
                <a:gd name="T0" fmla="*/ 114792 w 213"/>
                <a:gd name="T1" fmla="*/ 622486 h 308"/>
                <a:gd name="T2" fmla="*/ 119294 w 213"/>
                <a:gd name="T3" fmla="*/ 620238 h 308"/>
                <a:gd name="T4" fmla="*/ 254343 w 213"/>
                <a:gd name="T5" fmla="*/ 680914 h 308"/>
                <a:gd name="T6" fmla="*/ 292607 w 213"/>
                <a:gd name="T7" fmla="*/ 667430 h 308"/>
                <a:gd name="T8" fmla="*/ 324118 w 213"/>
                <a:gd name="T9" fmla="*/ 591024 h 308"/>
                <a:gd name="T10" fmla="*/ 297108 w 213"/>
                <a:gd name="T11" fmla="*/ 505629 h 308"/>
                <a:gd name="T12" fmla="*/ 294858 w 213"/>
                <a:gd name="T13" fmla="*/ 487651 h 308"/>
                <a:gd name="T14" fmla="*/ 362382 w 213"/>
                <a:gd name="T15" fmla="*/ 382031 h 308"/>
                <a:gd name="T16" fmla="*/ 468171 w 213"/>
                <a:gd name="T17" fmla="*/ 262927 h 308"/>
                <a:gd name="T18" fmla="*/ 396145 w 213"/>
                <a:gd name="T19" fmla="*/ 197757 h 308"/>
                <a:gd name="T20" fmla="*/ 335372 w 213"/>
                <a:gd name="T21" fmla="*/ 29214 h 308"/>
                <a:gd name="T22" fmla="*/ 303861 w 213"/>
                <a:gd name="T23" fmla="*/ 8989 h 308"/>
                <a:gd name="T24" fmla="*/ 240838 w 213"/>
                <a:gd name="T25" fmla="*/ 94384 h 308"/>
                <a:gd name="T26" fmla="*/ 191320 w 213"/>
                <a:gd name="T27" fmla="*/ 213488 h 308"/>
                <a:gd name="T28" fmla="*/ 11254 w 213"/>
                <a:gd name="T29" fmla="*/ 289894 h 308"/>
                <a:gd name="T30" fmla="*/ 87782 w 213"/>
                <a:gd name="T31" fmla="*/ 408998 h 308"/>
                <a:gd name="T32" fmla="*/ 103538 w 213"/>
                <a:gd name="T33" fmla="*/ 523607 h 308"/>
                <a:gd name="T34" fmla="*/ 121544 w 213"/>
                <a:gd name="T35" fmla="*/ 615744 h 308"/>
                <a:gd name="T36" fmla="*/ 119294 w 213"/>
                <a:gd name="T37" fmla="*/ 620238 h 308"/>
                <a:gd name="T38" fmla="*/ 94535 w 213"/>
                <a:gd name="T39" fmla="*/ 523607 h 308"/>
                <a:gd name="T40" fmla="*/ 81030 w 213"/>
                <a:gd name="T41" fmla="*/ 413492 h 308"/>
                <a:gd name="T42" fmla="*/ 0 w 213"/>
                <a:gd name="T43" fmla="*/ 289894 h 308"/>
                <a:gd name="T44" fmla="*/ 0 w 213"/>
                <a:gd name="T45" fmla="*/ 285400 h 308"/>
                <a:gd name="T46" fmla="*/ 2251 w 213"/>
                <a:gd name="T47" fmla="*/ 283152 h 308"/>
                <a:gd name="T48" fmla="*/ 186818 w 213"/>
                <a:gd name="T49" fmla="*/ 206746 h 308"/>
                <a:gd name="T50" fmla="*/ 231835 w 213"/>
                <a:gd name="T51" fmla="*/ 92137 h 308"/>
                <a:gd name="T52" fmla="*/ 303861 w 213"/>
                <a:gd name="T53" fmla="*/ 0 h 308"/>
                <a:gd name="T54" fmla="*/ 342125 w 213"/>
                <a:gd name="T55" fmla="*/ 24720 h 308"/>
                <a:gd name="T56" fmla="*/ 360131 w 213"/>
                <a:gd name="T57" fmla="*/ 78653 h 308"/>
                <a:gd name="T58" fmla="*/ 402897 w 213"/>
                <a:gd name="T59" fmla="*/ 191015 h 308"/>
                <a:gd name="T60" fmla="*/ 477174 w 213"/>
                <a:gd name="T61" fmla="*/ 258433 h 308"/>
                <a:gd name="T62" fmla="*/ 477174 w 213"/>
                <a:gd name="T63" fmla="*/ 262927 h 308"/>
                <a:gd name="T64" fmla="*/ 369135 w 213"/>
                <a:gd name="T65" fmla="*/ 388773 h 308"/>
                <a:gd name="T66" fmla="*/ 303861 w 213"/>
                <a:gd name="T67" fmla="*/ 487651 h 308"/>
                <a:gd name="T68" fmla="*/ 306112 w 213"/>
                <a:gd name="T69" fmla="*/ 501135 h 308"/>
                <a:gd name="T70" fmla="*/ 333122 w 213"/>
                <a:gd name="T71" fmla="*/ 591024 h 308"/>
                <a:gd name="T72" fmla="*/ 299359 w 213"/>
                <a:gd name="T73" fmla="*/ 674172 h 308"/>
                <a:gd name="T74" fmla="*/ 254343 w 213"/>
                <a:gd name="T75" fmla="*/ 692150 h 308"/>
                <a:gd name="T76" fmla="*/ 254343 w 213"/>
                <a:gd name="T77" fmla="*/ 692150 h 30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3" h="308">
                  <a:moveTo>
                    <a:pt x="113" y="308"/>
                  </a:moveTo>
                  <a:cubicBezTo>
                    <a:pt x="90" y="307"/>
                    <a:pt x="62" y="288"/>
                    <a:pt x="51" y="277"/>
                  </a:cubicBezTo>
                  <a:cubicBezTo>
                    <a:pt x="51" y="277"/>
                    <a:pt x="51" y="277"/>
                    <a:pt x="51" y="277"/>
                  </a:cubicBezTo>
                  <a:cubicBezTo>
                    <a:pt x="53" y="276"/>
                    <a:pt x="53" y="276"/>
                    <a:pt x="53" y="276"/>
                  </a:cubicBezTo>
                  <a:cubicBezTo>
                    <a:pt x="54" y="274"/>
                    <a:pt x="54" y="274"/>
                    <a:pt x="54" y="274"/>
                  </a:cubicBezTo>
                  <a:cubicBezTo>
                    <a:pt x="64" y="284"/>
                    <a:pt x="92" y="304"/>
                    <a:pt x="113" y="303"/>
                  </a:cubicBezTo>
                  <a:cubicBezTo>
                    <a:pt x="113" y="303"/>
                    <a:pt x="113" y="303"/>
                    <a:pt x="113" y="303"/>
                  </a:cubicBezTo>
                  <a:cubicBezTo>
                    <a:pt x="120" y="303"/>
                    <a:pt x="126" y="302"/>
                    <a:pt x="130" y="297"/>
                  </a:cubicBezTo>
                  <a:cubicBezTo>
                    <a:pt x="130" y="297"/>
                    <a:pt x="130" y="297"/>
                    <a:pt x="130" y="297"/>
                  </a:cubicBezTo>
                  <a:cubicBezTo>
                    <a:pt x="140" y="288"/>
                    <a:pt x="144" y="276"/>
                    <a:pt x="144" y="263"/>
                  </a:cubicBezTo>
                  <a:cubicBezTo>
                    <a:pt x="144" y="263"/>
                    <a:pt x="144" y="263"/>
                    <a:pt x="144" y="263"/>
                  </a:cubicBezTo>
                  <a:cubicBezTo>
                    <a:pt x="144" y="250"/>
                    <a:pt x="139" y="237"/>
                    <a:pt x="132" y="225"/>
                  </a:cubicBezTo>
                  <a:cubicBezTo>
                    <a:pt x="132" y="225"/>
                    <a:pt x="132" y="225"/>
                    <a:pt x="132" y="225"/>
                  </a:cubicBezTo>
                  <a:cubicBezTo>
                    <a:pt x="131" y="222"/>
                    <a:pt x="131" y="220"/>
                    <a:pt x="131" y="217"/>
                  </a:cubicBezTo>
                  <a:cubicBezTo>
                    <a:pt x="131" y="217"/>
                    <a:pt x="131" y="217"/>
                    <a:pt x="131" y="217"/>
                  </a:cubicBezTo>
                  <a:cubicBezTo>
                    <a:pt x="131" y="204"/>
                    <a:pt x="145" y="188"/>
                    <a:pt x="161" y="170"/>
                  </a:cubicBezTo>
                  <a:cubicBezTo>
                    <a:pt x="161" y="170"/>
                    <a:pt x="161" y="170"/>
                    <a:pt x="161" y="170"/>
                  </a:cubicBezTo>
                  <a:cubicBezTo>
                    <a:pt x="177" y="153"/>
                    <a:pt x="196" y="134"/>
                    <a:pt x="208" y="117"/>
                  </a:cubicBezTo>
                  <a:cubicBezTo>
                    <a:pt x="208" y="117"/>
                    <a:pt x="208" y="117"/>
                    <a:pt x="208" y="117"/>
                  </a:cubicBezTo>
                  <a:cubicBezTo>
                    <a:pt x="196" y="108"/>
                    <a:pt x="185" y="97"/>
                    <a:pt x="176" y="88"/>
                  </a:cubicBezTo>
                  <a:cubicBezTo>
                    <a:pt x="176" y="88"/>
                    <a:pt x="176" y="88"/>
                    <a:pt x="176" y="88"/>
                  </a:cubicBezTo>
                  <a:cubicBezTo>
                    <a:pt x="157" y="69"/>
                    <a:pt x="159" y="30"/>
                    <a:pt x="149" y="13"/>
                  </a:cubicBezTo>
                  <a:cubicBezTo>
                    <a:pt x="149" y="13"/>
                    <a:pt x="149" y="13"/>
                    <a:pt x="149" y="13"/>
                  </a:cubicBezTo>
                  <a:cubicBezTo>
                    <a:pt x="146" y="7"/>
                    <a:pt x="142" y="4"/>
                    <a:pt x="135" y="4"/>
                  </a:cubicBezTo>
                  <a:cubicBezTo>
                    <a:pt x="135" y="4"/>
                    <a:pt x="135" y="4"/>
                    <a:pt x="135" y="4"/>
                  </a:cubicBezTo>
                  <a:cubicBezTo>
                    <a:pt x="123" y="4"/>
                    <a:pt x="114" y="22"/>
                    <a:pt x="107" y="42"/>
                  </a:cubicBezTo>
                  <a:cubicBezTo>
                    <a:pt x="107" y="42"/>
                    <a:pt x="107" y="42"/>
                    <a:pt x="107" y="42"/>
                  </a:cubicBezTo>
                  <a:cubicBezTo>
                    <a:pt x="100" y="63"/>
                    <a:pt x="95" y="86"/>
                    <a:pt x="85" y="95"/>
                  </a:cubicBezTo>
                  <a:cubicBezTo>
                    <a:pt x="85" y="95"/>
                    <a:pt x="85" y="95"/>
                    <a:pt x="85" y="95"/>
                  </a:cubicBezTo>
                  <a:cubicBezTo>
                    <a:pt x="75" y="106"/>
                    <a:pt x="39" y="119"/>
                    <a:pt x="5" y="129"/>
                  </a:cubicBezTo>
                  <a:cubicBezTo>
                    <a:pt x="5" y="129"/>
                    <a:pt x="5" y="129"/>
                    <a:pt x="5" y="129"/>
                  </a:cubicBezTo>
                  <a:cubicBezTo>
                    <a:pt x="16" y="145"/>
                    <a:pt x="32" y="168"/>
                    <a:pt x="39" y="182"/>
                  </a:cubicBezTo>
                  <a:cubicBezTo>
                    <a:pt x="39" y="182"/>
                    <a:pt x="39" y="182"/>
                    <a:pt x="39" y="182"/>
                  </a:cubicBezTo>
                  <a:cubicBezTo>
                    <a:pt x="45" y="194"/>
                    <a:pt x="46" y="214"/>
                    <a:pt x="46" y="233"/>
                  </a:cubicBezTo>
                  <a:cubicBezTo>
                    <a:pt x="46" y="233"/>
                    <a:pt x="46" y="233"/>
                    <a:pt x="46" y="233"/>
                  </a:cubicBezTo>
                  <a:cubicBezTo>
                    <a:pt x="47" y="251"/>
                    <a:pt x="48" y="269"/>
                    <a:pt x="54" y="274"/>
                  </a:cubicBezTo>
                  <a:cubicBezTo>
                    <a:pt x="54" y="274"/>
                    <a:pt x="54" y="274"/>
                    <a:pt x="54" y="274"/>
                  </a:cubicBezTo>
                  <a:cubicBezTo>
                    <a:pt x="53" y="276"/>
                    <a:pt x="53" y="276"/>
                    <a:pt x="53" y="276"/>
                  </a:cubicBezTo>
                  <a:cubicBezTo>
                    <a:pt x="51" y="277"/>
                    <a:pt x="51" y="277"/>
                    <a:pt x="51" y="277"/>
                  </a:cubicBezTo>
                  <a:cubicBezTo>
                    <a:pt x="44" y="269"/>
                    <a:pt x="43" y="252"/>
                    <a:pt x="42" y="233"/>
                  </a:cubicBezTo>
                  <a:cubicBezTo>
                    <a:pt x="42" y="233"/>
                    <a:pt x="42" y="233"/>
                    <a:pt x="42" y="233"/>
                  </a:cubicBezTo>
                  <a:cubicBezTo>
                    <a:pt x="42" y="214"/>
                    <a:pt x="41" y="194"/>
                    <a:pt x="36" y="184"/>
                  </a:cubicBezTo>
                  <a:cubicBezTo>
                    <a:pt x="36" y="184"/>
                    <a:pt x="36" y="184"/>
                    <a:pt x="36" y="184"/>
                  </a:cubicBezTo>
                  <a:cubicBezTo>
                    <a:pt x="28" y="169"/>
                    <a:pt x="11" y="144"/>
                    <a:pt x="0" y="129"/>
                  </a:cubicBezTo>
                  <a:cubicBezTo>
                    <a:pt x="0" y="129"/>
                    <a:pt x="0" y="129"/>
                    <a:pt x="0" y="129"/>
                  </a:cubicBezTo>
                  <a:cubicBezTo>
                    <a:pt x="0" y="129"/>
                    <a:pt x="0" y="128"/>
                    <a:pt x="0" y="127"/>
                  </a:cubicBezTo>
                  <a:cubicBezTo>
                    <a:pt x="0" y="127"/>
                    <a:pt x="0" y="127"/>
                    <a:pt x="0" y="127"/>
                  </a:cubicBezTo>
                  <a:cubicBezTo>
                    <a:pt x="0" y="127"/>
                    <a:pt x="1" y="126"/>
                    <a:pt x="1" y="126"/>
                  </a:cubicBezTo>
                  <a:cubicBezTo>
                    <a:pt x="1" y="126"/>
                    <a:pt x="1" y="126"/>
                    <a:pt x="1" y="126"/>
                  </a:cubicBezTo>
                  <a:cubicBezTo>
                    <a:pt x="36" y="116"/>
                    <a:pt x="73" y="102"/>
                    <a:pt x="83" y="92"/>
                  </a:cubicBezTo>
                  <a:cubicBezTo>
                    <a:pt x="83" y="92"/>
                    <a:pt x="83" y="92"/>
                    <a:pt x="83" y="92"/>
                  </a:cubicBezTo>
                  <a:cubicBezTo>
                    <a:pt x="90" y="85"/>
                    <a:pt x="96" y="62"/>
                    <a:pt x="103" y="41"/>
                  </a:cubicBezTo>
                  <a:cubicBezTo>
                    <a:pt x="103" y="41"/>
                    <a:pt x="103" y="41"/>
                    <a:pt x="103" y="41"/>
                  </a:cubicBezTo>
                  <a:cubicBezTo>
                    <a:pt x="111" y="20"/>
                    <a:pt x="119" y="1"/>
                    <a:pt x="135" y="0"/>
                  </a:cubicBezTo>
                  <a:cubicBezTo>
                    <a:pt x="135" y="0"/>
                    <a:pt x="135" y="0"/>
                    <a:pt x="135" y="0"/>
                  </a:cubicBezTo>
                  <a:cubicBezTo>
                    <a:pt x="143" y="0"/>
                    <a:pt x="149" y="5"/>
                    <a:pt x="152" y="11"/>
                  </a:cubicBezTo>
                  <a:cubicBezTo>
                    <a:pt x="152" y="11"/>
                    <a:pt x="152" y="11"/>
                    <a:pt x="152" y="11"/>
                  </a:cubicBezTo>
                  <a:cubicBezTo>
                    <a:pt x="156" y="18"/>
                    <a:pt x="158" y="26"/>
                    <a:pt x="160" y="35"/>
                  </a:cubicBezTo>
                  <a:cubicBezTo>
                    <a:pt x="160" y="35"/>
                    <a:pt x="160" y="35"/>
                    <a:pt x="160" y="35"/>
                  </a:cubicBezTo>
                  <a:cubicBezTo>
                    <a:pt x="164" y="53"/>
                    <a:pt x="168" y="74"/>
                    <a:pt x="179" y="85"/>
                  </a:cubicBezTo>
                  <a:cubicBezTo>
                    <a:pt x="179" y="85"/>
                    <a:pt x="179" y="85"/>
                    <a:pt x="179" y="85"/>
                  </a:cubicBezTo>
                  <a:cubicBezTo>
                    <a:pt x="189" y="95"/>
                    <a:pt x="200" y="106"/>
                    <a:pt x="212" y="115"/>
                  </a:cubicBezTo>
                  <a:cubicBezTo>
                    <a:pt x="212" y="115"/>
                    <a:pt x="212" y="115"/>
                    <a:pt x="212" y="115"/>
                  </a:cubicBezTo>
                  <a:cubicBezTo>
                    <a:pt x="213" y="115"/>
                    <a:pt x="213" y="117"/>
                    <a:pt x="212" y="117"/>
                  </a:cubicBezTo>
                  <a:cubicBezTo>
                    <a:pt x="212" y="117"/>
                    <a:pt x="212" y="117"/>
                    <a:pt x="212" y="117"/>
                  </a:cubicBezTo>
                  <a:cubicBezTo>
                    <a:pt x="200" y="136"/>
                    <a:pt x="180" y="155"/>
                    <a:pt x="164" y="173"/>
                  </a:cubicBezTo>
                  <a:cubicBezTo>
                    <a:pt x="164" y="173"/>
                    <a:pt x="164" y="173"/>
                    <a:pt x="164" y="173"/>
                  </a:cubicBezTo>
                  <a:cubicBezTo>
                    <a:pt x="147" y="191"/>
                    <a:pt x="134" y="207"/>
                    <a:pt x="135" y="217"/>
                  </a:cubicBezTo>
                  <a:cubicBezTo>
                    <a:pt x="135" y="217"/>
                    <a:pt x="135" y="217"/>
                    <a:pt x="135" y="217"/>
                  </a:cubicBezTo>
                  <a:cubicBezTo>
                    <a:pt x="135" y="219"/>
                    <a:pt x="135" y="221"/>
                    <a:pt x="136" y="223"/>
                  </a:cubicBezTo>
                  <a:cubicBezTo>
                    <a:pt x="136" y="223"/>
                    <a:pt x="136" y="223"/>
                    <a:pt x="136" y="223"/>
                  </a:cubicBezTo>
                  <a:cubicBezTo>
                    <a:pt x="143" y="235"/>
                    <a:pt x="148" y="249"/>
                    <a:pt x="148" y="263"/>
                  </a:cubicBezTo>
                  <a:cubicBezTo>
                    <a:pt x="148" y="263"/>
                    <a:pt x="148" y="263"/>
                    <a:pt x="148" y="263"/>
                  </a:cubicBezTo>
                  <a:cubicBezTo>
                    <a:pt x="148" y="277"/>
                    <a:pt x="143" y="290"/>
                    <a:pt x="133" y="300"/>
                  </a:cubicBezTo>
                  <a:cubicBezTo>
                    <a:pt x="133" y="300"/>
                    <a:pt x="133" y="300"/>
                    <a:pt x="133" y="300"/>
                  </a:cubicBezTo>
                  <a:cubicBezTo>
                    <a:pt x="128" y="305"/>
                    <a:pt x="121" y="308"/>
                    <a:pt x="113" y="308"/>
                  </a:cubicBezTo>
                  <a:cubicBezTo>
                    <a:pt x="113" y="308"/>
                    <a:pt x="113" y="308"/>
                    <a:pt x="113" y="308"/>
                  </a:cubicBezTo>
                  <a:cubicBezTo>
                    <a:pt x="113" y="308"/>
                    <a:pt x="113" y="308"/>
                    <a:pt x="113" y="308"/>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3" name="Freeform 58"/>
            <p:cNvSpPr>
              <a:spLocks noEditPoints="1"/>
            </p:cNvSpPr>
            <p:nvPr/>
          </p:nvSpPr>
          <p:spPr bwMode="auto">
            <a:xfrm>
              <a:off x="292100" y="3314702"/>
              <a:ext cx="3214691" cy="1660526"/>
            </a:xfrm>
            <a:custGeom>
              <a:avLst/>
              <a:gdLst>
                <a:gd name="T0" fmla="*/ 1693834 w 1431"/>
                <a:gd name="T1" fmla="*/ 1534695 h 739"/>
                <a:gd name="T2" fmla="*/ 1489406 w 1431"/>
                <a:gd name="T3" fmla="*/ 1584128 h 739"/>
                <a:gd name="T4" fmla="*/ 1145697 w 1431"/>
                <a:gd name="T5" fmla="*/ 1539189 h 739"/>
                <a:gd name="T6" fmla="*/ 772784 w 1431"/>
                <a:gd name="T7" fmla="*/ 1213375 h 739"/>
                <a:gd name="T8" fmla="*/ 687418 w 1431"/>
                <a:gd name="T9" fmla="*/ 1224610 h 739"/>
                <a:gd name="T10" fmla="*/ 377406 w 1431"/>
                <a:gd name="T11" fmla="*/ 1060580 h 739"/>
                <a:gd name="T12" fmla="*/ 204428 w 1431"/>
                <a:gd name="T13" fmla="*/ 934748 h 739"/>
                <a:gd name="T14" fmla="*/ 35943 w 1431"/>
                <a:gd name="T15" fmla="*/ 768471 h 739"/>
                <a:gd name="T16" fmla="*/ 49422 w 1431"/>
                <a:gd name="T17" fmla="*/ 548266 h 739"/>
                <a:gd name="T18" fmla="*/ 206675 w 1431"/>
                <a:gd name="T19" fmla="*/ 519055 h 739"/>
                <a:gd name="T20" fmla="*/ 166238 w 1431"/>
                <a:gd name="T21" fmla="*/ 303344 h 739"/>
                <a:gd name="T22" fmla="*/ 287547 w 1431"/>
                <a:gd name="T23" fmla="*/ 188747 h 739"/>
                <a:gd name="T24" fmla="*/ 487483 w 1431"/>
                <a:gd name="T25" fmla="*/ 130325 h 739"/>
                <a:gd name="T26" fmla="*/ 757059 w 1431"/>
                <a:gd name="T27" fmla="*/ 85386 h 739"/>
                <a:gd name="T28" fmla="*/ 1568032 w 1431"/>
                <a:gd name="T29" fmla="*/ 11235 h 739"/>
                <a:gd name="T30" fmla="*/ 1896016 w 1431"/>
                <a:gd name="T31" fmla="*/ 53928 h 739"/>
                <a:gd name="T32" fmla="*/ 1902756 w 1431"/>
                <a:gd name="T33" fmla="*/ 101115 h 739"/>
                <a:gd name="T34" fmla="*/ 2051022 w 1431"/>
                <a:gd name="T35" fmla="*/ 638145 h 739"/>
                <a:gd name="T36" fmla="*/ 2772137 w 1431"/>
                <a:gd name="T37" fmla="*/ 880820 h 739"/>
                <a:gd name="T38" fmla="*/ 3019249 w 1431"/>
                <a:gd name="T39" fmla="*/ 779706 h 739"/>
                <a:gd name="T40" fmla="*/ 3214691 w 1431"/>
                <a:gd name="T41" fmla="*/ 1417851 h 739"/>
                <a:gd name="T42" fmla="*/ 3172008 w 1431"/>
                <a:gd name="T43" fmla="*/ 1442568 h 739"/>
                <a:gd name="T44" fmla="*/ 3021495 w 1431"/>
                <a:gd name="T45" fmla="*/ 1642550 h 739"/>
                <a:gd name="T46" fmla="*/ 2929390 w 1431"/>
                <a:gd name="T47" fmla="*/ 1557164 h 739"/>
                <a:gd name="T48" fmla="*/ 2677786 w 1431"/>
                <a:gd name="T49" fmla="*/ 1408863 h 739"/>
                <a:gd name="T50" fmla="*/ 2230739 w 1431"/>
                <a:gd name="T51" fmla="*/ 1536942 h 739"/>
                <a:gd name="T52" fmla="*/ 2051022 w 1431"/>
                <a:gd name="T53" fmla="*/ 1660526 h 739"/>
                <a:gd name="T54" fmla="*/ 2051022 w 1431"/>
                <a:gd name="T55" fmla="*/ 1651538 h 739"/>
                <a:gd name="T56" fmla="*/ 2219507 w 1431"/>
                <a:gd name="T57" fmla="*/ 1527954 h 739"/>
                <a:gd name="T58" fmla="*/ 2471111 w 1431"/>
                <a:gd name="T59" fmla="*/ 1399875 h 739"/>
                <a:gd name="T60" fmla="*/ 2680032 w 1431"/>
                <a:gd name="T61" fmla="*/ 1386393 h 739"/>
                <a:gd name="T62" fmla="*/ 2758659 w 1431"/>
                <a:gd name="T63" fmla="*/ 1525707 h 739"/>
                <a:gd name="T64" fmla="*/ 2990045 w 1431"/>
                <a:gd name="T65" fmla="*/ 1572893 h 739"/>
                <a:gd name="T66" fmla="*/ 3196719 w 1431"/>
                <a:gd name="T67" fmla="*/ 1404369 h 739"/>
                <a:gd name="T68" fmla="*/ 3163022 w 1431"/>
                <a:gd name="T69" fmla="*/ 1062827 h 739"/>
                <a:gd name="T70" fmla="*/ 2963087 w 1431"/>
                <a:gd name="T71" fmla="*/ 781953 h 739"/>
                <a:gd name="T72" fmla="*/ 2354295 w 1431"/>
                <a:gd name="T73" fmla="*/ 730272 h 739"/>
                <a:gd name="T74" fmla="*/ 1770214 w 1431"/>
                <a:gd name="T75" fmla="*/ 393223 h 739"/>
                <a:gd name="T76" fmla="*/ 1889277 w 1431"/>
                <a:gd name="T77" fmla="*/ 62916 h 739"/>
                <a:gd name="T78" fmla="*/ 1568032 w 1431"/>
                <a:gd name="T79" fmla="*/ 20223 h 739"/>
                <a:gd name="T80" fmla="*/ 635750 w 1431"/>
                <a:gd name="T81" fmla="*/ 128078 h 739"/>
                <a:gd name="T82" fmla="*/ 487483 w 1431"/>
                <a:gd name="T83" fmla="*/ 139313 h 739"/>
                <a:gd name="T84" fmla="*/ 312259 w 1431"/>
                <a:gd name="T85" fmla="*/ 220205 h 739"/>
                <a:gd name="T86" fmla="*/ 170731 w 1431"/>
                <a:gd name="T87" fmla="*/ 323567 h 739"/>
                <a:gd name="T88" fmla="*/ 96598 w 1431"/>
                <a:gd name="T89" fmla="*/ 543772 h 739"/>
                <a:gd name="T90" fmla="*/ 76380 w 1431"/>
                <a:gd name="T91" fmla="*/ 707802 h 739"/>
                <a:gd name="T92" fmla="*/ 103337 w 1431"/>
                <a:gd name="T93" fmla="*/ 869585 h 739"/>
                <a:gd name="T94" fmla="*/ 377406 w 1431"/>
                <a:gd name="T95" fmla="*/ 1051592 h 739"/>
                <a:gd name="T96" fmla="*/ 689665 w 1431"/>
                <a:gd name="T97" fmla="*/ 1215622 h 739"/>
                <a:gd name="T98" fmla="*/ 775030 w 1431"/>
                <a:gd name="T99" fmla="*/ 1195399 h 739"/>
                <a:gd name="T100" fmla="*/ 795249 w 1431"/>
                <a:gd name="T101" fmla="*/ 1283032 h 739"/>
                <a:gd name="T102" fmla="*/ 1145697 w 1431"/>
                <a:gd name="T103" fmla="*/ 1530201 h 739"/>
                <a:gd name="T104" fmla="*/ 1536582 w 1431"/>
                <a:gd name="T105" fmla="*/ 1608845 h 739"/>
                <a:gd name="T106" fmla="*/ 1687095 w 1431"/>
                <a:gd name="T107" fmla="*/ 1525707 h 739"/>
                <a:gd name="T108" fmla="*/ 1943192 w 1431"/>
                <a:gd name="T109" fmla="*/ 1532448 h 73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431" h="739">
                  <a:moveTo>
                    <a:pt x="871" y="711"/>
                  </a:moveTo>
                  <a:cubicBezTo>
                    <a:pt x="866" y="701"/>
                    <a:pt x="865" y="692"/>
                    <a:pt x="864" y="687"/>
                  </a:cubicBezTo>
                  <a:cubicBezTo>
                    <a:pt x="864" y="687"/>
                    <a:pt x="864" y="687"/>
                    <a:pt x="864" y="687"/>
                  </a:cubicBezTo>
                  <a:cubicBezTo>
                    <a:pt x="857" y="691"/>
                    <a:pt x="838" y="701"/>
                    <a:pt x="813" y="701"/>
                  </a:cubicBezTo>
                  <a:cubicBezTo>
                    <a:pt x="813" y="701"/>
                    <a:pt x="813" y="701"/>
                    <a:pt x="813" y="701"/>
                  </a:cubicBezTo>
                  <a:cubicBezTo>
                    <a:pt x="795" y="701"/>
                    <a:pt x="775" y="697"/>
                    <a:pt x="754" y="683"/>
                  </a:cubicBezTo>
                  <a:cubicBezTo>
                    <a:pt x="754" y="683"/>
                    <a:pt x="754" y="683"/>
                    <a:pt x="754" y="683"/>
                  </a:cubicBezTo>
                  <a:cubicBezTo>
                    <a:pt x="751" y="687"/>
                    <a:pt x="744" y="697"/>
                    <a:pt x="735" y="707"/>
                  </a:cubicBezTo>
                  <a:cubicBezTo>
                    <a:pt x="735" y="707"/>
                    <a:pt x="735" y="707"/>
                    <a:pt x="735" y="707"/>
                  </a:cubicBezTo>
                  <a:cubicBezTo>
                    <a:pt x="725" y="720"/>
                    <a:pt x="713" y="733"/>
                    <a:pt x="703" y="734"/>
                  </a:cubicBezTo>
                  <a:cubicBezTo>
                    <a:pt x="703" y="734"/>
                    <a:pt x="703" y="734"/>
                    <a:pt x="703" y="734"/>
                  </a:cubicBezTo>
                  <a:cubicBezTo>
                    <a:pt x="694" y="734"/>
                    <a:pt x="687" y="726"/>
                    <a:pt x="681" y="719"/>
                  </a:cubicBezTo>
                  <a:cubicBezTo>
                    <a:pt x="681" y="719"/>
                    <a:pt x="681" y="719"/>
                    <a:pt x="681" y="719"/>
                  </a:cubicBezTo>
                  <a:cubicBezTo>
                    <a:pt x="675" y="711"/>
                    <a:pt x="669" y="705"/>
                    <a:pt x="663" y="705"/>
                  </a:cubicBezTo>
                  <a:cubicBezTo>
                    <a:pt x="663" y="705"/>
                    <a:pt x="663" y="705"/>
                    <a:pt x="663" y="705"/>
                  </a:cubicBezTo>
                  <a:cubicBezTo>
                    <a:pt x="655" y="705"/>
                    <a:pt x="627" y="711"/>
                    <a:pt x="601" y="711"/>
                  </a:cubicBezTo>
                  <a:cubicBezTo>
                    <a:pt x="601" y="711"/>
                    <a:pt x="601" y="711"/>
                    <a:pt x="601" y="711"/>
                  </a:cubicBezTo>
                  <a:cubicBezTo>
                    <a:pt x="582" y="711"/>
                    <a:pt x="564" y="708"/>
                    <a:pt x="553" y="697"/>
                  </a:cubicBezTo>
                  <a:cubicBezTo>
                    <a:pt x="553" y="697"/>
                    <a:pt x="553" y="697"/>
                    <a:pt x="553" y="697"/>
                  </a:cubicBezTo>
                  <a:cubicBezTo>
                    <a:pt x="541" y="686"/>
                    <a:pt x="526" y="685"/>
                    <a:pt x="510" y="685"/>
                  </a:cubicBezTo>
                  <a:cubicBezTo>
                    <a:pt x="510" y="685"/>
                    <a:pt x="510" y="685"/>
                    <a:pt x="510" y="685"/>
                  </a:cubicBezTo>
                  <a:cubicBezTo>
                    <a:pt x="494" y="684"/>
                    <a:pt x="477" y="683"/>
                    <a:pt x="464" y="670"/>
                  </a:cubicBezTo>
                  <a:cubicBezTo>
                    <a:pt x="464" y="670"/>
                    <a:pt x="464" y="670"/>
                    <a:pt x="464" y="670"/>
                  </a:cubicBezTo>
                  <a:cubicBezTo>
                    <a:pt x="439" y="645"/>
                    <a:pt x="419" y="603"/>
                    <a:pt x="381" y="598"/>
                  </a:cubicBezTo>
                  <a:cubicBezTo>
                    <a:pt x="381" y="598"/>
                    <a:pt x="381" y="598"/>
                    <a:pt x="381" y="598"/>
                  </a:cubicBezTo>
                  <a:cubicBezTo>
                    <a:pt x="364" y="596"/>
                    <a:pt x="355" y="585"/>
                    <a:pt x="350" y="573"/>
                  </a:cubicBezTo>
                  <a:cubicBezTo>
                    <a:pt x="350" y="573"/>
                    <a:pt x="350" y="573"/>
                    <a:pt x="350" y="573"/>
                  </a:cubicBezTo>
                  <a:cubicBezTo>
                    <a:pt x="345" y="561"/>
                    <a:pt x="344" y="548"/>
                    <a:pt x="344" y="540"/>
                  </a:cubicBezTo>
                  <a:cubicBezTo>
                    <a:pt x="344" y="540"/>
                    <a:pt x="344" y="540"/>
                    <a:pt x="344" y="540"/>
                  </a:cubicBezTo>
                  <a:cubicBezTo>
                    <a:pt x="344" y="540"/>
                    <a:pt x="344" y="539"/>
                    <a:pt x="344" y="539"/>
                  </a:cubicBezTo>
                  <a:cubicBezTo>
                    <a:pt x="344" y="539"/>
                    <a:pt x="344" y="539"/>
                    <a:pt x="344" y="539"/>
                  </a:cubicBezTo>
                  <a:cubicBezTo>
                    <a:pt x="340" y="543"/>
                    <a:pt x="333" y="548"/>
                    <a:pt x="322" y="548"/>
                  </a:cubicBezTo>
                  <a:cubicBezTo>
                    <a:pt x="322" y="548"/>
                    <a:pt x="322" y="548"/>
                    <a:pt x="322" y="548"/>
                  </a:cubicBezTo>
                  <a:cubicBezTo>
                    <a:pt x="317" y="548"/>
                    <a:pt x="312" y="547"/>
                    <a:pt x="306" y="545"/>
                  </a:cubicBezTo>
                  <a:cubicBezTo>
                    <a:pt x="306" y="545"/>
                    <a:pt x="306" y="545"/>
                    <a:pt x="306" y="545"/>
                  </a:cubicBezTo>
                  <a:cubicBezTo>
                    <a:pt x="291" y="540"/>
                    <a:pt x="283" y="528"/>
                    <a:pt x="277" y="517"/>
                  </a:cubicBezTo>
                  <a:cubicBezTo>
                    <a:pt x="277" y="517"/>
                    <a:pt x="277" y="517"/>
                    <a:pt x="277" y="517"/>
                  </a:cubicBezTo>
                  <a:cubicBezTo>
                    <a:pt x="271" y="507"/>
                    <a:pt x="266" y="499"/>
                    <a:pt x="258" y="499"/>
                  </a:cubicBezTo>
                  <a:cubicBezTo>
                    <a:pt x="258" y="499"/>
                    <a:pt x="258" y="499"/>
                    <a:pt x="258" y="499"/>
                  </a:cubicBezTo>
                  <a:cubicBezTo>
                    <a:pt x="250" y="499"/>
                    <a:pt x="235" y="492"/>
                    <a:pt x="218" y="485"/>
                  </a:cubicBezTo>
                  <a:cubicBezTo>
                    <a:pt x="218" y="485"/>
                    <a:pt x="218" y="485"/>
                    <a:pt x="218" y="485"/>
                  </a:cubicBezTo>
                  <a:cubicBezTo>
                    <a:pt x="202" y="478"/>
                    <a:pt x="183" y="472"/>
                    <a:pt x="168" y="472"/>
                  </a:cubicBezTo>
                  <a:cubicBezTo>
                    <a:pt x="168" y="472"/>
                    <a:pt x="168" y="472"/>
                    <a:pt x="168" y="472"/>
                  </a:cubicBezTo>
                  <a:cubicBezTo>
                    <a:pt x="161" y="472"/>
                    <a:pt x="154" y="473"/>
                    <a:pt x="149" y="477"/>
                  </a:cubicBezTo>
                  <a:cubicBezTo>
                    <a:pt x="149" y="477"/>
                    <a:pt x="149" y="477"/>
                    <a:pt x="149" y="477"/>
                  </a:cubicBezTo>
                  <a:cubicBezTo>
                    <a:pt x="148" y="478"/>
                    <a:pt x="147" y="478"/>
                    <a:pt x="146" y="477"/>
                  </a:cubicBezTo>
                  <a:cubicBezTo>
                    <a:pt x="146" y="477"/>
                    <a:pt x="146" y="477"/>
                    <a:pt x="146" y="477"/>
                  </a:cubicBezTo>
                  <a:cubicBezTo>
                    <a:pt x="146" y="477"/>
                    <a:pt x="113" y="438"/>
                    <a:pt x="91" y="416"/>
                  </a:cubicBezTo>
                  <a:cubicBezTo>
                    <a:pt x="91" y="416"/>
                    <a:pt x="91" y="416"/>
                    <a:pt x="91" y="416"/>
                  </a:cubicBezTo>
                  <a:cubicBezTo>
                    <a:pt x="80" y="405"/>
                    <a:pt x="62" y="397"/>
                    <a:pt x="45" y="391"/>
                  </a:cubicBezTo>
                  <a:cubicBezTo>
                    <a:pt x="45" y="391"/>
                    <a:pt x="45" y="391"/>
                    <a:pt x="45" y="391"/>
                  </a:cubicBezTo>
                  <a:cubicBezTo>
                    <a:pt x="28" y="384"/>
                    <a:pt x="11" y="379"/>
                    <a:pt x="3" y="371"/>
                  </a:cubicBezTo>
                  <a:cubicBezTo>
                    <a:pt x="3" y="371"/>
                    <a:pt x="3" y="371"/>
                    <a:pt x="3" y="371"/>
                  </a:cubicBezTo>
                  <a:cubicBezTo>
                    <a:pt x="1" y="369"/>
                    <a:pt x="0" y="366"/>
                    <a:pt x="0" y="364"/>
                  </a:cubicBezTo>
                  <a:cubicBezTo>
                    <a:pt x="0" y="364"/>
                    <a:pt x="0" y="364"/>
                    <a:pt x="0" y="364"/>
                  </a:cubicBezTo>
                  <a:cubicBezTo>
                    <a:pt x="0" y="356"/>
                    <a:pt x="8" y="350"/>
                    <a:pt x="16" y="342"/>
                  </a:cubicBezTo>
                  <a:cubicBezTo>
                    <a:pt x="16" y="342"/>
                    <a:pt x="16" y="342"/>
                    <a:pt x="16" y="342"/>
                  </a:cubicBezTo>
                  <a:cubicBezTo>
                    <a:pt x="23" y="335"/>
                    <a:pt x="30" y="326"/>
                    <a:pt x="30" y="315"/>
                  </a:cubicBezTo>
                  <a:cubicBezTo>
                    <a:pt x="30" y="315"/>
                    <a:pt x="30" y="315"/>
                    <a:pt x="30" y="315"/>
                  </a:cubicBezTo>
                  <a:cubicBezTo>
                    <a:pt x="30" y="295"/>
                    <a:pt x="17" y="274"/>
                    <a:pt x="17" y="257"/>
                  </a:cubicBezTo>
                  <a:cubicBezTo>
                    <a:pt x="17" y="257"/>
                    <a:pt x="17" y="257"/>
                    <a:pt x="17" y="257"/>
                  </a:cubicBezTo>
                  <a:cubicBezTo>
                    <a:pt x="17" y="252"/>
                    <a:pt x="18" y="248"/>
                    <a:pt x="22" y="244"/>
                  </a:cubicBezTo>
                  <a:cubicBezTo>
                    <a:pt x="22" y="244"/>
                    <a:pt x="22" y="244"/>
                    <a:pt x="22" y="244"/>
                  </a:cubicBezTo>
                  <a:cubicBezTo>
                    <a:pt x="27" y="239"/>
                    <a:pt x="35" y="238"/>
                    <a:pt x="43" y="238"/>
                  </a:cubicBezTo>
                  <a:cubicBezTo>
                    <a:pt x="43" y="238"/>
                    <a:pt x="43" y="238"/>
                    <a:pt x="43" y="238"/>
                  </a:cubicBezTo>
                  <a:cubicBezTo>
                    <a:pt x="54" y="238"/>
                    <a:pt x="67" y="240"/>
                    <a:pt x="77" y="240"/>
                  </a:cubicBezTo>
                  <a:cubicBezTo>
                    <a:pt x="77" y="240"/>
                    <a:pt x="77" y="240"/>
                    <a:pt x="77" y="240"/>
                  </a:cubicBezTo>
                  <a:cubicBezTo>
                    <a:pt x="83" y="240"/>
                    <a:pt x="88" y="239"/>
                    <a:pt x="91" y="237"/>
                  </a:cubicBezTo>
                  <a:cubicBezTo>
                    <a:pt x="91" y="237"/>
                    <a:pt x="91" y="237"/>
                    <a:pt x="91" y="237"/>
                  </a:cubicBezTo>
                  <a:cubicBezTo>
                    <a:pt x="92" y="236"/>
                    <a:pt x="92" y="234"/>
                    <a:pt x="92" y="231"/>
                  </a:cubicBezTo>
                  <a:cubicBezTo>
                    <a:pt x="92" y="231"/>
                    <a:pt x="92" y="231"/>
                    <a:pt x="92" y="231"/>
                  </a:cubicBezTo>
                  <a:cubicBezTo>
                    <a:pt x="93" y="214"/>
                    <a:pt x="72" y="173"/>
                    <a:pt x="72" y="144"/>
                  </a:cubicBezTo>
                  <a:cubicBezTo>
                    <a:pt x="72" y="144"/>
                    <a:pt x="72" y="144"/>
                    <a:pt x="72" y="144"/>
                  </a:cubicBezTo>
                  <a:cubicBezTo>
                    <a:pt x="72" y="141"/>
                    <a:pt x="72" y="139"/>
                    <a:pt x="72" y="137"/>
                  </a:cubicBezTo>
                  <a:cubicBezTo>
                    <a:pt x="72" y="137"/>
                    <a:pt x="72" y="137"/>
                    <a:pt x="72" y="137"/>
                  </a:cubicBezTo>
                  <a:cubicBezTo>
                    <a:pt x="73" y="136"/>
                    <a:pt x="73" y="135"/>
                    <a:pt x="74" y="135"/>
                  </a:cubicBezTo>
                  <a:cubicBezTo>
                    <a:pt x="74" y="135"/>
                    <a:pt x="74" y="135"/>
                    <a:pt x="74" y="135"/>
                  </a:cubicBezTo>
                  <a:cubicBezTo>
                    <a:pt x="88" y="130"/>
                    <a:pt x="103" y="124"/>
                    <a:pt x="115" y="117"/>
                  </a:cubicBezTo>
                  <a:cubicBezTo>
                    <a:pt x="115" y="117"/>
                    <a:pt x="115" y="117"/>
                    <a:pt x="115" y="117"/>
                  </a:cubicBezTo>
                  <a:cubicBezTo>
                    <a:pt x="127" y="111"/>
                    <a:pt x="135" y="103"/>
                    <a:pt x="135" y="98"/>
                  </a:cubicBezTo>
                  <a:cubicBezTo>
                    <a:pt x="135" y="98"/>
                    <a:pt x="135" y="98"/>
                    <a:pt x="135" y="98"/>
                  </a:cubicBezTo>
                  <a:cubicBezTo>
                    <a:pt x="135" y="96"/>
                    <a:pt x="134" y="94"/>
                    <a:pt x="132" y="92"/>
                  </a:cubicBezTo>
                  <a:cubicBezTo>
                    <a:pt x="132" y="92"/>
                    <a:pt x="132" y="92"/>
                    <a:pt x="132" y="92"/>
                  </a:cubicBezTo>
                  <a:cubicBezTo>
                    <a:pt x="129" y="89"/>
                    <a:pt x="128" y="87"/>
                    <a:pt x="128" y="84"/>
                  </a:cubicBezTo>
                  <a:cubicBezTo>
                    <a:pt x="128" y="84"/>
                    <a:pt x="128" y="84"/>
                    <a:pt x="128" y="84"/>
                  </a:cubicBezTo>
                  <a:cubicBezTo>
                    <a:pt x="128" y="79"/>
                    <a:pt x="132" y="76"/>
                    <a:pt x="137" y="73"/>
                  </a:cubicBezTo>
                  <a:cubicBezTo>
                    <a:pt x="137" y="73"/>
                    <a:pt x="137" y="73"/>
                    <a:pt x="137" y="73"/>
                  </a:cubicBezTo>
                  <a:cubicBezTo>
                    <a:pt x="143" y="70"/>
                    <a:pt x="150" y="67"/>
                    <a:pt x="159" y="65"/>
                  </a:cubicBezTo>
                  <a:cubicBezTo>
                    <a:pt x="159" y="65"/>
                    <a:pt x="159" y="65"/>
                    <a:pt x="159" y="65"/>
                  </a:cubicBezTo>
                  <a:cubicBezTo>
                    <a:pt x="176" y="61"/>
                    <a:pt x="198" y="58"/>
                    <a:pt x="217" y="58"/>
                  </a:cubicBezTo>
                  <a:cubicBezTo>
                    <a:pt x="217" y="58"/>
                    <a:pt x="217" y="58"/>
                    <a:pt x="217" y="58"/>
                  </a:cubicBezTo>
                  <a:cubicBezTo>
                    <a:pt x="235" y="59"/>
                    <a:pt x="251" y="60"/>
                    <a:pt x="257" y="66"/>
                  </a:cubicBezTo>
                  <a:cubicBezTo>
                    <a:pt x="257" y="66"/>
                    <a:pt x="257" y="66"/>
                    <a:pt x="257" y="66"/>
                  </a:cubicBezTo>
                  <a:cubicBezTo>
                    <a:pt x="259" y="69"/>
                    <a:pt x="261" y="69"/>
                    <a:pt x="262" y="69"/>
                  </a:cubicBezTo>
                  <a:cubicBezTo>
                    <a:pt x="262" y="69"/>
                    <a:pt x="262" y="69"/>
                    <a:pt x="262" y="69"/>
                  </a:cubicBezTo>
                  <a:cubicBezTo>
                    <a:pt x="265" y="70"/>
                    <a:pt x="270" y="62"/>
                    <a:pt x="280" y="54"/>
                  </a:cubicBezTo>
                  <a:cubicBezTo>
                    <a:pt x="280" y="54"/>
                    <a:pt x="280" y="54"/>
                    <a:pt x="280" y="54"/>
                  </a:cubicBezTo>
                  <a:cubicBezTo>
                    <a:pt x="291" y="46"/>
                    <a:pt x="307" y="38"/>
                    <a:pt x="337" y="38"/>
                  </a:cubicBezTo>
                  <a:cubicBezTo>
                    <a:pt x="337" y="38"/>
                    <a:pt x="337" y="38"/>
                    <a:pt x="337" y="38"/>
                  </a:cubicBezTo>
                  <a:cubicBezTo>
                    <a:pt x="383" y="38"/>
                    <a:pt x="411" y="49"/>
                    <a:pt x="441" y="49"/>
                  </a:cubicBezTo>
                  <a:cubicBezTo>
                    <a:pt x="441" y="49"/>
                    <a:pt x="441" y="49"/>
                    <a:pt x="441" y="49"/>
                  </a:cubicBezTo>
                  <a:cubicBezTo>
                    <a:pt x="456" y="49"/>
                    <a:pt x="472" y="46"/>
                    <a:pt x="491" y="38"/>
                  </a:cubicBezTo>
                  <a:cubicBezTo>
                    <a:pt x="491" y="38"/>
                    <a:pt x="491" y="38"/>
                    <a:pt x="491" y="38"/>
                  </a:cubicBezTo>
                  <a:cubicBezTo>
                    <a:pt x="550" y="12"/>
                    <a:pt x="637" y="5"/>
                    <a:pt x="698" y="5"/>
                  </a:cubicBezTo>
                  <a:cubicBezTo>
                    <a:pt x="698" y="5"/>
                    <a:pt x="698" y="5"/>
                    <a:pt x="698" y="5"/>
                  </a:cubicBezTo>
                  <a:cubicBezTo>
                    <a:pt x="730" y="5"/>
                    <a:pt x="755" y="0"/>
                    <a:pt x="777" y="0"/>
                  </a:cubicBezTo>
                  <a:cubicBezTo>
                    <a:pt x="777" y="0"/>
                    <a:pt x="777" y="0"/>
                    <a:pt x="777" y="0"/>
                  </a:cubicBezTo>
                  <a:cubicBezTo>
                    <a:pt x="796" y="0"/>
                    <a:pt x="812" y="4"/>
                    <a:pt x="826" y="18"/>
                  </a:cubicBezTo>
                  <a:cubicBezTo>
                    <a:pt x="826" y="18"/>
                    <a:pt x="826" y="18"/>
                    <a:pt x="826" y="18"/>
                  </a:cubicBezTo>
                  <a:cubicBezTo>
                    <a:pt x="831" y="22"/>
                    <a:pt x="836" y="24"/>
                    <a:pt x="841" y="24"/>
                  </a:cubicBezTo>
                  <a:cubicBezTo>
                    <a:pt x="841" y="24"/>
                    <a:pt x="841" y="24"/>
                    <a:pt x="841" y="24"/>
                  </a:cubicBezTo>
                  <a:cubicBezTo>
                    <a:pt x="842" y="24"/>
                    <a:pt x="843" y="24"/>
                    <a:pt x="844" y="24"/>
                  </a:cubicBezTo>
                  <a:cubicBezTo>
                    <a:pt x="844" y="24"/>
                    <a:pt x="844" y="24"/>
                    <a:pt x="844" y="24"/>
                  </a:cubicBezTo>
                  <a:cubicBezTo>
                    <a:pt x="844" y="24"/>
                    <a:pt x="845" y="24"/>
                    <a:pt x="845" y="24"/>
                  </a:cubicBezTo>
                  <a:cubicBezTo>
                    <a:pt x="845" y="24"/>
                    <a:pt x="845" y="24"/>
                    <a:pt x="845" y="24"/>
                  </a:cubicBezTo>
                  <a:cubicBezTo>
                    <a:pt x="846" y="25"/>
                    <a:pt x="846" y="25"/>
                    <a:pt x="846" y="26"/>
                  </a:cubicBezTo>
                  <a:cubicBezTo>
                    <a:pt x="846" y="26"/>
                    <a:pt x="846" y="26"/>
                    <a:pt x="846" y="26"/>
                  </a:cubicBezTo>
                  <a:cubicBezTo>
                    <a:pt x="846" y="32"/>
                    <a:pt x="847" y="38"/>
                    <a:pt x="847" y="45"/>
                  </a:cubicBezTo>
                  <a:cubicBezTo>
                    <a:pt x="847" y="45"/>
                    <a:pt x="847" y="45"/>
                    <a:pt x="847" y="45"/>
                  </a:cubicBezTo>
                  <a:cubicBezTo>
                    <a:pt x="847" y="68"/>
                    <a:pt x="843" y="96"/>
                    <a:pt x="826" y="112"/>
                  </a:cubicBezTo>
                  <a:cubicBezTo>
                    <a:pt x="826" y="112"/>
                    <a:pt x="826" y="112"/>
                    <a:pt x="826" y="112"/>
                  </a:cubicBezTo>
                  <a:cubicBezTo>
                    <a:pt x="806" y="133"/>
                    <a:pt x="792" y="155"/>
                    <a:pt x="792" y="175"/>
                  </a:cubicBezTo>
                  <a:cubicBezTo>
                    <a:pt x="792" y="175"/>
                    <a:pt x="792" y="175"/>
                    <a:pt x="792" y="175"/>
                  </a:cubicBezTo>
                  <a:cubicBezTo>
                    <a:pt x="792" y="186"/>
                    <a:pt x="796" y="196"/>
                    <a:pt x="805" y="205"/>
                  </a:cubicBezTo>
                  <a:cubicBezTo>
                    <a:pt x="805" y="205"/>
                    <a:pt x="805" y="205"/>
                    <a:pt x="805" y="205"/>
                  </a:cubicBezTo>
                  <a:cubicBezTo>
                    <a:pt x="832" y="231"/>
                    <a:pt x="876" y="271"/>
                    <a:pt x="913" y="284"/>
                  </a:cubicBezTo>
                  <a:cubicBezTo>
                    <a:pt x="913" y="284"/>
                    <a:pt x="913" y="284"/>
                    <a:pt x="913" y="284"/>
                  </a:cubicBezTo>
                  <a:cubicBezTo>
                    <a:pt x="952" y="298"/>
                    <a:pt x="988" y="321"/>
                    <a:pt x="1048" y="321"/>
                  </a:cubicBezTo>
                  <a:cubicBezTo>
                    <a:pt x="1048" y="321"/>
                    <a:pt x="1048" y="321"/>
                    <a:pt x="1048" y="321"/>
                  </a:cubicBezTo>
                  <a:cubicBezTo>
                    <a:pt x="1109" y="320"/>
                    <a:pt x="1133" y="334"/>
                    <a:pt x="1168" y="369"/>
                  </a:cubicBezTo>
                  <a:cubicBezTo>
                    <a:pt x="1168" y="369"/>
                    <a:pt x="1168" y="369"/>
                    <a:pt x="1168" y="369"/>
                  </a:cubicBezTo>
                  <a:cubicBezTo>
                    <a:pt x="1182" y="383"/>
                    <a:pt x="1208" y="392"/>
                    <a:pt x="1234" y="392"/>
                  </a:cubicBezTo>
                  <a:cubicBezTo>
                    <a:pt x="1234" y="392"/>
                    <a:pt x="1234" y="392"/>
                    <a:pt x="1234" y="392"/>
                  </a:cubicBezTo>
                  <a:cubicBezTo>
                    <a:pt x="1267" y="392"/>
                    <a:pt x="1302" y="378"/>
                    <a:pt x="1315" y="347"/>
                  </a:cubicBezTo>
                  <a:cubicBezTo>
                    <a:pt x="1315" y="347"/>
                    <a:pt x="1315" y="347"/>
                    <a:pt x="1315" y="347"/>
                  </a:cubicBezTo>
                  <a:cubicBezTo>
                    <a:pt x="1315" y="346"/>
                    <a:pt x="1316" y="342"/>
                    <a:pt x="1318" y="338"/>
                  </a:cubicBezTo>
                  <a:cubicBezTo>
                    <a:pt x="1318" y="338"/>
                    <a:pt x="1318" y="338"/>
                    <a:pt x="1318" y="338"/>
                  </a:cubicBezTo>
                  <a:cubicBezTo>
                    <a:pt x="1321" y="333"/>
                    <a:pt x="1324" y="328"/>
                    <a:pt x="1329" y="328"/>
                  </a:cubicBezTo>
                  <a:cubicBezTo>
                    <a:pt x="1329" y="328"/>
                    <a:pt x="1329" y="328"/>
                    <a:pt x="1329" y="328"/>
                  </a:cubicBezTo>
                  <a:cubicBezTo>
                    <a:pt x="1334" y="328"/>
                    <a:pt x="1339" y="334"/>
                    <a:pt x="1344" y="347"/>
                  </a:cubicBezTo>
                  <a:cubicBezTo>
                    <a:pt x="1344" y="347"/>
                    <a:pt x="1344" y="347"/>
                    <a:pt x="1344" y="347"/>
                  </a:cubicBezTo>
                  <a:cubicBezTo>
                    <a:pt x="1357" y="385"/>
                    <a:pt x="1412" y="418"/>
                    <a:pt x="1412" y="473"/>
                  </a:cubicBezTo>
                  <a:cubicBezTo>
                    <a:pt x="1412" y="473"/>
                    <a:pt x="1412" y="473"/>
                    <a:pt x="1412" y="473"/>
                  </a:cubicBezTo>
                  <a:cubicBezTo>
                    <a:pt x="1412" y="513"/>
                    <a:pt x="1431" y="570"/>
                    <a:pt x="1431" y="619"/>
                  </a:cubicBezTo>
                  <a:cubicBezTo>
                    <a:pt x="1431" y="619"/>
                    <a:pt x="1431" y="619"/>
                    <a:pt x="1431" y="619"/>
                  </a:cubicBezTo>
                  <a:cubicBezTo>
                    <a:pt x="1431" y="623"/>
                    <a:pt x="1431" y="627"/>
                    <a:pt x="1431" y="631"/>
                  </a:cubicBezTo>
                  <a:cubicBezTo>
                    <a:pt x="1431" y="631"/>
                    <a:pt x="1431" y="631"/>
                    <a:pt x="1431" y="631"/>
                  </a:cubicBezTo>
                  <a:cubicBezTo>
                    <a:pt x="1430" y="632"/>
                    <a:pt x="1430" y="633"/>
                    <a:pt x="1429" y="633"/>
                  </a:cubicBezTo>
                  <a:cubicBezTo>
                    <a:pt x="1429" y="633"/>
                    <a:pt x="1429" y="633"/>
                    <a:pt x="1429" y="633"/>
                  </a:cubicBezTo>
                  <a:cubicBezTo>
                    <a:pt x="1428" y="633"/>
                    <a:pt x="1427" y="633"/>
                    <a:pt x="1427" y="632"/>
                  </a:cubicBezTo>
                  <a:cubicBezTo>
                    <a:pt x="1427" y="632"/>
                    <a:pt x="1427" y="632"/>
                    <a:pt x="1427" y="632"/>
                  </a:cubicBezTo>
                  <a:cubicBezTo>
                    <a:pt x="1425" y="630"/>
                    <a:pt x="1424" y="629"/>
                    <a:pt x="1423" y="629"/>
                  </a:cubicBezTo>
                  <a:cubicBezTo>
                    <a:pt x="1423" y="629"/>
                    <a:pt x="1423" y="629"/>
                    <a:pt x="1423" y="629"/>
                  </a:cubicBezTo>
                  <a:cubicBezTo>
                    <a:pt x="1421" y="629"/>
                    <a:pt x="1416" y="633"/>
                    <a:pt x="1412" y="642"/>
                  </a:cubicBezTo>
                  <a:cubicBezTo>
                    <a:pt x="1412" y="642"/>
                    <a:pt x="1412" y="642"/>
                    <a:pt x="1412" y="642"/>
                  </a:cubicBezTo>
                  <a:cubicBezTo>
                    <a:pt x="1407" y="650"/>
                    <a:pt x="1401" y="661"/>
                    <a:pt x="1394" y="673"/>
                  </a:cubicBezTo>
                  <a:cubicBezTo>
                    <a:pt x="1394" y="673"/>
                    <a:pt x="1394" y="673"/>
                    <a:pt x="1394" y="673"/>
                  </a:cubicBezTo>
                  <a:cubicBezTo>
                    <a:pt x="1381" y="696"/>
                    <a:pt x="1366" y="722"/>
                    <a:pt x="1348" y="732"/>
                  </a:cubicBezTo>
                  <a:cubicBezTo>
                    <a:pt x="1348" y="732"/>
                    <a:pt x="1348" y="732"/>
                    <a:pt x="1348" y="732"/>
                  </a:cubicBezTo>
                  <a:cubicBezTo>
                    <a:pt x="1347" y="732"/>
                    <a:pt x="1346" y="732"/>
                    <a:pt x="1345" y="731"/>
                  </a:cubicBezTo>
                  <a:cubicBezTo>
                    <a:pt x="1345" y="731"/>
                    <a:pt x="1345" y="731"/>
                    <a:pt x="1345" y="731"/>
                  </a:cubicBezTo>
                  <a:cubicBezTo>
                    <a:pt x="1336" y="718"/>
                    <a:pt x="1329" y="705"/>
                    <a:pt x="1328" y="703"/>
                  </a:cubicBezTo>
                  <a:cubicBezTo>
                    <a:pt x="1328" y="703"/>
                    <a:pt x="1328" y="703"/>
                    <a:pt x="1328" y="703"/>
                  </a:cubicBezTo>
                  <a:cubicBezTo>
                    <a:pt x="1327" y="702"/>
                    <a:pt x="1324" y="700"/>
                    <a:pt x="1321" y="698"/>
                  </a:cubicBezTo>
                  <a:cubicBezTo>
                    <a:pt x="1321" y="698"/>
                    <a:pt x="1321" y="698"/>
                    <a:pt x="1321" y="698"/>
                  </a:cubicBezTo>
                  <a:cubicBezTo>
                    <a:pt x="1317" y="695"/>
                    <a:pt x="1311" y="693"/>
                    <a:pt x="1306" y="693"/>
                  </a:cubicBezTo>
                  <a:cubicBezTo>
                    <a:pt x="1306" y="693"/>
                    <a:pt x="1306" y="693"/>
                    <a:pt x="1306" y="693"/>
                  </a:cubicBezTo>
                  <a:cubicBezTo>
                    <a:pt x="1305" y="693"/>
                    <a:pt x="1305" y="693"/>
                    <a:pt x="1304" y="693"/>
                  </a:cubicBezTo>
                  <a:cubicBezTo>
                    <a:pt x="1304" y="693"/>
                    <a:pt x="1304" y="693"/>
                    <a:pt x="1304" y="693"/>
                  </a:cubicBezTo>
                  <a:cubicBezTo>
                    <a:pt x="1293" y="693"/>
                    <a:pt x="1279" y="694"/>
                    <a:pt x="1266" y="694"/>
                  </a:cubicBezTo>
                  <a:cubicBezTo>
                    <a:pt x="1266" y="694"/>
                    <a:pt x="1266" y="694"/>
                    <a:pt x="1266" y="694"/>
                  </a:cubicBezTo>
                  <a:cubicBezTo>
                    <a:pt x="1250" y="694"/>
                    <a:pt x="1235" y="692"/>
                    <a:pt x="1225" y="682"/>
                  </a:cubicBezTo>
                  <a:cubicBezTo>
                    <a:pt x="1225" y="682"/>
                    <a:pt x="1225" y="682"/>
                    <a:pt x="1225" y="682"/>
                  </a:cubicBezTo>
                  <a:cubicBezTo>
                    <a:pt x="1222" y="680"/>
                    <a:pt x="1192" y="660"/>
                    <a:pt x="1192" y="627"/>
                  </a:cubicBezTo>
                  <a:cubicBezTo>
                    <a:pt x="1192" y="627"/>
                    <a:pt x="1192" y="627"/>
                    <a:pt x="1192" y="627"/>
                  </a:cubicBezTo>
                  <a:cubicBezTo>
                    <a:pt x="1191" y="619"/>
                    <a:pt x="1189" y="619"/>
                    <a:pt x="1185" y="618"/>
                  </a:cubicBezTo>
                  <a:cubicBezTo>
                    <a:pt x="1185" y="618"/>
                    <a:pt x="1185" y="618"/>
                    <a:pt x="1185" y="618"/>
                  </a:cubicBezTo>
                  <a:cubicBezTo>
                    <a:pt x="1174" y="618"/>
                    <a:pt x="1150" y="632"/>
                    <a:pt x="1125" y="632"/>
                  </a:cubicBezTo>
                  <a:cubicBezTo>
                    <a:pt x="1125" y="632"/>
                    <a:pt x="1125" y="632"/>
                    <a:pt x="1125" y="632"/>
                  </a:cubicBezTo>
                  <a:cubicBezTo>
                    <a:pt x="1116" y="632"/>
                    <a:pt x="1108" y="631"/>
                    <a:pt x="1099" y="627"/>
                  </a:cubicBezTo>
                  <a:cubicBezTo>
                    <a:pt x="1099" y="627"/>
                    <a:pt x="1099" y="627"/>
                    <a:pt x="1099" y="627"/>
                  </a:cubicBezTo>
                  <a:cubicBezTo>
                    <a:pt x="1091" y="634"/>
                    <a:pt x="1030" y="684"/>
                    <a:pt x="993" y="684"/>
                  </a:cubicBezTo>
                  <a:cubicBezTo>
                    <a:pt x="993" y="684"/>
                    <a:pt x="993" y="684"/>
                    <a:pt x="993" y="684"/>
                  </a:cubicBezTo>
                  <a:cubicBezTo>
                    <a:pt x="991" y="684"/>
                    <a:pt x="990" y="684"/>
                    <a:pt x="989" y="684"/>
                  </a:cubicBezTo>
                  <a:cubicBezTo>
                    <a:pt x="989" y="684"/>
                    <a:pt x="989" y="684"/>
                    <a:pt x="989" y="684"/>
                  </a:cubicBezTo>
                  <a:cubicBezTo>
                    <a:pt x="986" y="693"/>
                    <a:pt x="970" y="739"/>
                    <a:pt x="913" y="739"/>
                  </a:cubicBezTo>
                  <a:cubicBezTo>
                    <a:pt x="913" y="739"/>
                    <a:pt x="913" y="739"/>
                    <a:pt x="913" y="739"/>
                  </a:cubicBezTo>
                  <a:cubicBezTo>
                    <a:pt x="913" y="739"/>
                    <a:pt x="913" y="739"/>
                    <a:pt x="913" y="739"/>
                  </a:cubicBezTo>
                  <a:cubicBezTo>
                    <a:pt x="913" y="739"/>
                    <a:pt x="913" y="739"/>
                    <a:pt x="913" y="739"/>
                  </a:cubicBezTo>
                  <a:cubicBezTo>
                    <a:pt x="889" y="739"/>
                    <a:pt x="877" y="725"/>
                    <a:pt x="871" y="711"/>
                  </a:cubicBezTo>
                  <a:close/>
                  <a:moveTo>
                    <a:pt x="867" y="681"/>
                  </a:moveTo>
                  <a:cubicBezTo>
                    <a:pt x="868" y="682"/>
                    <a:pt x="868" y="682"/>
                    <a:pt x="868" y="683"/>
                  </a:cubicBezTo>
                  <a:cubicBezTo>
                    <a:pt x="868" y="683"/>
                    <a:pt x="868" y="683"/>
                    <a:pt x="868" y="683"/>
                  </a:cubicBezTo>
                  <a:cubicBezTo>
                    <a:pt x="868" y="683"/>
                    <a:pt x="868" y="696"/>
                    <a:pt x="874" y="709"/>
                  </a:cubicBezTo>
                  <a:cubicBezTo>
                    <a:pt x="874" y="709"/>
                    <a:pt x="874" y="709"/>
                    <a:pt x="874" y="709"/>
                  </a:cubicBezTo>
                  <a:cubicBezTo>
                    <a:pt x="880" y="723"/>
                    <a:pt x="891" y="735"/>
                    <a:pt x="913" y="735"/>
                  </a:cubicBezTo>
                  <a:cubicBezTo>
                    <a:pt x="913" y="735"/>
                    <a:pt x="913" y="735"/>
                    <a:pt x="913" y="735"/>
                  </a:cubicBezTo>
                  <a:cubicBezTo>
                    <a:pt x="958" y="735"/>
                    <a:pt x="976" y="705"/>
                    <a:pt x="983" y="690"/>
                  </a:cubicBezTo>
                  <a:cubicBezTo>
                    <a:pt x="983" y="690"/>
                    <a:pt x="983" y="690"/>
                    <a:pt x="983" y="690"/>
                  </a:cubicBezTo>
                  <a:cubicBezTo>
                    <a:pt x="985" y="685"/>
                    <a:pt x="986" y="681"/>
                    <a:pt x="986" y="681"/>
                  </a:cubicBezTo>
                  <a:cubicBezTo>
                    <a:pt x="986" y="681"/>
                    <a:pt x="986" y="681"/>
                    <a:pt x="986" y="681"/>
                  </a:cubicBezTo>
                  <a:cubicBezTo>
                    <a:pt x="986" y="680"/>
                    <a:pt x="987" y="680"/>
                    <a:pt x="988" y="680"/>
                  </a:cubicBezTo>
                  <a:cubicBezTo>
                    <a:pt x="988" y="680"/>
                    <a:pt x="988" y="680"/>
                    <a:pt x="988" y="680"/>
                  </a:cubicBezTo>
                  <a:cubicBezTo>
                    <a:pt x="989" y="680"/>
                    <a:pt x="991" y="680"/>
                    <a:pt x="993" y="680"/>
                  </a:cubicBezTo>
                  <a:cubicBezTo>
                    <a:pt x="993" y="680"/>
                    <a:pt x="993" y="680"/>
                    <a:pt x="993" y="680"/>
                  </a:cubicBezTo>
                  <a:cubicBezTo>
                    <a:pt x="1011" y="680"/>
                    <a:pt x="1038" y="666"/>
                    <a:pt x="1059" y="652"/>
                  </a:cubicBezTo>
                  <a:cubicBezTo>
                    <a:pt x="1059" y="652"/>
                    <a:pt x="1059" y="652"/>
                    <a:pt x="1059" y="652"/>
                  </a:cubicBezTo>
                  <a:cubicBezTo>
                    <a:pt x="1081" y="637"/>
                    <a:pt x="1098" y="623"/>
                    <a:pt x="1098" y="623"/>
                  </a:cubicBezTo>
                  <a:cubicBezTo>
                    <a:pt x="1098" y="623"/>
                    <a:pt x="1098" y="623"/>
                    <a:pt x="1098" y="623"/>
                  </a:cubicBezTo>
                  <a:cubicBezTo>
                    <a:pt x="1098" y="622"/>
                    <a:pt x="1099" y="622"/>
                    <a:pt x="1100" y="623"/>
                  </a:cubicBezTo>
                  <a:cubicBezTo>
                    <a:pt x="1100" y="623"/>
                    <a:pt x="1100" y="623"/>
                    <a:pt x="1100" y="623"/>
                  </a:cubicBezTo>
                  <a:cubicBezTo>
                    <a:pt x="1108" y="627"/>
                    <a:pt x="1116" y="628"/>
                    <a:pt x="1125" y="628"/>
                  </a:cubicBezTo>
                  <a:cubicBezTo>
                    <a:pt x="1125" y="628"/>
                    <a:pt x="1125" y="628"/>
                    <a:pt x="1125" y="628"/>
                  </a:cubicBezTo>
                  <a:cubicBezTo>
                    <a:pt x="1149" y="628"/>
                    <a:pt x="1172" y="614"/>
                    <a:pt x="1185" y="614"/>
                  </a:cubicBezTo>
                  <a:cubicBezTo>
                    <a:pt x="1185" y="614"/>
                    <a:pt x="1185" y="614"/>
                    <a:pt x="1185" y="614"/>
                  </a:cubicBezTo>
                  <a:cubicBezTo>
                    <a:pt x="1188" y="614"/>
                    <a:pt x="1191" y="615"/>
                    <a:pt x="1193" y="617"/>
                  </a:cubicBezTo>
                  <a:cubicBezTo>
                    <a:pt x="1193" y="617"/>
                    <a:pt x="1193" y="617"/>
                    <a:pt x="1193" y="617"/>
                  </a:cubicBezTo>
                  <a:cubicBezTo>
                    <a:pt x="1195" y="620"/>
                    <a:pt x="1196" y="623"/>
                    <a:pt x="1196" y="627"/>
                  </a:cubicBezTo>
                  <a:cubicBezTo>
                    <a:pt x="1196" y="627"/>
                    <a:pt x="1196" y="627"/>
                    <a:pt x="1196" y="627"/>
                  </a:cubicBezTo>
                  <a:cubicBezTo>
                    <a:pt x="1196" y="643"/>
                    <a:pt x="1203" y="656"/>
                    <a:pt x="1211" y="665"/>
                  </a:cubicBezTo>
                  <a:cubicBezTo>
                    <a:pt x="1211" y="665"/>
                    <a:pt x="1211" y="665"/>
                    <a:pt x="1211" y="665"/>
                  </a:cubicBezTo>
                  <a:cubicBezTo>
                    <a:pt x="1220" y="674"/>
                    <a:pt x="1227" y="679"/>
                    <a:pt x="1227" y="679"/>
                  </a:cubicBezTo>
                  <a:cubicBezTo>
                    <a:pt x="1227" y="679"/>
                    <a:pt x="1227" y="679"/>
                    <a:pt x="1227" y="679"/>
                  </a:cubicBezTo>
                  <a:cubicBezTo>
                    <a:pt x="1228" y="679"/>
                    <a:pt x="1228" y="679"/>
                    <a:pt x="1228" y="679"/>
                  </a:cubicBezTo>
                  <a:cubicBezTo>
                    <a:pt x="1237" y="688"/>
                    <a:pt x="1251" y="690"/>
                    <a:pt x="1266" y="690"/>
                  </a:cubicBezTo>
                  <a:cubicBezTo>
                    <a:pt x="1266" y="690"/>
                    <a:pt x="1266" y="690"/>
                    <a:pt x="1266" y="690"/>
                  </a:cubicBezTo>
                  <a:cubicBezTo>
                    <a:pt x="1279" y="690"/>
                    <a:pt x="1293" y="689"/>
                    <a:pt x="1304" y="689"/>
                  </a:cubicBezTo>
                  <a:cubicBezTo>
                    <a:pt x="1304" y="689"/>
                    <a:pt x="1304" y="689"/>
                    <a:pt x="1304" y="689"/>
                  </a:cubicBezTo>
                  <a:cubicBezTo>
                    <a:pt x="1305" y="689"/>
                    <a:pt x="1305" y="689"/>
                    <a:pt x="1306" y="689"/>
                  </a:cubicBezTo>
                  <a:cubicBezTo>
                    <a:pt x="1306" y="689"/>
                    <a:pt x="1306" y="689"/>
                    <a:pt x="1306" y="689"/>
                  </a:cubicBezTo>
                  <a:cubicBezTo>
                    <a:pt x="1319" y="689"/>
                    <a:pt x="1331" y="700"/>
                    <a:pt x="1331" y="700"/>
                  </a:cubicBezTo>
                  <a:cubicBezTo>
                    <a:pt x="1331" y="700"/>
                    <a:pt x="1331" y="700"/>
                    <a:pt x="1331" y="700"/>
                  </a:cubicBezTo>
                  <a:cubicBezTo>
                    <a:pt x="1331" y="701"/>
                    <a:pt x="1331" y="701"/>
                    <a:pt x="1331" y="701"/>
                  </a:cubicBezTo>
                  <a:cubicBezTo>
                    <a:pt x="1331" y="701"/>
                    <a:pt x="1338" y="714"/>
                    <a:pt x="1347" y="727"/>
                  </a:cubicBezTo>
                  <a:cubicBezTo>
                    <a:pt x="1347" y="727"/>
                    <a:pt x="1347" y="727"/>
                    <a:pt x="1347" y="727"/>
                  </a:cubicBezTo>
                  <a:cubicBezTo>
                    <a:pt x="1372" y="713"/>
                    <a:pt x="1393" y="664"/>
                    <a:pt x="1408" y="639"/>
                  </a:cubicBezTo>
                  <a:cubicBezTo>
                    <a:pt x="1408" y="639"/>
                    <a:pt x="1408" y="639"/>
                    <a:pt x="1408" y="639"/>
                  </a:cubicBezTo>
                  <a:cubicBezTo>
                    <a:pt x="1413" y="631"/>
                    <a:pt x="1417" y="625"/>
                    <a:pt x="1423" y="625"/>
                  </a:cubicBezTo>
                  <a:cubicBezTo>
                    <a:pt x="1423" y="625"/>
                    <a:pt x="1423" y="625"/>
                    <a:pt x="1423" y="625"/>
                  </a:cubicBezTo>
                  <a:cubicBezTo>
                    <a:pt x="1424" y="625"/>
                    <a:pt x="1426" y="626"/>
                    <a:pt x="1427" y="626"/>
                  </a:cubicBezTo>
                  <a:cubicBezTo>
                    <a:pt x="1427" y="626"/>
                    <a:pt x="1427" y="626"/>
                    <a:pt x="1427" y="626"/>
                  </a:cubicBezTo>
                  <a:cubicBezTo>
                    <a:pt x="1427" y="624"/>
                    <a:pt x="1427" y="622"/>
                    <a:pt x="1427" y="619"/>
                  </a:cubicBezTo>
                  <a:cubicBezTo>
                    <a:pt x="1427" y="619"/>
                    <a:pt x="1427" y="619"/>
                    <a:pt x="1427" y="619"/>
                  </a:cubicBezTo>
                  <a:cubicBezTo>
                    <a:pt x="1427" y="571"/>
                    <a:pt x="1408" y="514"/>
                    <a:pt x="1408" y="473"/>
                  </a:cubicBezTo>
                  <a:cubicBezTo>
                    <a:pt x="1408" y="473"/>
                    <a:pt x="1408" y="473"/>
                    <a:pt x="1408" y="473"/>
                  </a:cubicBezTo>
                  <a:cubicBezTo>
                    <a:pt x="1409" y="421"/>
                    <a:pt x="1355" y="388"/>
                    <a:pt x="1340" y="348"/>
                  </a:cubicBezTo>
                  <a:cubicBezTo>
                    <a:pt x="1340" y="348"/>
                    <a:pt x="1340" y="348"/>
                    <a:pt x="1340" y="348"/>
                  </a:cubicBezTo>
                  <a:cubicBezTo>
                    <a:pt x="1335" y="335"/>
                    <a:pt x="1331" y="332"/>
                    <a:pt x="1329" y="332"/>
                  </a:cubicBezTo>
                  <a:cubicBezTo>
                    <a:pt x="1329" y="332"/>
                    <a:pt x="1329" y="332"/>
                    <a:pt x="1329" y="332"/>
                  </a:cubicBezTo>
                  <a:cubicBezTo>
                    <a:pt x="1327" y="332"/>
                    <a:pt x="1324" y="335"/>
                    <a:pt x="1322" y="340"/>
                  </a:cubicBezTo>
                  <a:cubicBezTo>
                    <a:pt x="1322" y="340"/>
                    <a:pt x="1322" y="340"/>
                    <a:pt x="1322" y="340"/>
                  </a:cubicBezTo>
                  <a:cubicBezTo>
                    <a:pt x="1320" y="344"/>
                    <a:pt x="1319" y="348"/>
                    <a:pt x="1319" y="348"/>
                  </a:cubicBezTo>
                  <a:cubicBezTo>
                    <a:pt x="1319" y="348"/>
                    <a:pt x="1319" y="348"/>
                    <a:pt x="1319" y="348"/>
                  </a:cubicBezTo>
                  <a:cubicBezTo>
                    <a:pt x="1319" y="348"/>
                    <a:pt x="1319" y="348"/>
                    <a:pt x="1319" y="348"/>
                  </a:cubicBezTo>
                  <a:cubicBezTo>
                    <a:pt x="1304" y="381"/>
                    <a:pt x="1268" y="396"/>
                    <a:pt x="1234" y="396"/>
                  </a:cubicBezTo>
                  <a:cubicBezTo>
                    <a:pt x="1234" y="396"/>
                    <a:pt x="1234" y="396"/>
                    <a:pt x="1234" y="396"/>
                  </a:cubicBezTo>
                  <a:cubicBezTo>
                    <a:pt x="1207" y="396"/>
                    <a:pt x="1180" y="387"/>
                    <a:pt x="1165" y="372"/>
                  </a:cubicBezTo>
                  <a:cubicBezTo>
                    <a:pt x="1165" y="372"/>
                    <a:pt x="1165" y="372"/>
                    <a:pt x="1165" y="372"/>
                  </a:cubicBezTo>
                  <a:cubicBezTo>
                    <a:pt x="1131" y="337"/>
                    <a:pt x="1109" y="325"/>
                    <a:pt x="1048" y="325"/>
                  </a:cubicBezTo>
                  <a:cubicBezTo>
                    <a:pt x="1048" y="325"/>
                    <a:pt x="1048" y="325"/>
                    <a:pt x="1048" y="325"/>
                  </a:cubicBezTo>
                  <a:cubicBezTo>
                    <a:pt x="987" y="325"/>
                    <a:pt x="950" y="301"/>
                    <a:pt x="912" y="288"/>
                  </a:cubicBezTo>
                  <a:cubicBezTo>
                    <a:pt x="912" y="288"/>
                    <a:pt x="912" y="288"/>
                    <a:pt x="912" y="288"/>
                  </a:cubicBezTo>
                  <a:cubicBezTo>
                    <a:pt x="873" y="275"/>
                    <a:pt x="829" y="234"/>
                    <a:pt x="803" y="208"/>
                  </a:cubicBezTo>
                  <a:cubicBezTo>
                    <a:pt x="803" y="208"/>
                    <a:pt x="803" y="208"/>
                    <a:pt x="803" y="208"/>
                  </a:cubicBezTo>
                  <a:cubicBezTo>
                    <a:pt x="793" y="198"/>
                    <a:pt x="788" y="187"/>
                    <a:pt x="788" y="175"/>
                  </a:cubicBezTo>
                  <a:cubicBezTo>
                    <a:pt x="788" y="175"/>
                    <a:pt x="788" y="175"/>
                    <a:pt x="788" y="175"/>
                  </a:cubicBezTo>
                  <a:cubicBezTo>
                    <a:pt x="788" y="153"/>
                    <a:pt x="802" y="131"/>
                    <a:pt x="824" y="109"/>
                  </a:cubicBezTo>
                  <a:cubicBezTo>
                    <a:pt x="824" y="109"/>
                    <a:pt x="824" y="109"/>
                    <a:pt x="824" y="109"/>
                  </a:cubicBezTo>
                  <a:cubicBezTo>
                    <a:pt x="839" y="94"/>
                    <a:pt x="843" y="68"/>
                    <a:pt x="843" y="45"/>
                  </a:cubicBezTo>
                  <a:cubicBezTo>
                    <a:pt x="843" y="45"/>
                    <a:pt x="843" y="45"/>
                    <a:pt x="843" y="45"/>
                  </a:cubicBezTo>
                  <a:cubicBezTo>
                    <a:pt x="843" y="39"/>
                    <a:pt x="842" y="33"/>
                    <a:pt x="842" y="28"/>
                  </a:cubicBezTo>
                  <a:cubicBezTo>
                    <a:pt x="842" y="28"/>
                    <a:pt x="842" y="28"/>
                    <a:pt x="842" y="28"/>
                  </a:cubicBezTo>
                  <a:cubicBezTo>
                    <a:pt x="842" y="28"/>
                    <a:pt x="841" y="28"/>
                    <a:pt x="841" y="28"/>
                  </a:cubicBezTo>
                  <a:cubicBezTo>
                    <a:pt x="841" y="28"/>
                    <a:pt x="841" y="28"/>
                    <a:pt x="841" y="28"/>
                  </a:cubicBezTo>
                  <a:cubicBezTo>
                    <a:pt x="835" y="28"/>
                    <a:pt x="829" y="26"/>
                    <a:pt x="824" y="21"/>
                  </a:cubicBezTo>
                  <a:cubicBezTo>
                    <a:pt x="824" y="21"/>
                    <a:pt x="824" y="21"/>
                    <a:pt x="824" y="21"/>
                  </a:cubicBezTo>
                  <a:cubicBezTo>
                    <a:pt x="810" y="7"/>
                    <a:pt x="796" y="4"/>
                    <a:pt x="777" y="4"/>
                  </a:cubicBezTo>
                  <a:cubicBezTo>
                    <a:pt x="777" y="4"/>
                    <a:pt x="777" y="4"/>
                    <a:pt x="777" y="4"/>
                  </a:cubicBezTo>
                  <a:cubicBezTo>
                    <a:pt x="756" y="4"/>
                    <a:pt x="730" y="9"/>
                    <a:pt x="698" y="9"/>
                  </a:cubicBezTo>
                  <a:cubicBezTo>
                    <a:pt x="698" y="9"/>
                    <a:pt x="698" y="9"/>
                    <a:pt x="698" y="9"/>
                  </a:cubicBezTo>
                  <a:cubicBezTo>
                    <a:pt x="637" y="9"/>
                    <a:pt x="551" y="16"/>
                    <a:pt x="493" y="41"/>
                  </a:cubicBezTo>
                  <a:cubicBezTo>
                    <a:pt x="493" y="41"/>
                    <a:pt x="493" y="41"/>
                    <a:pt x="493" y="41"/>
                  </a:cubicBezTo>
                  <a:cubicBezTo>
                    <a:pt x="473" y="50"/>
                    <a:pt x="456" y="53"/>
                    <a:pt x="441" y="53"/>
                  </a:cubicBezTo>
                  <a:cubicBezTo>
                    <a:pt x="441" y="53"/>
                    <a:pt x="441" y="53"/>
                    <a:pt x="441" y="53"/>
                  </a:cubicBezTo>
                  <a:cubicBezTo>
                    <a:pt x="410" y="53"/>
                    <a:pt x="382" y="42"/>
                    <a:pt x="337" y="42"/>
                  </a:cubicBezTo>
                  <a:cubicBezTo>
                    <a:pt x="337" y="42"/>
                    <a:pt x="337" y="42"/>
                    <a:pt x="337" y="42"/>
                  </a:cubicBezTo>
                  <a:cubicBezTo>
                    <a:pt x="308" y="42"/>
                    <a:pt x="293" y="49"/>
                    <a:pt x="283" y="57"/>
                  </a:cubicBezTo>
                  <a:cubicBezTo>
                    <a:pt x="283" y="57"/>
                    <a:pt x="283" y="57"/>
                    <a:pt x="283" y="57"/>
                  </a:cubicBezTo>
                  <a:cubicBezTo>
                    <a:pt x="273" y="65"/>
                    <a:pt x="269" y="73"/>
                    <a:pt x="262" y="73"/>
                  </a:cubicBezTo>
                  <a:cubicBezTo>
                    <a:pt x="262" y="73"/>
                    <a:pt x="262" y="73"/>
                    <a:pt x="262" y="73"/>
                  </a:cubicBezTo>
                  <a:cubicBezTo>
                    <a:pt x="259" y="73"/>
                    <a:pt x="257" y="72"/>
                    <a:pt x="254" y="69"/>
                  </a:cubicBezTo>
                  <a:cubicBezTo>
                    <a:pt x="254" y="69"/>
                    <a:pt x="254" y="69"/>
                    <a:pt x="254" y="69"/>
                  </a:cubicBezTo>
                  <a:cubicBezTo>
                    <a:pt x="250" y="65"/>
                    <a:pt x="235" y="62"/>
                    <a:pt x="217" y="62"/>
                  </a:cubicBezTo>
                  <a:cubicBezTo>
                    <a:pt x="217" y="62"/>
                    <a:pt x="217" y="62"/>
                    <a:pt x="217" y="62"/>
                  </a:cubicBezTo>
                  <a:cubicBezTo>
                    <a:pt x="189" y="62"/>
                    <a:pt x="154" y="68"/>
                    <a:pt x="139" y="76"/>
                  </a:cubicBezTo>
                  <a:cubicBezTo>
                    <a:pt x="139" y="76"/>
                    <a:pt x="139" y="76"/>
                    <a:pt x="139" y="76"/>
                  </a:cubicBezTo>
                  <a:cubicBezTo>
                    <a:pt x="134" y="79"/>
                    <a:pt x="132" y="82"/>
                    <a:pt x="132" y="84"/>
                  </a:cubicBezTo>
                  <a:cubicBezTo>
                    <a:pt x="132" y="84"/>
                    <a:pt x="132" y="84"/>
                    <a:pt x="132" y="84"/>
                  </a:cubicBezTo>
                  <a:cubicBezTo>
                    <a:pt x="132" y="85"/>
                    <a:pt x="133" y="87"/>
                    <a:pt x="135" y="89"/>
                  </a:cubicBezTo>
                  <a:cubicBezTo>
                    <a:pt x="135" y="89"/>
                    <a:pt x="135" y="89"/>
                    <a:pt x="135" y="89"/>
                  </a:cubicBezTo>
                  <a:cubicBezTo>
                    <a:pt x="137" y="92"/>
                    <a:pt x="139" y="95"/>
                    <a:pt x="139" y="98"/>
                  </a:cubicBezTo>
                  <a:cubicBezTo>
                    <a:pt x="139" y="98"/>
                    <a:pt x="139" y="98"/>
                    <a:pt x="139" y="98"/>
                  </a:cubicBezTo>
                  <a:cubicBezTo>
                    <a:pt x="138" y="107"/>
                    <a:pt x="129" y="114"/>
                    <a:pt x="117" y="121"/>
                  </a:cubicBezTo>
                  <a:cubicBezTo>
                    <a:pt x="117" y="121"/>
                    <a:pt x="117" y="121"/>
                    <a:pt x="117" y="121"/>
                  </a:cubicBezTo>
                  <a:cubicBezTo>
                    <a:pt x="105" y="127"/>
                    <a:pt x="90" y="133"/>
                    <a:pt x="76" y="138"/>
                  </a:cubicBezTo>
                  <a:cubicBezTo>
                    <a:pt x="76" y="138"/>
                    <a:pt x="76" y="138"/>
                    <a:pt x="76" y="138"/>
                  </a:cubicBezTo>
                  <a:cubicBezTo>
                    <a:pt x="76" y="140"/>
                    <a:pt x="76" y="142"/>
                    <a:pt x="76" y="144"/>
                  </a:cubicBezTo>
                  <a:cubicBezTo>
                    <a:pt x="76" y="144"/>
                    <a:pt x="76" y="144"/>
                    <a:pt x="76" y="144"/>
                  </a:cubicBezTo>
                  <a:cubicBezTo>
                    <a:pt x="76" y="171"/>
                    <a:pt x="96" y="212"/>
                    <a:pt x="96" y="231"/>
                  </a:cubicBezTo>
                  <a:cubicBezTo>
                    <a:pt x="96" y="231"/>
                    <a:pt x="96" y="231"/>
                    <a:pt x="96" y="231"/>
                  </a:cubicBezTo>
                  <a:cubicBezTo>
                    <a:pt x="96" y="234"/>
                    <a:pt x="96" y="237"/>
                    <a:pt x="94" y="240"/>
                  </a:cubicBezTo>
                  <a:cubicBezTo>
                    <a:pt x="94" y="240"/>
                    <a:pt x="94" y="240"/>
                    <a:pt x="94" y="240"/>
                  </a:cubicBezTo>
                  <a:cubicBezTo>
                    <a:pt x="90" y="243"/>
                    <a:pt x="84" y="244"/>
                    <a:pt x="77" y="244"/>
                  </a:cubicBezTo>
                  <a:cubicBezTo>
                    <a:pt x="77" y="244"/>
                    <a:pt x="77" y="244"/>
                    <a:pt x="77" y="244"/>
                  </a:cubicBezTo>
                  <a:cubicBezTo>
                    <a:pt x="66" y="244"/>
                    <a:pt x="53" y="242"/>
                    <a:pt x="43" y="242"/>
                  </a:cubicBezTo>
                  <a:cubicBezTo>
                    <a:pt x="43" y="242"/>
                    <a:pt x="43" y="242"/>
                    <a:pt x="43" y="242"/>
                  </a:cubicBezTo>
                  <a:cubicBezTo>
                    <a:pt x="35" y="242"/>
                    <a:pt x="28" y="243"/>
                    <a:pt x="25" y="247"/>
                  </a:cubicBezTo>
                  <a:cubicBezTo>
                    <a:pt x="25" y="247"/>
                    <a:pt x="25" y="247"/>
                    <a:pt x="25" y="247"/>
                  </a:cubicBezTo>
                  <a:cubicBezTo>
                    <a:pt x="22" y="250"/>
                    <a:pt x="21" y="253"/>
                    <a:pt x="21" y="257"/>
                  </a:cubicBezTo>
                  <a:cubicBezTo>
                    <a:pt x="21" y="257"/>
                    <a:pt x="21" y="257"/>
                    <a:pt x="21" y="257"/>
                  </a:cubicBezTo>
                  <a:cubicBezTo>
                    <a:pt x="21" y="272"/>
                    <a:pt x="34" y="294"/>
                    <a:pt x="34" y="315"/>
                  </a:cubicBezTo>
                  <a:cubicBezTo>
                    <a:pt x="34" y="315"/>
                    <a:pt x="34" y="315"/>
                    <a:pt x="34" y="315"/>
                  </a:cubicBezTo>
                  <a:cubicBezTo>
                    <a:pt x="34" y="328"/>
                    <a:pt x="26" y="337"/>
                    <a:pt x="18" y="345"/>
                  </a:cubicBezTo>
                  <a:cubicBezTo>
                    <a:pt x="18" y="345"/>
                    <a:pt x="18" y="345"/>
                    <a:pt x="18" y="345"/>
                  </a:cubicBezTo>
                  <a:cubicBezTo>
                    <a:pt x="11" y="353"/>
                    <a:pt x="4" y="359"/>
                    <a:pt x="4" y="364"/>
                  </a:cubicBezTo>
                  <a:cubicBezTo>
                    <a:pt x="4" y="364"/>
                    <a:pt x="4" y="364"/>
                    <a:pt x="4" y="364"/>
                  </a:cubicBezTo>
                  <a:cubicBezTo>
                    <a:pt x="4" y="365"/>
                    <a:pt x="4" y="367"/>
                    <a:pt x="6" y="368"/>
                  </a:cubicBezTo>
                  <a:cubicBezTo>
                    <a:pt x="6" y="368"/>
                    <a:pt x="6" y="368"/>
                    <a:pt x="6" y="368"/>
                  </a:cubicBezTo>
                  <a:cubicBezTo>
                    <a:pt x="13" y="375"/>
                    <a:pt x="29" y="381"/>
                    <a:pt x="46" y="387"/>
                  </a:cubicBezTo>
                  <a:cubicBezTo>
                    <a:pt x="46" y="387"/>
                    <a:pt x="46" y="387"/>
                    <a:pt x="46" y="387"/>
                  </a:cubicBezTo>
                  <a:cubicBezTo>
                    <a:pt x="64" y="394"/>
                    <a:pt x="82" y="401"/>
                    <a:pt x="94" y="413"/>
                  </a:cubicBezTo>
                  <a:cubicBezTo>
                    <a:pt x="94" y="413"/>
                    <a:pt x="94" y="413"/>
                    <a:pt x="94" y="413"/>
                  </a:cubicBezTo>
                  <a:cubicBezTo>
                    <a:pt x="113" y="433"/>
                    <a:pt x="142" y="466"/>
                    <a:pt x="148" y="473"/>
                  </a:cubicBezTo>
                  <a:cubicBezTo>
                    <a:pt x="148" y="473"/>
                    <a:pt x="148" y="473"/>
                    <a:pt x="148" y="473"/>
                  </a:cubicBezTo>
                  <a:cubicBezTo>
                    <a:pt x="154" y="469"/>
                    <a:pt x="161" y="468"/>
                    <a:pt x="168" y="468"/>
                  </a:cubicBezTo>
                  <a:cubicBezTo>
                    <a:pt x="168" y="468"/>
                    <a:pt x="168" y="468"/>
                    <a:pt x="168" y="468"/>
                  </a:cubicBezTo>
                  <a:cubicBezTo>
                    <a:pt x="184" y="468"/>
                    <a:pt x="203" y="475"/>
                    <a:pt x="220" y="482"/>
                  </a:cubicBezTo>
                  <a:cubicBezTo>
                    <a:pt x="220" y="482"/>
                    <a:pt x="220" y="482"/>
                    <a:pt x="220" y="482"/>
                  </a:cubicBezTo>
                  <a:cubicBezTo>
                    <a:pt x="237" y="488"/>
                    <a:pt x="252" y="495"/>
                    <a:pt x="258" y="495"/>
                  </a:cubicBezTo>
                  <a:cubicBezTo>
                    <a:pt x="258" y="495"/>
                    <a:pt x="258" y="495"/>
                    <a:pt x="258" y="495"/>
                  </a:cubicBezTo>
                  <a:cubicBezTo>
                    <a:pt x="269" y="495"/>
                    <a:pt x="274" y="505"/>
                    <a:pt x="280" y="515"/>
                  </a:cubicBezTo>
                  <a:cubicBezTo>
                    <a:pt x="280" y="515"/>
                    <a:pt x="280" y="515"/>
                    <a:pt x="280" y="515"/>
                  </a:cubicBezTo>
                  <a:cubicBezTo>
                    <a:pt x="287" y="525"/>
                    <a:pt x="294" y="536"/>
                    <a:pt x="307" y="541"/>
                  </a:cubicBezTo>
                  <a:cubicBezTo>
                    <a:pt x="307" y="541"/>
                    <a:pt x="307" y="541"/>
                    <a:pt x="307" y="541"/>
                  </a:cubicBezTo>
                  <a:cubicBezTo>
                    <a:pt x="313" y="543"/>
                    <a:pt x="318" y="544"/>
                    <a:pt x="322" y="544"/>
                  </a:cubicBezTo>
                  <a:cubicBezTo>
                    <a:pt x="322" y="544"/>
                    <a:pt x="322" y="544"/>
                    <a:pt x="322" y="544"/>
                  </a:cubicBezTo>
                  <a:cubicBezTo>
                    <a:pt x="334" y="544"/>
                    <a:pt x="341" y="537"/>
                    <a:pt x="344" y="534"/>
                  </a:cubicBezTo>
                  <a:cubicBezTo>
                    <a:pt x="344" y="534"/>
                    <a:pt x="344" y="534"/>
                    <a:pt x="344" y="534"/>
                  </a:cubicBezTo>
                  <a:cubicBezTo>
                    <a:pt x="345" y="533"/>
                    <a:pt x="345" y="532"/>
                    <a:pt x="345" y="532"/>
                  </a:cubicBezTo>
                  <a:cubicBezTo>
                    <a:pt x="345" y="532"/>
                    <a:pt x="345" y="532"/>
                    <a:pt x="345" y="532"/>
                  </a:cubicBezTo>
                  <a:cubicBezTo>
                    <a:pt x="345" y="531"/>
                    <a:pt x="346" y="531"/>
                    <a:pt x="347" y="531"/>
                  </a:cubicBezTo>
                  <a:cubicBezTo>
                    <a:pt x="347" y="531"/>
                    <a:pt x="347" y="531"/>
                    <a:pt x="347" y="531"/>
                  </a:cubicBezTo>
                  <a:cubicBezTo>
                    <a:pt x="348" y="531"/>
                    <a:pt x="349" y="532"/>
                    <a:pt x="349" y="533"/>
                  </a:cubicBezTo>
                  <a:cubicBezTo>
                    <a:pt x="349" y="533"/>
                    <a:pt x="349" y="533"/>
                    <a:pt x="349" y="533"/>
                  </a:cubicBezTo>
                  <a:cubicBezTo>
                    <a:pt x="349" y="533"/>
                    <a:pt x="348" y="536"/>
                    <a:pt x="348" y="540"/>
                  </a:cubicBezTo>
                  <a:cubicBezTo>
                    <a:pt x="348" y="540"/>
                    <a:pt x="348" y="540"/>
                    <a:pt x="348" y="540"/>
                  </a:cubicBezTo>
                  <a:cubicBezTo>
                    <a:pt x="348" y="548"/>
                    <a:pt x="349" y="560"/>
                    <a:pt x="354" y="571"/>
                  </a:cubicBezTo>
                  <a:cubicBezTo>
                    <a:pt x="354" y="571"/>
                    <a:pt x="354" y="571"/>
                    <a:pt x="354" y="571"/>
                  </a:cubicBezTo>
                  <a:cubicBezTo>
                    <a:pt x="359" y="582"/>
                    <a:pt x="367" y="592"/>
                    <a:pt x="381" y="594"/>
                  </a:cubicBezTo>
                  <a:cubicBezTo>
                    <a:pt x="381" y="594"/>
                    <a:pt x="381" y="594"/>
                    <a:pt x="381" y="594"/>
                  </a:cubicBezTo>
                  <a:cubicBezTo>
                    <a:pt x="423" y="600"/>
                    <a:pt x="442" y="643"/>
                    <a:pt x="467" y="667"/>
                  </a:cubicBezTo>
                  <a:cubicBezTo>
                    <a:pt x="467" y="667"/>
                    <a:pt x="467" y="667"/>
                    <a:pt x="467" y="667"/>
                  </a:cubicBezTo>
                  <a:cubicBezTo>
                    <a:pt x="479" y="679"/>
                    <a:pt x="494" y="680"/>
                    <a:pt x="510" y="681"/>
                  </a:cubicBezTo>
                  <a:cubicBezTo>
                    <a:pt x="510" y="681"/>
                    <a:pt x="510" y="681"/>
                    <a:pt x="510" y="681"/>
                  </a:cubicBezTo>
                  <a:cubicBezTo>
                    <a:pt x="526" y="681"/>
                    <a:pt x="543" y="682"/>
                    <a:pt x="556" y="695"/>
                  </a:cubicBezTo>
                  <a:cubicBezTo>
                    <a:pt x="556" y="695"/>
                    <a:pt x="556" y="695"/>
                    <a:pt x="556" y="695"/>
                  </a:cubicBezTo>
                  <a:cubicBezTo>
                    <a:pt x="565" y="704"/>
                    <a:pt x="582" y="707"/>
                    <a:pt x="601" y="707"/>
                  </a:cubicBezTo>
                  <a:cubicBezTo>
                    <a:pt x="601" y="707"/>
                    <a:pt x="601" y="707"/>
                    <a:pt x="601" y="707"/>
                  </a:cubicBezTo>
                  <a:cubicBezTo>
                    <a:pt x="627" y="707"/>
                    <a:pt x="654" y="701"/>
                    <a:pt x="663" y="701"/>
                  </a:cubicBezTo>
                  <a:cubicBezTo>
                    <a:pt x="663" y="701"/>
                    <a:pt x="663" y="701"/>
                    <a:pt x="663" y="701"/>
                  </a:cubicBezTo>
                  <a:cubicBezTo>
                    <a:pt x="671" y="701"/>
                    <a:pt x="678" y="709"/>
                    <a:pt x="684" y="716"/>
                  </a:cubicBezTo>
                  <a:cubicBezTo>
                    <a:pt x="684" y="716"/>
                    <a:pt x="684" y="716"/>
                    <a:pt x="684" y="716"/>
                  </a:cubicBezTo>
                  <a:cubicBezTo>
                    <a:pt x="690" y="723"/>
                    <a:pt x="696" y="730"/>
                    <a:pt x="703" y="730"/>
                  </a:cubicBezTo>
                  <a:cubicBezTo>
                    <a:pt x="703" y="730"/>
                    <a:pt x="703" y="730"/>
                    <a:pt x="703" y="730"/>
                  </a:cubicBezTo>
                  <a:cubicBezTo>
                    <a:pt x="709" y="730"/>
                    <a:pt x="722" y="718"/>
                    <a:pt x="732" y="705"/>
                  </a:cubicBezTo>
                  <a:cubicBezTo>
                    <a:pt x="732" y="705"/>
                    <a:pt x="732" y="705"/>
                    <a:pt x="732" y="705"/>
                  </a:cubicBezTo>
                  <a:cubicBezTo>
                    <a:pt x="743" y="692"/>
                    <a:pt x="751" y="679"/>
                    <a:pt x="751" y="679"/>
                  </a:cubicBezTo>
                  <a:cubicBezTo>
                    <a:pt x="751" y="679"/>
                    <a:pt x="751" y="679"/>
                    <a:pt x="751" y="679"/>
                  </a:cubicBezTo>
                  <a:cubicBezTo>
                    <a:pt x="752" y="678"/>
                    <a:pt x="753" y="678"/>
                    <a:pt x="754" y="679"/>
                  </a:cubicBezTo>
                  <a:cubicBezTo>
                    <a:pt x="754" y="679"/>
                    <a:pt x="754" y="679"/>
                    <a:pt x="754" y="679"/>
                  </a:cubicBezTo>
                  <a:cubicBezTo>
                    <a:pt x="776" y="693"/>
                    <a:pt x="796" y="697"/>
                    <a:pt x="813" y="697"/>
                  </a:cubicBezTo>
                  <a:cubicBezTo>
                    <a:pt x="813" y="697"/>
                    <a:pt x="813" y="697"/>
                    <a:pt x="813" y="697"/>
                  </a:cubicBezTo>
                  <a:cubicBezTo>
                    <a:pt x="828" y="697"/>
                    <a:pt x="841" y="693"/>
                    <a:pt x="851" y="689"/>
                  </a:cubicBezTo>
                  <a:cubicBezTo>
                    <a:pt x="851" y="689"/>
                    <a:pt x="851" y="689"/>
                    <a:pt x="851" y="689"/>
                  </a:cubicBezTo>
                  <a:cubicBezTo>
                    <a:pt x="860" y="685"/>
                    <a:pt x="865" y="682"/>
                    <a:pt x="865" y="682"/>
                  </a:cubicBezTo>
                  <a:cubicBezTo>
                    <a:pt x="865" y="682"/>
                    <a:pt x="865" y="682"/>
                    <a:pt x="865" y="682"/>
                  </a:cubicBezTo>
                  <a:cubicBezTo>
                    <a:pt x="865" y="681"/>
                    <a:pt x="866" y="681"/>
                    <a:pt x="866" y="681"/>
                  </a:cubicBezTo>
                  <a:cubicBezTo>
                    <a:pt x="866" y="681"/>
                    <a:pt x="866" y="681"/>
                    <a:pt x="866" y="681"/>
                  </a:cubicBezTo>
                  <a:cubicBezTo>
                    <a:pt x="866" y="681"/>
                    <a:pt x="867" y="681"/>
                    <a:pt x="867" y="681"/>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4" name="Freeform 60"/>
            <p:cNvSpPr>
              <a:spLocks noEditPoints="1"/>
            </p:cNvSpPr>
            <p:nvPr/>
          </p:nvSpPr>
          <p:spPr bwMode="auto">
            <a:xfrm>
              <a:off x="4554542" y="2746376"/>
              <a:ext cx="854076" cy="1411288"/>
            </a:xfrm>
            <a:custGeom>
              <a:avLst/>
              <a:gdLst>
                <a:gd name="T0" fmla="*/ 451761 w 380"/>
                <a:gd name="T1" fmla="*/ 1395557 h 628"/>
                <a:gd name="T2" fmla="*/ 442771 w 380"/>
                <a:gd name="T3" fmla="*/ 1404546 h 628"/>
                <a:gd name="T4" fmla="*/ 296679 w 380"/>
                <a:gd name="T5" fmla="*/ 1343870 h 628"/>
                <a:gd name="T6" fmla="*/ 24723 w 380"/>
                <a:gd name="T7" fmla="*/ 1267462 h 628"/>
                <a:gd name="T8" fmla="*/ 56189 w 380"/>
                <a:gd name="T9" fmla="*/ 1103411 h 628"/>
                <a:gd name="T10" fmla="*/ 132607 w 380"/>
                <a:gd name="T11" fmla="*/ 1022510 h 628"/>
                <a:gd name="T12" fmla="*/ 121369 w 380"/>
                <a:gd name="T13" fmla="*/ 905651 h 628"/>
                <a:gd name="T14" fmla="*/ 191043 w 380"/>
                <a:gd name="T15" fmla="*/ 835986 h 628"/>
                <a:gd name="T16" fmla="*/ 400067 w 380"/>
                <a:gd name="T17" fmla="*/ 658451 h 628"/>
                <a:gd name="T18" fmla="*/ 330393 w 380"/>
                <a:gd name="T19" fmla="*/ 568560 h 628"/>
                <a:gd name="T20" fmla="*/ 161825 w 380"/>
                <a:gd name="T21" fmla="*/ 494400 h 628"/>
                <a:gd name="T22" fmla="*/ 319155 w 380"/>
                <a:gd name="T23" fmla="*/ 307877 h 628"/>
                <a:gd name="T24" fmla="*/ 325897 w 380"/>
                <a:gd name="T25" fmla="*/ 307877 h 628"/>
                <a:gd name="T26" fmla="*/ 429286 w 380"/>
                <a:gd name="T27" fmla="*/ 316866 h 628"/>
                <a:gd name="T28" fmla="*/ 676518 w 380"/>
                <a:gd name="T29" fmla="*/ 6742 h 628"/>
                <a:gd name="T30" fmla="*/ 748440 w 380"/>
                <a:gd name="T31" fmla="*/ 4495 h 628"/>
                <a:gd name="T32" fmla="*/ 741698 w 380"/>
                <a:gd name="T33" fmla="*/ 146073 h 628"/>
                <a:gd name="T34" fmla="*/ 725965 w 380"/>
                <a:gd name="T35" fmla="*/ 364058 h 628"/>
                <a:gd name="T36" fmla="*/ 741698 w 380"/>
                <a:gd name="T37" fmla="*/ 640473 h 628"/>
                <a:gd name="T38" fmla="*/ 743945 w 380"/>
                <a:gd name="T39" fmla="*/ 786546 h 628"/>
                <a:gd name="T40" fmla="*/ 723717 w 380"/>
                <a:gd name="T41" fmla="*/ 878684 h 628"/>
                <a:gd name="T42" fmla="*/ 743945 w 380"/>
                <a:gd name="T43" fmla="*/ 883179 h 628"/>
                <a:gd name="T44" fmla="*/ 748440 w 380"/>
                <a:gd name="T45" fmla="*/ 889920 h 628"/>
                <a:gd name="T46" fmla="*/ 741698 w 380"/>
                <a:gd name="T47" fmla="*/ 968575 h 628"/>
                <a:gd name="T48" fmla="*/ 851828 w 380"/>
                <a:gd name="T49" fmla="*/ 1123637 h 628"/>
                <a:gd name="T50" fmla="*/ 748440 w 380"/>
                <a:gd name="T51" fmla="*/ 1134873 h 628"/>
                <a:gd name="T52" fmla="*/ 672023 w 380"/>
                <a:gd name="T53" fmla="*/ 1188808 h 628"/>
                <a:gd name="T54" fmla="*/ 703489 w 380"/>
                <a:gd name="T55" fmla="*/ 1274204 h 628"/>
                <a:gd name="T56" fmla="*/ 647300 w 380"/>
                <a:gd name="T57" fmla="*/ 1321397 h 628"/>
                <a:gd name="T58" fmla="*/ 665280 w 380"/>
                <a:gd name="T59" fmla="*/ 1402299 h 628"/>
                <a:gd name="T60" fmla="*/ 660785 w 380"/>
                <a:gd name="T61" fmla="*/ 1411288 h 628"/>
                <a:gd name="T62" fmla="*/ 636062 w 380"/>
                <a:gd name="T63" fmla="*/ 1346117 h 628"/>
                <a:gd name="T64" fmla="*/ 656290 w 380"/>
                <a:gd name="T65" fmla="*/ 1305666 h 628"/>
                <a:gd name="T66" fmla="*/ 694499 w 380"/>
                <a:gd name="T67" fmla="*/ 1274204 h 628"/>
                <a:gd name="T68" fmla="*/ 663033 w 380"/>
                <a:gd name="T69" fmla="*/ 1188808 h 628"/>
                <a:gd name="T70" fmla="*/ 746193 w 380"/>
                <a:gd name="T71" fmla="*/ 1125884 h 628"/>
                <a:gd name="T72" fmla="*/ 737202 w 380"/>
                <a:gd name="T73" fmla="*/ 975317 h 628"/>
                <a:gd name="T74" fmla="*/ 737202 w 380"/>
                <a:gd name="T75" fmla="*/ 894415 h 628"/>
                <a:gd name="T76" fmla="*/ 714727 w 380"/>
                <a:gd name="T77" fmla="*/ 883179 h 628"/>
                <a:gd name="T78" fmla="*/ 737202 w 380"/>
                <a:gd name="T79" fmla="*/ 782051 h 628"/>
                <a:gd name="T80" fmla="*/ 734955 w 380"/>
                <a:gd name="T81" fmla="*/ 644968 h 628"/>
                <a:gd name="T82" fmla="*/ 716974 w 380"/>
                <a:gd name="T83" fmla="*/ 364058 h 628"/>
                <a:gd name="T84" fmla="*/ 737202 w 380"/>
                <a:gd name="T85" fmla="*/ 139331 h 628"/>
                <a:gd name="T86" fmla="*/ 741698 w 380"/>
                <a:gd name="T87" fmla="*/ 8989 h 628"/>
                <a:gd name="T88" fmla="*/ 564140 w 380"/>
                <a:gd name="T89" fmla="*/ 116858 h 628"/>
                <a:gd name="T90" fmla="*/ 391077 w 380"/>
                <a:gd name="T91" fmla="*/ 343833 h 628"/>
                <a:gd name="T92" fmla="*/ 173063 w 380"/>
                <a:gd name="T93" fmla="*/ 489906 h 628"/>
                <a:gd name="T94" fmla="*/ 415800 w 380"/>
                <a:gd name="T95" fmla="*/ 638226 h 628"/>
                <a:gd name="T96" fmla="*/ 271956 w 380"/>
                <a:gd name="T97" fmla="*/ 806771 h 628"/>
                <a:gd name="T98" fmla="*/ 134854 w 380"/>
                <a:gd name="T99" fmla="*/ 885426 h 628"/>
                <a:gd name="T100" fmla="*/ 150587 w 380"/>
                <a:gd name="T101" fmla="*/ 1000037 h 628"/>
                <a:gd name="T102" fmla="*/ 110131 w 380"/>
                <a:gd name="T103" fmla="*/ 1080939 h 628"/>
                <a:gd name="T104" fmla="*/ 20228 w 380"/>
                <a:gd name="T105" fmla="*/ 1134873 h 628"/>
                <a:gd name="T106" fmla="*/ 31466 w 380"/>
                <a:gd name="T107" fmla="*/ 1260721 h 628"/>
                <a:gd name="T108" fmla="*/ 231500 w 380"/>
                <a:gd name="T109" fmla="*/ 1319150 h 628"/>
                <a:gd name="T110" fmla="*/ 445019 w 380"/>
                <a:gd name="T111" fmla="*/ 1388815 h 628"/>
                <a:gd name="T112" fmla="*/ 649547 w 380"/>
                <a:gd name="T113" fmla="*/ 1400052 h 62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80" h="628">
                  <a:moveTo>
                    <a:pt x="294" y="628"/>
                  </a:moveTo>
                  <a:cubicBezTo>
                    <a:pt x="266" y="624"/>
                    <a:pt x="232" y="619"/>
                    <a:pt x="213" y="619"/>
                  </a:cubicBezTo>
                  <a:cubicBezTo>
                    <a:pt x="213" y="619"/>
                    <a:pt x="213" y="619"/>
                    <a:pt x="213" y="619"/>
                  </a:cubicBezTo>
                  <a:cubicBezTo>
                    <a:pt x="206" y="619"/>
                    <a:pt x="201" y="620"/>
                    <a:pt x="201" y="621"/>
                  </a:cubicBezTo>
                  <a:cubicBezTo>
                    <a:pt x="201" y="621"/>
                    <a:pt x="201" y="621"/>
                    <a:pt x="201" y="621"/>
                  </a:cubicBezTo>
                  <a:cubicBezTo>
                    <a:pt x="200" y="622"/>
                    <a:pt x="199" y="623"/>
                    <a:pt x="198" y="624"/>
                  </a:cubicBezTo>
                  <a:cubicBezTo>
                    <a:pt x="198" y="624"/>
                    <a:pt x="198" y="624"/>
                    <a:pt x="198" y="624"/>
                  </a:cubicBezTo>
                  <a:cubicBezTo>
                    <a:pt x="198" y="624"/>
                    <a:pt x="198" y="625"/>
                    <a:pt x="197" y="625"/>
                  </a:cubicBezTo>
                  <a:cubicBezTo>
                    <a:pt x="197" y="625"/>
                    <a:pt x="197" y="625"/>
                    <a:pt x="197" y="625"/>
                  </a:cubicBezTo>
                  <a:cubicBezTo>
                    <a:pt x="196" y="625"/>
                    <a:pt x="196" y="625"/>
                    <a:pt x="195" y="624"/>
                  </a:cubicBezTo>
                  <a:cubicBezTo>
                    <a:pt x="195" y="624"/>
                    <a:pt x="195" y="624"/>
                    <a:pt x="195" y="624"/>
                  </a:cubicBezTo>
                  <a:cubicBezTo>
                    <a:pt x="188" y="615"/>
                    <a:pt x="162" y="606"/>
                    <a:pt x="132" y="598"/>
                  </a:cubicBezTo>
                  <a:cubicBezTo>
                    <a:pt x="132" y="598"/>
                    <a:pt x="132" y="598"/>
                    <a:pt x="132" y="598"/>
                  </a:cubicBezTo>
                  <a:cubicBezTo>
                    <a:pt x="103" y="591"/>
                    <a:pt x="69" y="583"/>
                    <a:pt x="44" y="577"/>
                  </a:cubicBezTo>
                  <a:cubicBezTo>
                    <a:pt x="44" y="577"/>
                    <a:pt x="44" y="577"/>
                    <a:pt x="44" y="577"/>
                  </a:cubicBezTo>
                  <a:cubicBezTo>
                    <a:pt x="28" y="572"/>
                    <a:pt x="16" y="568"/>
                    <a:pt x="11" y="564"/>
                  </a:cubicBezTo>
                  <a:cubicBezTo>
                    <a:pt x="11" y="564"/>
                    <a:pt x="11" y="564"/>
                    <a:pt x="11" y="564"/>
                  </a:cubicBezTo>
                  <a:cubicBezTo>
                    <a:pt x="3" y="556"/>
                    <a:pt x="0" y="543"/>
                    <a:pt x="0" y="529"/>
                  </a:cubicBezTo>
                  <a:cubicBezTo>
                    <a:pt x="0" y="529"/>
                    <a:pt x="0" y="529"/>
                    <a:pt x="0" y="529"/>
                  </a:cubicBezTo>
                  <a:cubicBezTo>
                    <a:pt x="0" y="511"/>
                    <a:pt x="7" y="491"/>
                    <a:pt x="25" y="491"/>
                  </a:cubicBezTo>
                  <a:cubicBezTo>
                    <a:pt x="25" y="491"/>
                    <a:pt x="25" y="491"/>
                    <a:pt x="25" y="491"/>
                  </a:cubicBezTo>
                  <a:cubicBezTo>
                    <a:pt x="37" y="491"/>
                    <a:pt x="41" y="486"/>
                    <a:pt x="45" y="479"/>
                  </a:cubicBezTo>
                  <a:cubicBezTo>
                    <a:pt x="45" y="479"/>
                    <a:pt x="45" y="479"/>
                    <a:pt x="45" y="479"/>
                  </a:cubicBezTo>
                  <a:cubicBezTo>
                    <a:pt x="49" y="472"/>
                    <a:pt x="52" y="463"/>
                    <a:pt x="59" y="455"/>
                  </a:cubicBezTo>
                  <a:cubicBezTo>
                    <a:pt x="59" y="455"/>
                    <a:pt x="59" y="455"/>
                    <a:pt x="59" y="455"/>
                  </a:cubicBezTo>
                  <a:cubicBezTo>
                    <a:pt x="62" y="452"/>
                    <a:pt x="63" y="449"/>
                    <a:pt x="63" y="445"/>
                  </a:cubicBezTo>
                  <a:cubicBezTo>
                    <a:pt x="63" y="445"/>
                    <a:pt x="63" y="445"/>
                    <a:pt x="63" y="445"/>
                  </a:cubicBezTo>
                  <a:cubicBezTo>
                    <a:pt x="63" y="434"/>
                    <a:pt x="54" y="418"/>
                    <a:pt x="54" y="403"/>
                  </a:cubicBezTo>
                  <a:cubicBezTo>
                    <a:pt x="54" y="403"/>
                    <a:pt x="54" y="403"/>
                    <a:pt x="54" y="403"/>
                  </a:cubicBezTo>
                  <a:cubicBezTo>
                    <a:pt x="54" y="400"/>
                    <a:pt x="55" y="396"/>
                    <a:pt x="56" y="392"/>
                  </a:cubicBezTo>
                  <a:cubicBezTo>
                    <a:pt x="56" y="392"/>
                    <a:pt x="56" y="392"/>
                    <a:pt x="56" y="392"/>
                  </a:cubicBezTo>
                  <a:cubicBezTo>
                    <a:pt x="61" y="381"/>
                    <a:pt x="73" y="376"/>
                    <a:pt x="85" y="372"/>
                  </a:cubicBezTo>
                  <a:cubicBezTo>
                    <a:pt x="85" y="372"/>
                    <a:pt x="85" y="372"/>
                    <a:pt x="85" y="372"/>
                  </a:cubicBezTo>
                  <a:cubicBezTo>
                    <a:pt x="97" y="368"/>
                    <a:pt x="110" y="364"/>
                    <a:pt x="118" y="356"/>
                  </a:cubicBezTo>
                  <a:cubicBezTo>
                    <a:pt x="118" y="356"/>
                    <a:pt x="118" y="356"/>
                    <a:pt x="118" y="356"/>
                  </a:cubicBezTo>
                  <a:cubicBezTo>
                    <a:pt x="135" y="339"/>
                    <a:pt x="163" y="307"/>
                    <a:pt x="178" y="293"/>
                  </a:cubicBezTo>
                  <a:cubicBezTo>
                    <a:pt x="178" y="293"/>
                    <a:pt x="178" y="293"/>
                    <a:pt x="178" y="293"/>
                  </a:cubicBezTo>
                  <a:cubicBezTo>
                    <a:pt x="180" y="290"/>
                    <a:pt x="181" y="287"/>
                    <a:pt x="181" y="284"/>
                  </a:cubicBezTo>
                  <a:cubicBezTo>
                    <a:pt x="181" y="284"/>
                    <a:pt x="181" y="284"/>
                    <a:pt x="181" y="284"/>
                  </a:cubicBezTo>
                  <a:cubicBezTo>
                    <a:pt x="182" y="273"/>
                    <a:pt x="162" y="258"/>
                    <a:pt x="147" y="253"/>
                  </a:cubicBezTo>
                  <a:cubicBezTo>
                    <a:pt x="147" y="253"/>
                    <a:pt x="147" y="253"/>
                    <a:pt x="147" y="253"/>
                  </a:cubicBezTo>
                  <a:cubicBezTo>
                    <a:pt x="131" y="247"/>
                    <a:pt x="92" y="229"/>
                    <a:pt x="73" y="221"/>
                  </a:cubicBezTo>
                  <a:cubicBezTo>
                    <a:pt x="73" y="221"/>
                    <a:pt x="73" y="221"/>
                    <a:pt x="73" y="221"/>
                  </a:cubicBezTo>
                  <a:cubicBezTo>
                    <a:pt x="73" y="221"/>
                    <a:pt x="72" y="220"/>
                    <a:pt x="72" y="220"/>
                  </a:cubicBezTo>
                  <a:cubicBezTo>
                    <a:pt x="72" y="220"/>
                    <a:pt x="72" y="220"/>
                    <a:pt x="72" y="220"/>
                  </a:cubicBezTo>
                  <a:cubicBezTo>
                    <a:pt x="72" y="219"/>
                    <a:pt x="72" y="219"/>
                    <a:pt x="72" y="218"/>
                  </a:cubicBezTo>
                  <a:cubicBezTo>
                    <a:pt x="72" y="218"/>
                    <a:pt x="72" y="218"/>
                    <a:pt x="72" y="218"/>
                  </a:cubicBezTo>
                  <a:cubicBezTo>
                    <a:pt x="89" y="194"/>
                    <a:pt x="124" y="164"/>
                    <a:pt x="142" y="137"/>
                  </a:cubicBezTo>
                  <a:cubicBezTo>
                    <a:pt x="142" y="137"/>
                    <a:pt x="142" y="137"/>
                    <a:pt x="142" y="137"/>
                  </a:cubicBezTo>
                  <a:cubicBezTo>
                    <a:pt x="142" y="137"/>
                    <a:pt x="143" y="136"/>
                    <a:pt x="143" y="136"/>
                  </a:cubicBezTo>
                  <a:cubicBezTo>
                    <a:pt x="143" y="136"/>
                    <a:pt x="143" y="136"/>
                    <a:pt x="143" y="136"/>
                  </a:cubicBezTo>
                  <a:cubicBezTo>
                    <a:pt x="144" y="136"/>
                    <a:pt x="145" y="136"/>
                    <a:pt x="145" y="137"/>
                  </a:cubicBezTo>
                  <a:cubicBezTo>
                    <a:pt x="145" y="137"/>
                    <a:pt x="145" y="137"/>
                    <a:pt x="145" y="137"/>
                  </a:cubicBezTo>
                  <a:cubicBezTo>
                    <a:pt x="155" y="144"/>
                    <a:pt x="165" y="149"/>
                    <a:pt x="174" y="149"/>
                  </a:cubicBezTo>
                  <a:cubicBezTo>
                    <a:pt x="174" y="149"/>
                    <a:pt x="174" y="149"/>
                    <a:pt x="174" y="149"/>
                  </a:cubicBezTo>
                  <a:cubicBezTo>
                    <a:pt x="180" y="149"/>
                    <a:pt x="186" y="147"/>
                    <a:pt x="191" y="141"/>
                  </a:cubicBezTo>
                  <a:cubicBezTo>
                    <a:pt x="191" y="141"/>
                    <a:pt x="191" y="141"/>
                    <a:pt x="191" y="141"/>
                  </a:cubicBezTo>
                  <a:cubicBezTo>
                    <a:pt x="214" y="118"/>
                    <a:pt x="226" y="72"/>
                    <a:pt x="248" y="50"/>
                  </a:cubicBezTo>
                  <a:cubicBezTo>
                    <a:pt x="248" y="50"/>
                    <a:pt x="248" y="50"/>
                    <a:pt x="248" y="50"/>
                  </a:cubicBezTo>
                  <a:cubicBezTo>
                    <a:pt x="270" y="28"/>
                    <a:pt x="278" y="4"/>
                    <a:pt x="301" y="3"/>
                  </a:cubicBezTo>
                  <a:cubicBezTo>
                    <a:pt x="301" y="3"/>
                    <a:pt x="301" y="3"/>
                    <a:pt x="301" y="3"/>
                  </a:cubicBezTo>
                  <a:cubicBezTo>
                    <a:pt x="307" y="3"/>
                    <a:pt x="318" y="2"/>
                    <a:pt x="331" y="0"/>
                  </a:cubicBezTo>
                  <a:cubicBezTo>
                    <a:pt x="331" y="0"/>
                    <a:pt x="331" y="0"/>
                    <a:pt x="331" y="0"/>
                  </a:cubicBezTo>
                  <a:cubicBezTo>
                    <a:pt x="332" y="0"/>
                    <a:pt x="333" y="1"/>
                    <a:pt x="333" y="2"/>
                  </a:cubicBezTo>
                  <a:cubicBezTo>
                    <a:pt x="333" y="2"/>
                    <a:pt x="333" y="2"/>
                    <a:pt x="333" y="2"/>
                  </a:cubicBezTo>
                  <a:cubicBezTo>
                    <a:pt x="336" y="13"/>
                    <a:pt x="339" y="26"/>
                    <a:pt x="339" y="38"/>
                  </a:cubicBezTo>
                  <a:cubicBezTo>
                    <a:pt x="339" y="38"/>
                    <a:pt x="339" y="38"/>
                    <a:pt x="339" y="38"/>
                  </a:cubicBezTo>
                  <a:cubicBezTo>
                    <a:pt x="339" y="49"/>
                    <a:pt x="337" y="59"/>
                    <a:pt x="330" y="65"/>
                  </a:cubicBezTo>
                  <a:cubicBezTo>
                    <a:pt x="330" y="65"/>
                    <a:pt x="330" y="65"/>
                    <a:pt x="330" y="65"/>
                  </a:cubicBezTo>
                  <a:cubicBezTo>
                    <a:pt x="322" y="74"/>
                    <a:pt x="319" y="86"/>
                    <a:pt x="319" y="100"/>
                  </a:cubicBezTo>
                  <a:cubicBezTo>
                    <a:pt x="319" y="100"/>
                    <a:pt x="319" y="100"/>
                    <a:pt x="319" y="100"/>
                  </a:cubicBezTo>
                  <a:cubicBezTo>
                    <a:pt x="319" y="118"/>
                    <a:pt x="323" y="140"/>
                    <a:pt x="323" y="162"/>
                  </a:cubicBezTo>
                  <a:cubicBezTo>
                    <a:pt x="323" y="162"/>
                    <a:pt x="323" y="162"/>
                    <a:pt x="323" y="162"/>
                  </a:cubicBezTo>
                  <a:cubicBezTo>
                    <a:pt x="323" y="200"/>
                    <a:pt x="318" y="196"/>
                    <a:pt x="318" y="243"/>
                  </a:cubicBezTo>
                  <a:cubicBezTo>
                    <a:pt x="318" y="243"/>
                    <a:pt x="318" y="243"/>
                    <a:pt x="318" y="243"/>
                  </a:cubicBezTo>
                  <a:cubicBezTo>
                    <a:pt x="318" y="266"/>
                    <a:pt x="324" y="276"/>
                    <a:pt x="330" y="285"/>
                  </a:cubicBezTo>
                  <a:cubicBezTo>
                    <a:pt x="330" y="285"/>
                    <a:pt x="330" y="285"/>
                    <a:pt x="330" y="285"/>
                  </a:cubicBezTo>
                  <a:cubicBezTo>
                    <a:pt x="336" y="294"/>
                    <a:pt x="343" y="301"/>
                    <a:pt x="343" y="317"/>
                  </a:cubicBezTo>
                  <a:cubicBezTo>
                    <a:pt x="343" y="317"/>
                    <a:pt x="343" y="317"/>
                    <a:pt x="343" y="317"/>
                  </a:cubicBezTo>
                  <a:cubicBezTo>
                    <a:pt x="343" y="333"/>
                    <a:pt x="337" y="342"/>
                    <a:pt x="331" y="350"/>
                  </a:cubicBezTo>
                  <a:cubicBezTo>
                    <a:pt x="331" y="350"/>
                    <a:pt x="331" y="350"/>
                    <a:pt x="331" y="350"/>
                  </a:cubicBezTo>
                  <a:cubicBezTo>
                    <a:pt x="325" y="358"/>
                    <a:pt x="320" y="366"/>
                    <a:pt x="320" y="380"/>
                  </a:cubicBezTo>
                  <a:cubicBezTo>
                    <a:pt x="320" y="380"/>
                    <a:pt x="320" y="380"/>
                    <a:pt x="320" y="380"/>
                  </a:cubicBezTo>
                  <a:cubicBezTo>
                    <a:pt x="320" y="386"/>
                    <a:pt x="321" y="389"/>
                    <a:pt x="322" y="391"/>
                  </a:cubicBezTo>
                  <a:cubicBezTo>
                    <a:pt x="322" y="391"/>
                    <a:pt x="322" y="391"/>
                    <a:pt x="322" y="391"/>
                  </a:cubicBezTo>
                  <a:cubicBezTo>
                    <a:pt x="323" y="393"/>
                    <a:pt x="324" y="394"/>
                    <a:pt x="327" y="394"/>
                  </a:cubicBezTo>
                  <a:cubicBezTo>
                    <a:pt x="327" y="394"/>
                    <a:pt x="327" y="394"/>
                    <a:pt x="327" y="394"/>
                  </a:cubicBezTo>
                  <a:cubicBezTo>
                    <a:pt x="328" y="394"/>
                    <a:pt x="329" y="394"/>
                    <a:pt x="331" y="393"/>
                  </a:cubicBezTo>
                  <a:cubicBezTo>
                    <a:pt x="331" y="393"/>
                    <a:pt x="331" y="393"/>
                    <a:pt x="331" y="393"/>
                  </a:cubicBezTo>
                  <a:cubicBezTo>
                    <a:pt x="331" y="393"/>
                    <a:pt x="332" y="394"/>
                    <a:pt x="333" y="394"/>
                  </a:cubicBezTo>
                  <a:cubicBezTo>
                    <a:pt x="333" y="394"/>
                    <a:pt x="333" y="394"/>
                    <a:pt x="333" y="394"/>
                  </a:cubicBezTo>
                  <a:cubicBezTo>
                    <a:pt x="333" y="395"/>
                    <a:pt x="333" y="396"/>
                    <a:pt x="333" y="396"/>
                  </a:cubicBezTo>
                  <a:cubicBezTo>
                    <a:pt x="333" y="396"/>
                    <a:pt x="333" y="396"/>
                    <a:pt x="333" y="396"/>
                  </a:cubicBezTo>
                  <a:cubicBezTo>
                    <a:pt x="330" y="404"/>
                    <a:pt x="327" y="413"/>
                    <a:pt x="327" y="420"/>
                  </a:cubicBezTo>
                  <a:cubicBezTo>
                    <a:pt x="327" y="420"/>
                    <a:pt x="327" y="420"/>
                    <a:pt x="327" y="420"/>
                  </a:cubicBezTo>
                  <a:cubicBezTo>
                    <a:pt x="327" y="425"/>
                    <a:pt x="328" y="428"/>
                    <a:pt x="330" y="431"/>
                  </a:cubicBezTo>
                  <a:cubicBezTo>
                    <a:pt x="330" y="431"/>
                    <a:pt x="330" y="431"/>
                    <a:pt x="330" y="431"/>
                  </a:cubicBezTo>
                  <a:cubicBezTo>
                    <a:pt x="343" y="443"/>
                    <a:pt x="364" y="479"/>
                    <a:pt x="379" y="498"/>
                  </a:cubicBezTo>
                  <a:cubicBezTo>
                    <a:pt x="379" y="498"/>
                    <a:pt x="379" y="498"/>
                    <a:pt x="379" y="498"/>
                  </a:cubicBezTo>
                  <a:cubicBezTo>
                    <a:pt x="380" y="499"/>
                    <a:pt x="380" y="500"/>
                    <a:pt x="379" y="500"/>
                  </a:cubicBezTo>
                  <a:cubicBezTo>
                    <a:pt x="379" y="500"/>
                    <a:pt x="379" y="500"/>
                    <a:pt x="379" y="500"/>
                  </a:cubicBezTo>
                  <a:cubicBezTo>
                    <a:pt x="379" y="501"/>
                    <a:pt x="378" y="501"/>
                    <a:pt x="378" y="502"/>
                  </a:cubicBezTo>
                  <a:cubicBezTo>
                    <a:pt x="378" y="502"/>
                    <a:pt x="378" y="502"/>
                    <a:pt x="378" y="502"/>
                  </a:cubicBezTo>
                  <a:cubicBezTo>
                    <a:pt x="364" y="502"/>
                    <a:pt x="347" y="503"/>
                    <a:pt x="333" y="505"/>
                  </a:cubicBezTo>
                  <a:cubicBezTo>
                    <a:pt x="333" y="505"/>
                    <a:pt x="333" y="505"/>
                    <a:pt x="333" y="505"/>
                  </a:cubicBezTo>
                  <a:cubicBezTo>
                    <a:pt x="319" y="506"/>
                    <a:pt x="307" y="509"/>
                    <a:pt x="305" y="511"/>
                  </a:cubicBezTo>
                  <a:cubicBezTo>
                    <a:pt x="305" y="511"/>
                    <a:pt x="305" y="511"/>
                    <a:pt x="305" y="511"/>
                  </a:cubicBezTo>
                  <a:cubicBezTo>
                    <a:pt x="301" y="515"/>
                    <a:pt x="299" y="522"/>
                    <a:pt x="299" y="529"/>
                  </a:cubicBezTo>
                  <a:cubicBezTo>
                    <a:pt x="299" y="529"/>
                    <a:pt x="299" y="529"/>
                    <a:pt x="299" y="529"/>
                  </a:cubicBezTo>
                  <a:cubicBezTo>
                    <a:pt x="299" y="540"/>
                    <a:pt x="303" y="551"/>
                    <a:pt x="309" y="557"/>
                  </a:cubicBezTo>
                  <a:cubicBezTo>
                    <a:pt x="309" y="557"/>
                    <a:pt x="309" y="557"/>
                    <a:pt x="309" y="557"/>
                  </a:cubicBezTo>
                  <a:cubicBezTo>
                    <a:pt x="312" y="560"/>
                    <a:pt x="313" y="564"/>
                    <a:pt x="313" y="567"/>
                  </a:cubicBezTo>
                  <a:cubicBezTo>
                    <a:pt x="313" y="567"/>
                    <a:pt x="313" y="567"/>
                    <a:pt x="313" y="567"/>
                  </a:cubicBezTo>
                  <a:cubicBezTo>
                    <a:pt x="313" y="577"/>
                    <a:pt x="303" y="584"/>
                    <a:pt x="292" y="585"/>
                  </a:cubicBezTo>
                  <a:cubicBezTo>
                    <a:pt x="292" y="585"/>
                    <a:pt x="292" y="585"/>
                    <a:pt x="292" y="585"/>
                  </a:cubicBezTo>
                  <a:cubicBezTo>
                    <a:pt x="291" y="585"/>
                    <a:pt x="289" y="586"/>
                    <a:pt x="288" y="588"/>
                  </a:cubicBezTo>
                  <a:cubicBezTo>
                    <a:pt x="288" y="588"/>
                    <a:pt x="288" y="588"/>
                    <a:pt x="288" y="588"/>
                  </a:cubicBezTo>
                  <a:cubicBezTo>
                    <a:pt x="287" y="591"/>
                    <a:pt x="286" y="595"/>
                    <a:pt x="287" y="599"/>
                  </a:cubicBezTo>
                  <a:cubicBezTo>
                    <a:pt x="287" y="599"/>
                    <a:pt x="287" y="599"/>
                    <a:pt x="287" y="599"/>
                  </a:cubicBezTo>
                  <a:cubicBezTo>
                    <a:pt x="286" y="608"/>
                    <a:pt x="290" y="619"/>
                    <a:pt x="296" y="624"/>
                  </a:cubicBezTo>
                  <a:cubicBezTo>
                    <a:pt x="296" y="624"/>
                    <a:pt x="296" y="624"/>
                    <a:pt x="296" y="624"/>
                  </a:cubicBezTo>
                  <a:cubicBezTo>
                    <a:pt x="296" y="625"/>
                    <a:pt x="296" y="626"/>
                    <a:pt x="296" y="627"/>
                  </a:cubicBezTo>
                  <a:cubicBezTo>
                    <a:pt x="296" y="627"/>
                    <a:pt x="296" y="627"/>
                    <a:pt x="296" y="627"/>
                  </a:cubicBezTo>
                  <a:cubicBezTo>
                    <a:pt x="296" y="628"/>
                    <a:pt x="295" y="628"/>
                    <a:pt x="294" y="628"/>
                  </a:cubicBezTo>
                  <a:cubicBezTo>
                    <a:pt x="294" y="628"/>
                    <a:pt x="294" y="628"/>
                    <a:pt x="294" y="628"/>
                  </a:cubicBezTo>
                  <a:cubicBezTo>
                    <a:pt x="294" y="628"/>
                    <a:pt x="294" y="628"/>
                    <a:pt x="294" y="628"/>
                  </a:cubicBezTo>
                  <a:close/>
                  <a:moveTo>
                    <a:pt x="289" y="623"/>
                  </a:moveTo>
                  <a:cubicBezTo>
                    <a:pt x="285" y="616"/>
                    <a:pt x="283" y="607"/>
                    <a:pt x="283" y="599"/>
                  </a:cubicBezTo>
                  <a:cubicBezTo>
                    <a:pt x="283" y="599"/>
                    <a:pt x="283" y="599"/>
                    <a:pt x="283" y="599"/>
                  </a:cubicBezTo>
                  <a:cubicBezTo>
                    <a:pt x="283" y="594"/>
                    <a:pt x="283" y="590"/>
                    <a:pt x="285" y="587"/>
                  </a:cubicBezTo>
                  <a:cubicBezTo>
                    <a:pt x="285" y="587"/>
                    <a:pt x="285" y="587"/>
                    <a:pt x="285" y="587"/>
                  </a:cubicBezTo>
                  <a:cubicBezTo>
                    <a:pt x="286" y="583"/>
                    <a:pt x="289" y="581"/>
                    <a:pt x="292" y="581"/>
                  </a:cubicBezTo>
                  <a:cubicBezTo>
                    <a:pt x="292" y="581"/>
                    <a:pt x="292" y="581"/>
                    <a:pt x="292" y="581"/>
                  </a:cubicBezTo>
                  <a:cubicBezTo>
                    <a:pt x="296" y="581"/>
                    <a:pt x="301" y="579"/>
                    <a:pt x="304" y="576"/>
                  </a:cubicBezTo>
                  <a:cubicBezTo>
                    <a:pt x="304" y="576"/>
                    <a:pt x="304" y="576"/>
                    <a:pt x="304" y="576"/>
                  </a:cubicBezTo>
                  <a:cubicBezTo>
                    <a:pt x="307" y="574"/>
                    <a:pt x="309" y="570"/>
                    <a:pt x="309" y="567"/>
                  </a:cubicBezTo>
                  <a:cubicBezTo>
                    <a:pt x="309" y="567"/>
                    <a:pt x="309" y="567"/>
                    <a:pt x="309" y="567"/>
                  </a:cubicBezTo>
                  <a:cubicBezTo>
                    <a:pt x="309" y="565"/>
                    <a:pt x="309" y="562"/>
                    <a:pt x="306" y="560"/>
                  </a:cubicBezTo>
                  <a:cubicBezTo>
                    <a:pt x="306" y="560"/>
                    <a:pt x="306" y="560"/>
                    <a:pt x="306" y="560"/>
                  </a:cubicBezTo>
                  <a:cubicBezTo>
                    <a:pt x="299" y="553"/>
                    <a:pt x="295" y="541"/>
                    <a:pt x="295" y="529"/>
                  </a:cubicBezTo>
                  <a:cubicBezTo>
                    <a:pt x="295" y="529"/>
                    <a:pt x="295" y="529"/>
                    <a:pt x="295" y="529"/>
                  </a:cubicBezTo>
                  <a:cubicBezTo>
                    <a:pt x="295" y="521"/>
                    <a:pt x="297" y="514"/>
                    <a:pt x="302" y="509"/>
                  </a:cubicBezTo>
                  <a:cubicBezTo>
                    <a:pt x="302" y="509"/>
                    <a:pt x="302" y="509"/>
                    <a:pt x="302" y="509"/>
                  </a:cubicBezTo>
                  <a:cubicBezTo>
                    <a:pt x="307" y="505"/>
                    <a:pt x="318" y="503"/>
                    <a:pt x="332" y="501"/>
                  </a:cubicBezTo>
                  <a:cubicBezTo>
                    <a:pt x="332" y="501"/>
                    <a:pt x="332" y="501"/>
                    <a:pt x="332" y="501"/>
                  </a:cubicBezTo>
                  <a:cubicBezTo>
                    <a:pt x="345" y="499"/>
                    <a:pt x="360" y="498"/>
                    <a:pt x="374" y="498"/>
                  </a:cubicBezTo>
                  <a:cubicBezTo>
                    <a:pt x="374" y="498"/>
                    <a:pt x="374" y="498"/>
                    <a:pt x="374" y="498"/>
                  </a:cubicBezTo>
                  <a:cubicBezTo>
                    <a:pt x="359" y="477"/>
                    <a:pt x="339" y="445"/>
                    <a:pt x="328" y="434"/>
                  </a:cubicBezTo>
                  <a:cubicBezTo>
                    <a:pt x="328" y="434"/>
                    <a:pt x="328" y="434"/>
                    <a:pt x="328" y="434"/>
                  </a:cubicBezTo>
                  <a:cubicBezTo>
                    <a:pt x="324" y="430"/>
                    <a:pt x="323" y="425"/>
                    <a:pt x="323" y="420"/>
                  </a:cubicBezTo>
                  <a:cubicBezTo>
                    <a:pt x="323" y="420"/>
                    <a:pt x="323" y="420"/>
                    <a:pt x="323" y="420"/>
                  </a:cubicBezTo>
                  <a:cubicBezTo>
                    <a:pt x="323" y="413"/>
                    <a:pt x="325" y="405"/>
                    <a:pt x="328" y="398"/>
                  </a:cubicBezTo>
                  <a:cubicBezTo>
                    <a:pt x="328" y="398"/>
                    <a:pt x="328" y="398"/>
                    <a:pt x="328" y="398"/>
                  </a:cubicBezTo>
                  <a:cubicBezTo>
                    <a:pt x="327" y="398"/>
                    <a:pt x="327" y="398"/>
                    <a:pt x="327" y="398"/>
                  </a:cubicBezTo>
                  <a:cubicBezTo>
                    <a:pt x="327" y="398"/>
                    <a:pt x="327" y="398"/>
                    <a:pt x="327" y="398"/>
                  </a:cubicBezTo>
                  <a:cubicBezTo>
                    <a:pt x="323" y="398"/>
                    <a:pt x="320" y="396"/>
                    <a:pt x="318" y="393"/>
                  </a:cubicBezTo>
                  <a:cubicBezTo>
                    <a:pt x="318" y="393"/>
                    <a:pt x="318" y="393"/>
                    <a:pt x="318" y="393"/>
                  </a:cubicBezTo>
                  <a:cubicBezTo>
                    <a:pt x="317" y="390"/>
                    <a:pt x="316" y="386"/>
                    <a:pt x="316" y="380"/>
                  </a:cubicBezTo>
                  <a:cubicBezTo>
                    <a:pt x="316" y="380"/>
                    <a:pt x="316" y="380"/>
                    <a:pt x="316" y="380"/>
                  </a:cubicBezTo>
                  <a:cubicBezTo>
                    <a:pt x="316" y="365"/>
                    <a:pt x="322" y="356"/>
                    <a:pt x="328" y="348"/>
                  </a:cubicBezTo>
                  <a:cubicBezTo>
                    <a:pt x="328" y="348"/>
                    <a:pt x="328" y="348"/>
                    <a:pt x="328" y="348"/>
                  </a:cubicBezTo>
                  <a:cubicBezTo>
                    <a:pt x="333" y="340"/>
                    <a:pt x="338" y="332"/>
                    <a:pt x="338" y="317"/>
                  </a:cubicBezTo>
                  <a:cubicBezTo>
                    <a:pt x="338" y="317"/>
                    <a:pt x="338" y="317"/>
                    <a:pt x="338" y="317"/>
                  </a:cubicBezTo>
                  <a:cubicBezTo>
                    <a:pt x="338" y="302"/>
                    <a:pt x="333" y="296"/>
                    <a:pt x="327" y="287"/>
                  </a:cubicBezTo>
                  <a:cubicBezTo>
                    <a:pt x="327" y="287"/>
                    <a:pt x="327" y="287"/>
                    <a:pt x="327" y="287"/>
                  </a:cubicBezTo>
                  <a:cubicBezTo>
                    <a:pt x="321" y="278"/>
                    <a:pt x="314" y="267"/>
                    <a:pt x="314" y="243"/>
                  </a:cubicBezTo>
                  <a:cubicBezTo>
                    <a:pt x="314" y="243"/>
                    <a:pt x="314" y="243"/>
                    <a:pt x="314" y="243"/>
                  </a:cubicBezTo>
                  <a:cubicBezTo>
                    <a:pt x="314" y="196"/>
                    <a:pt x="319" y="199"/>
                    <a:pt x="319" y="162"/>
                  </a:cubicBezTo>
                  <a:cubicBezTo>
                    <a:pt x="319" y="162"/>
                    <a:pt x="319" y="162"/>
                    <a:pt x="319" y="162"/>
                  </a:cubicBezTo>
                  <a:cubicBezTo>
                    <a:pt x="319" y="141"/>
                    <a:pt x="315" y="119"/>
                    <a:pt x="315" y="100"/>
                  </a:cubicBezTo>
                  <a:cubicBezTo>
                    <a:pt x="315" y="100"/>
                    <a:pt x="315" y="100"/>
                    <a:pt x="315" y="100"/>
                  </a:cubicBezTo>
                  <a:cubicBezTo>
                    <a:pt x="315" y="85"/>
                    <a:pt x="318" y="72"/>
                    <a:pt x="328" y="62"/>
                  </a:cubicBezTo>
                  <a:cubicBezTo>
                    <a:pt x="328" y="62"/>
                    <a:pt x="328" y="62"/>
                    <a:pt x="328" y="62"/>
                  </a:cubicBezTo>
                  <a:cubicBezTo>
                    <a:pt x="333" y="57"/>
                    <a:pt x="335" y="48"/>
                    <a:pt x="335" y="38"/>
                  </a:cubicBezTo>
                  <a:cubicBezTo>
                    <a:pt x="335" y="38"/>
                    <a:pt x="335" y="38"/>
                    <a:pt x="335" y="38"/>
                  </a:cubicBezTo>
                  <a:cubicBezTo>
                    <a:pt x="335" y="27"/>
                    <a:pt x="333" y="15"/>
                    <a:pt x="330" y="4"/>
                  </a:cubicBezTo>
                  <a:cubicBezTo>
                    <a:pt x="330" y="4"/>
                    <a:pt x="330" y="4"/>
                    <a:pt x="330" y="4"/>
                  </a:cubicBezTo>
                  <a:cubicBezTo>
                    <a:pt x="317" y="6"/>
                    <a:pt x="307" y="7"/>
                    <a:pt x="301" y="7"/>
                  </a:cubicBezTo>
                  <a:cubicBezTo>
                    <a:pt x="301" y="7"/>
                    <a:pt x="301" y="7"/>
                    <a:pt x="301" y="7"/>
                  </a:cubicBezTo>
                  <a:cubicBezTo>
                    <a:pt x="282" y="7"/>
                    <a:pt x="273" y="30"/>
                    <a:pt x="251" y="52"/>
                  </a:cubicBezTo>
                  <a:cubicBezTo>
                    <a:pt x="251" y="52"/>
                    <a:pt x="251" y="52"/>
                    <a:pt x="251" y="52"/>
                  </a:cubicBezTo>
                  <a:cubicBezTo>
                    <a:pt x="230" y="74"/>
                    <a:pt x="218" y="120"/>
                    <a:pt x="194" y="144"/>
                  </a:cubicBezTo>
                  <a:cubicBezTo>
                    <a:pt x="194" y="144"/>
                    <a:pt x="194" y="144"/>
                    <a:pt x="194" y="144"/>
                  </a:cubicBezTo>
                  <a:cubicBezTo>
                    <a:pt x="188" y="150"/>
                    <a:pt x="181" y="153"/>
                    <a:pt x="174" y="153"/>
                  </a:cubicBezTo>
                  <a:cubicBezTo>
                    <a:pt x="174" y="153"/>
                    <a:pt x="174" y="153"/>
                    <a:pt x="174" y="153"/>
                  </a:cubicBezTo>
                  <a:cubicBezTo>
                    <a:pt x="164" y="153"/>
                    <a:pt x="154" y="148"/>
                    <a:pt x="144" y="141"/>
                  </a:cubicBezTo>
                  <a:cubicBezTo>
                    <a:pt x="144" y="141"/>
                    <a:pt x="144" y="141"/>
                    <a:pt x="144" y="141"/>
                  </a:cubicBezTo>
                  <a:cubicBezTo>
                    <a:pt x="126" y="167"/>
                    <a:pt x="93" y="196"/>
                    <a:pt x="77" y="218"/>
                  </a:cubicBezTo>
                  <a:cubicBezTo>
                    <a:pt x="77" y="218"/>
                    <a:pt x="77" y="218"/>
                    <a:pt x="77" y="218"/>
                  </a:cubicBezTo>
                  <a:cubicBezTo>
                    <a:pt x="96" y="227"/>
                    <a:pt x="133" y="243"/>
                    <a:pt x="148" y="249"/>
                  </a:cubicBezTo>
                  <a:cubicBezTo>
                    <a:pt x="148" y="249"/>
                    <a:pt x="148" y="249"/>
                    <a:pt x="148" y="249"/>
                  </a:cubicBezTo>
                  <a:cubicBezTo>
                    <a:pt x="164" y="255"/>
                    <a:pt x="185" y="269"/>
                    <a:pt x="185" y="284"/>
                  </a:cubicBezTo>
                  <a:cubicBezTo>
                    <a:pt x="185" y="284"/>
                    <a:pt x="185" y="284"/>
                    <a:pt x="185" y="284"/>
                  </a:cubicBezTo>
                  <a:cubicBezTo>
                    <a:pt x="185" y="288"/>
                    <a:pt x="184" y="292"/>
                    <a:pt x="180" y="295"/>
                  </a:cubicBezTo>
                  <a:cubicBezTo>
                    <a:pt x="180" y="295"/>
                    <a:pt x="180" y="295"/>
                    <a:pt x="180" y="295"/>
                  </a:cubicBezTo>
                  <a:cubicBezTo>
                    <a:pt x="166" y="310"/>
                    <a:pt x="138" y="342"/>
                    <a:pt x="121" y="359"/>
                  </a:cubicBezTo>
                  <a:cubicBezTo>
                    <a:pt x="121" y="359"/>
                    <a:pt x="121" y="359"/>
                    <a:pt x="121" y="359"/>
                  </a:cubicBezTo>
                  <a:cubicBezTo>
                    <a:pt x="112" y="368"/>
                    <a:pt x="98" y="371"/>
                    <a:pt x="86" y="376"/>
                  </a:cubicBezTo>
                  <a:cubicBezTo>
                    <a:pt x="86" y="376"/>
                    <a:pt x="86" y="376"/>
                    <a:pt x="86" y="376"/>
                  </a:cubicBezTo>
                  <a:cubicBezTo>
                    <a:pt x="74" y="380"/>
                    <a:pt x="64" y="384"/>
                    <a:pt x="60" y="394"/>
                  </a:cubicBezTo>
                  <a:cubicBezTo>
                    <a:pt x="60" y="394"/>
                    <a:pt x="60" y="394"/>
                    <a:pt x="60" y="394"/>
                  </a:cubicBezTo>
                  <a:cubicBezTo>
                    <a:pt x="59" y="397"/>
                    <a:pt x="58" y="400"/>
                    <a:pt x="58" y="403"/>
                  </a:cubicBezTo>
                  <a:cubicBezTo>
                    <a:pt x="58" y="403"/>
                    <a:pt x="58" y="403"/>
                    <a:pt x="58" y="403"/>
                  </a:cubicBezTo>
                  <a:cubicBezTo>
                    <a:pt x="58" y="417"/>
                    <a:pt x="67" y="432"/>
                    <a:pt x="67" y="445"/>
                  </a:cubicBezTo>
                  <a:cubicBezTo>
                    <a:pt x="67" y="445"/>
                    <a:pt x="67" y="445"/>
                    <a:pt x="67" y="445"/>
                  </a:cubicBezTo>
                  <a:cubicBezTo>
                    <a:pt x="67" y="450"/>
                    <a:pt x="66" y="454"/>
                    <a:pt x="62" y="458"/>
                  </a:cubicBezTo>
                  <a:cubicBezTo>
                    <a:pt x="62" y="458"/>
                    <a:pt x="62" y="458"/>
                    <a:pt x="62" y="458"/>
                  </a:cubicBezTo>
                  <a:cubicBezTo>
                    <a:pt x="55" y="465"/>
                    <a:pt x="53" y="474"/>
                    <a:pt x="49" y="481"/>
                  </a:cubicBezTo>
                  <a:cubicBezTo>
                    <a:pt x="49" y="481"/>
                    <a:pt x="49" y="481"/>
                    <a:pt x="49" y="481"/>
                  </a:cubicBezTo>
                  <a:cubicBezTo>
                    <a:pt x="45" y="489"/>
                    <a:pt x="38" y="495"/>
                    <a:pt x="25" y="495"/>
                  </a:cubicBezTo>
                  <a:cubicBezTo>
                    <a:pt x="25" y="495"/>
                    <a:pt x="25" y="495"/>
                    <a:pt x="25" y="495"/>
                  </a:cubicBezTo>
                  <a:cubicBezTo>
                    <a:pt x="18" y="495"/>
                    <a:pt x="13" y="499"/>
                    <a:pt x="9" y="505"/>
                  </a:cubicBezTo>
                  <a:cubicBezTo>
                    <a:pt x="9" y="505"/>
                    <a:pt x="9" y="505"/>
                    <a:pt x="9" y="505"/>
                  </a:cubicBezTo>
                  <a:cubicBezTo>
                    <a:pt x="6" y="512"/>
                    <a:pt x="4" y="520"/>
                    <a:pt x="4" y="529"/>
                  </a:cubicBezTo>
                  <a:cubicBezTo>
                    <a:pt x="4" y="529"/>
                    <a:pt x="4" y="529"/>
                    <a:pt x="4" y="529"/>
                  </a:cubicBezTo>
                  <a:cubicBezTo>
                    <a:pt x="4" y="542"/>
                    <a:pt x="7" y="554"/>
                    <a:pt x="14" y="561"/>
                  </a:cubicBezTo>
                  <a:cubicBezTo>
                    <a:pt x="14" y="561"/>
                    <a:pt x="14" y="561"/>
                    <a:pt x="14" y="561"/>
                  </a:cubicBezTo>
                  <a:cubicBezTo>
                    <a:pt x="17" y="564"/>
                    <a:pt x="29" y="569"/>
                    <a:pt x="45" y="573"/>
                  </a:cubicBezTo>
                  <a:cubicBezTo>
                    <a:pt x="45" y="573"/>
                    <a:pt x="45" y="573"/>
                    <a:pt x="45" y="573"/>
                  </a:cubicBezTo>
                  <a:cubicBezTo>
                    <a:pt x="62" y="577"/>
                    <a:pt x="82" y="582"/>
                    <a:pt x="103" y="587"/>
                  </a:cubicBezTo>
                  <a:cubicBezTo>
                    <a:pt x="103" y="587"/>
                    <a:pt x="103" y="587"/>
                    <a:pt x="103" y="587"/>
                  </a:cubicBezTo>
                  <a:cubicBezTo>
                    <a:pt x="142" y="597"/>
                    <a:pt x="182" y="607"/>
                    <a:pt x="197" y="620"/>
                  </a:cubicBezTo>
                  <a:cubicBezTo>
                    <a:pt x="197" y="620"/>
                    <a:pt x="197" y="620"/>
                    <a:pt x="197" y="620"/>
                  </a:cubicBezTo>
                  <a:cubicBezTo>
                    <a:pt x="197" y="619"/>
                    <a:pt x="197" y="618"/>
                    <a:pt x="198" y="618"/>
                  </a:cubicBezTo>
                  <a:cubicBezTo>
                    <a:pt x="198" y="618"/>
                    <a:pt x="198" y="618"/>
                    <a:pt x="198" y="618"/>
                  </a:cubicBezTo>
                  <a:cubicBezTo>
                    <a:pt x="201" y="615"/>
                    <a:pt x="206" y="615"/>
                    <a:pt x="213" y="615"/>
                  </a:cubicBezTo>
                  <a:cubicBezTo>
                    <a:pt x="213" y="615"/>
                    <a:pt x="213" y="615"/>
                    <a:pt x="213" y="615"/>
                  </a:cubicBezTo>
                  <a:cubicBezTo>
                    <a:pt x="231" y="615"/>
                    <a:pt x="262" y="619"/>
                    <a:pt x="289" y="623"/>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5" name="Freeform 62"/>
            <p:cNvSpPr>
              <a:spLocks noEditPoints="1"/>
            </p:cNvSpPr>
            <p:nvPr/>
          </p:nvSpPr>
          <p:spPr bwMode="auto">
            <a:xfrm>
              <a:off x="2062164" y="2794001"/>
              <a:ext cx="2070102" cy="1411288"/>
            </a:xfrm>
            <a:custGeom>
              <a:avLst/>
              <a:gdLst>
                <a:gd name="T0" fmla="*/ 584394 w 921"/>
                <a:gd name="T1" fmla="*/ 1251732 h 628"/>
                <a:gd name="T2" fmla="*/ 33715 w 921"/>
                <a:gd name="T3" fmla="*/ 988801 h 628"/>
                <a:gd name="T4" fmla="*/ 80916 w 921"/>
                <a:gd name="T5" fmla="*/ 766320 h 628"/>
                <a:gd name="T6" fmla="*/ 121374 w 921"/>
                <a:gd name="T7" fmla="*/ 579797 h 628"/>
                <a:gd name="T8" fmla="*/ 296692 w 921"/>
                <a:gd name="T9" fmla="*/ 429229 h 628"/>
                <a:gd name="T10" fmla="*/ 249491 w 921"/>
                <a:gd name="T11" fmla="*/ 222480 h 628"/>
                <a:gd name="T12" fmla="*/ 445038 w 921"/>
                <a:gd name="T13" fmla="*/ 101127 h 628"/>
                <a:gd name="T14" fmla="*/ 768702 w 921"/>
                <a:gd name="T15" fmla="*/ 2247 h 628"/>
                <a:gd name="T16" fmla="*/ 979983 w 921"/>
                <a:gd name="T17" fmla="*/ 71913 h 628"/>
                <a:gd name="T18" fmla="*/ 1251951 w 921"/>
                <a:gd name="T19" fmla="*/ 101127 h 628"/>
                <a:gd name="T20" fmla="*/ 1496947 w 921"/>
                <a:gd name="T21" fmla="*/ 76407 h 628"/>
                <a:gd name="T22" fmla="*/ 1998177 w 921"/>
                <a:gd name="T23" fmla="*/ 485411 h 628"/>
                <a:gd name="T24" fmla="*/ 2049873 w 921"/>
                <a:gd name="T25" fmla="*/ 692160 h 628"/>
                <a:gd name="T26" fmla="*/ 1908270 w 921"/>
                <a:gd name="T27" fmla="*/ 831491 h 628"/>
                <a:gd name="T28" fmla="*/ 1928499 w 921"/>
                <a:gd name="T29" fmla="*/ 961833 h 628"/>
                <a:gd name="T30" fmla="*/ 1784648 w 921"/>
                <a:gd name="T31" fmla="*/ 952844 h 628"/>
                <a:gd name="T32" fmla="*/ 1759924 w 921"/>
                <a:gd name="T33" fmla="*/ 968575 h 628"/>
                <a:gd name="T34" fmla="*/ 1858821 w 921"/>
                <a:gd name="T35" fmla="*/ 1015768 h 628"/>
                <a:gd name="T36" fmla="*/ 1993681 w 921"/>
                <a:gd name="T37" fmla="*/ 1083186 h 628"/>
                <a:gd name="T38" fmla="*/ 1901527 w 921"/>
                <a:gd name="T39" fmla="*/ 1143862 h 628"/>
                <a:gd name="T40" fmla="*/ 1753181 w 921"/>
                <a:gd name="T41" fmla="*/ 1236001 h 628"/>
                <a:gd name="T42" fmla="*/ 1622816 w 921"/>
                <a:gd name="T43" fmla="*/ 1159593 h 628"/>
                <a:gd name="T44" fmla="*/ 1346353 w 921"/>
                <a:gd name="T45" fmla="*/ 1159593 h 628"/>
                <a:gd name="T46" fmla="*/ 1193512 w 921"/>
                <a:gd name="T47" fmla="*/ 1301172 h 628"/>
                <a:gd name="T48" fmla="*/ 1002460 w 921"/>
                <a:gd name="T49" fmla="*/ 1411288 h 628"/>
                <a:gd name="T50" fmla="*/ 1002460 w 921"/>
                <a:gd name="T51" fmla="*/ 1402299 h 628"/>
                <a:gd name="T52" fmla="*/ 1339610 w 921"/>
                <a:gd name="T53" fmla="*/ 1152852 h 628"/>
                <a:gd name="T54" fmla="*/ 1622816 w 921"/>
                <a:gd name="T55" fmla="*/ 1150604 h 628"/>
                <a:gd name="T56" fmla="*/ 1753181 w 921"/>
                <a:gd name="T57" fmla="*/ 1227012 h 628"/>
                <a:gd name="T58" fmla="*/ 1901527 w 921"/>
                <a:gd name="T59" fmla="*/ 1134873 h 628"/>
                <a:gd name="T60" fmla="*/ 1984691 w 921"/>
                <a:gd name="T61" fmla="*/ 1083186 h 628"/>
                <a:gd name="T62" fmla="*/ 1894784 w 921"/>
                <a:gd name="T63" fmla="*/ 1035993 h 628"/>
                <a:gd name="T64" fmla="*/ 1750933 w 921"/>
                <a:gd name="T65" fmla="*/ 968575 h 628"/>
                <a:gd name="T66" fmla="*/ 1784648 w 921"/>
                <a:gd name="T67" fmla="*/ 943855 h 628"/>
                <a:gd name="T68" fmla="*/ 1924004 w 921"/>
                <a:gd name="T69" fmla="*/ 955091 h 628"/>
                <a:gd name="T70" fmla="*/ 1899279 w 921"/>
                <a:gd name="T71" fmla="*/ 831491 h 628"/>
                <a:gd name="T72" fmla="*/ 2043130 w 921"/>
                <a:gd name="T73" fmla="*/ 685419 h 628"/>
                <a:gd name="T74" fmla="*/ 1991434 w 921"/>
                <a:gd name="T75" fmla="*/ 489906 h 628"/>
                <a:gd name="T76" fmla="*/ 1490204 w 921"/>
                <a:gd name="T77" fmla="*/ 83149 h 628"/>
                <a:gd name="T78" fmla="*/ 1254199 w 921"/>
                <a:gd name="T79" fmla="*/ 110116 h 628"/>
                <a:gd name="T80" fmla="*/ 977735 w 921"/>
                <a:gd name="T81" fmla="*/ 80902 h 628"/>
                <a:gd name="T82" fmla="*/ 694529 w 921"/>
                <a:gd name="T83" fmla="*/ 67418 h 628"/>
                <a:gd name="T84" fmla="*/ 258482 w 921"/>
                <a:gd name="T85" fmla="*/ 222480 h 628"/>
                <a:gd name="T86" fmla="*/ 303435 w 921"/>
                <a:gd name="T87" fmla="*/ 435971 h 628"/>
                <a:gd name="T88" fmla="*/ 132612 w 921"/>
                <a:gd name="T89" fmla="*/ 622495 h 628"/>
                <a:gd name="T90" fmla="*/ 8991 w 921"/>
                <a:gd name="T91" fmla="*/ 914640 h 628"/>
                <a:gd name="T92" fmla="*/ 280958 w 921"/>
                <a:gd name="T93" fmla="*/ 1159593 h 628"/>
                <a:gd name="T94" fmla="*/ 586641 w 921"/>
                <a:gd name="T95" fmla="*/ 1242742 h 62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921" h="628">
                  <a:moveTo>
                    <a:pt x="446" y="628"/>
                  </a:moveTo>
                  <a:cubicBezTo>
                    <a:pt x="419" y="628"/>
                    <a:pt x="392" y="619"/>
                    <a:pt x="377" y="604"/>
                  </a:cubicBezTo>
                  <a:cubicBezTo>
                    <a:pt x="377" y="604"/>
                    <a:pt x="377" y="604"/>
                    <a:pt x="377" y="604"/>
                  </a:cubicBezTo>
                  <a:cubicBezTo>
                    <a:pt x="343" y="569"/>
                    <a:pt x="321" y="557"/>
                    <a:pt x="260" y="557"/>
                  </a:cubicBezTo>
                  <a:cubicBezTo>
                    <a:pt x="260" y="557"/>
                    <a:pt x="260" y="557"/>
                    <a:pt x="260" y="557"/>
                  </a:cubicBezTo>
                  <a:cubicBezTo>
                    <a:pt x="199" y="557"/>
                    <a:pt x="162" y="533"/>
                    <a:pt x="124" y="520"/>
                  </a:cubicBezTo>
                  <a:cubicBezTo>
                    <a:pt x="124" y="520"/>
                    <a:pt x="124" y="520"/>
                    <a:pt x="124" y="520"/>
                  </a:cubicBezTo>
                  <a:cubicBezTo>
                    <a:pt x="85" y="507"/>
                    <a:pt x="41" y="466"/>
                    <a:pt x="15" y="440"/>
                  </a:cubicBezTo>
                  <a:cubicBezTo>
                    <a:pt x="15" y="440"/>
                    <a:pt x="15" y="440"/>
                    <a:pt x="15" y="440"/>
                  </a:cubicBezTo>
                  <a:cubicBezTo>
                    <a:pt x="5" y="430"/>
                    <a:pt x="0" y="419"/>
                    <a:pt x="0" y="407"/>
                  </a:cubicBezTo>
                  <a:cubicBezTo>
                    <a:pt x="0" y="407"/>
                    <a:pt x="0" y="407"/>
                    <a:pt x="0" y="407"/>
                  </a:cubicBezTo>
                  <a:cubicBezTo>
                    <a:pt x="0" y="385"/>
                    <a:pt x="14" y="363"/>
                    <a:pt x="36" y="341"/>
                  </a:cubicBezTo>
                  <a:cubicBezTo>
                    <a:pt x="36" y="341"/>
                    <a:pt x="36" y="341"/>
                    <a:pt x="36" y="341"/>
                  </a:cubicBezTo>
                  <a:cubicBezTo>
                    <a:pt x="51" y="326"/>
                    <a:pt x="55" y="300"/>
                    <a:pt x="55" y="277"/>
                  </a:cubicBezTo>
                  <a:cubicBezTo>
                    <a:pt x="55" y="277"/>
                    <a:pt x="55" y="277"/>
                    <a:pt x="55" y="277"/>
                  </a:cubicBezTo>
                  <a:cubicBezTo>
                    <a:pt x="55" y="270"/>
                    <a:pt x="54" y="264"/>
                    <a:pt x="54" y="258"/>
                  </a:cubicBezTo>
                  <a:cubicBezTo>
                    <a:pt x="54" y="258"/>
                    <a:pt x="54" y="258"/>
                    <a:pt x="54" y="258"/>
                  </a:cubicBezTo>
                  <a:cubicBezTo>
                    <a:pt x="54" y="257"/>
                    <a:pt x="55" y="256"/>
                    <a:pt x="56" y="256"/>
                  </a:cubicBezTo>
                  <a:cubicBezTo>
                    <a:pt x="56" y="256"/>
                    <a:pt x="56" y="256"/>
                    <a:pt x="56" y="256"/>
                  </a:cubicBezTo>
                  <a:cubicBezTo>
                    <a:pt x="83" y="253"/>
                    <a:pt x="120" y="204"/>
                    <a:pt x="132" y="191"/>
                  </a:cubicBezTo>
                  <a:cubicBezTo>
                    <a:pt x="132" y="191"/>
                    <a:pt x="132" y="191"/>
                    <a:pt x="132" y="191"/>
                  </a:cubicBezTo>
                  <a:cubicBezTo>
                    <a:pt x="134" y="189"/>
                    <a:pt x="135" y="186"/>
                    <a:pt x="135" y="183"/>
                  </a:cubicBezTo>
                  <a:cubicBezTo>
                    <a:pt x="135" y="183"/>
                    <a:pt x="135" y="183"/>
                    <a:pt x="135" y="183"/>
                  </a:cubicBezTo>
                  <a:cubicBezTo>
                    <a:pt x="136" y="166"/>
                    <a:pt x="111" y="135"/>
                    <a:pt x="111" y="99"/>
                  </a:cubicBezTo>
                  <a:cubicBezTo>
                    <a:pt x="111" y="99"/>
                    <a:pt x="111" y="99"/>
                    <a:pt x="111" y="99"/>
                  </a:cubicBezTo>
                  <a:cubicBezTo>
                    <a:pt x="111" y="87"/>
                    <a:pt x="122" y="76"/>
                    <a:pt x="138" y="68"/>
                  </a:cubicBezTo>
                  <a:cubicBezTo>
                    <a:pt x="138" y="68"/>
                    <a:pt x="138" y="68"/>
                    <a:pt x="138" y="68"/>
                  </a:cubicBezTo>
                  <a:cubicBezTo>
                    <a:pt x="154" y="59"/>
                    <a:pt x="176" y="51"/>
                    <a:pt x="198" y="45"/>
                  </a:cubicBezTo>
                  <a:cubicBezTo>
                    <a:pt x="198" y="45"/>
                    <a:pt x="198" y="45"/>
                    <a:pt x="198" y="45"/>
                  </a:cubicBezTo>
                  <a:cubicBezTo>
                    <a:pt x="243" y="33"/>
                    <a:pt x="292" y="26"/>
                    <a:pt x="309" y="26"/>
                  </a:cubicBezTo>
                  <a:cubicBezTo>
                    <a:pt x="309" y="26"/>
                    <a:pt x="309" y="26"/>
                    <a:pt x="309" y="26"/>
                  </a:cubicBezTo>
                  <a:cubicBezTo>
                    <a:pt x="323" y="26"/>
                    <a:pt x="335" y="15"/>
                    <a:pt x="342" y="1"/>
                  </a:cubicBezTo>
                  <a:cubicBezTo>
                    <a:pt x="342" y="1"/>
                    <a:pt x="342" y="1"/>
                    <a:pt x="342" y="1"/>
                  </a:cubicBezTo>
                  <a:cubicBezTo>
                    <a:pt x="343" y="0"/>
                    <a:pt x="344" y="0"/>
                    <a:pt x="345" y="0"/>
                  </a:cubicBezTo>
                  <a:cubicBezTo>
                    <a:pt x="345" y="0"/>
                    <a:pt x="345" y="0"/>
                    <a:pt x="345" y="0"/>
                  </a:cubicBezTo>
                  <a:cubicBezTo>
                    <a:pt x="371" y="10"/>
                    <a:pt x="412" y="25"/>
                    <a:pt x="436" y="32"/>
                  </a:cubicBezTo>
                  <a:cubicBezTo>
                    <a:pt x="436" y="32"/>
                    <a:pt x="436" y="32"/>
                    <a:pt x="436" y="32"/>
                  </a:cubicBezTo>
                  <a:cubicBezTo>
                    <a:pt x="464" y="40"/>
                    <a:pt x="481" y="52"/>
                    <a:pt x="512" y="52"/>
                  </a:cubicBezTo>
                  <a:cubicBezTo>
                    <a:pt x="512" y="52"/>
                    <a:pt x="512" y="52"/>
                    <a:pt x="512" y="52"/>
                  </a:cubicBezTo>
                  <a:cubicBezTo>
                    <a:pt x="524" y="52"/>
                    <a:pt x="539" y="50"/>
                    <a:pt x="557" y="45"/>
                  </a:cubicBezTo>
                  <a:cubicBezTo>
                    <a:pt x="557" y="45"/>
                    <a:pt x="557" y="45"/>
                    <a:pt x="557" y="45"/>
                  </a:cubicBezTo>
                  <a:cubicBezTo>
                    <a:pt x="599" y="34"/>
                    <a:pt x="619" y="20"/>
                    <a:pt x="637" y="19"/>
                  </a:cubicBezTo>
                  <a:cubicBezTo>
                    <a:pt x="637" y="19"/>
                    <a:pt x="637" y="19"/>
                    <a:pt x="637" y="19"/>
                  </a:cubicBezTo>
                  <a:cubicBezTo>
                    <a:pt x="646" y="19"/>
                    <a:pt x="655" y="24"/>
                    <a:pt x="666" y="34"/>
                  </a:cubicBezTo>
                  <a:cubicBezTo>
                    <a:pt x="666" y="34"/>
                    <a:pt x="666" y="34"/>
                    <a:pt x="666" y="34"/>
                  </a:cubicBezTo>
                  <a:cubicBezTo>
                    <a:pt x="696" y="64"/>
                    <a:pt x="786" y="118"/>
                    <a:pt x="822" y="133"/>
                  </a:cubicBezTo>
                  <a:cubicBezTo>
                    <a:pt x="822" y="133"/>
                    <a:pt x="822" y="133"/>
                    <a:pt x="822" y="133"/>
                  </a:cubicBezTo>
                  <a:cubicBezTo>
                    <a:pt x="859" y="149"/>
                    <a:pt x="880" y="186"/>
                    <a:pt x="889" y="216"/>
                  </a:cubicBezTo>
                  <a:cubicBezTo>
                    <a:pt x="889" y="216"/>
                    <a:pt x="889" y="216"/>
                    <a:pt x="889" y="216"/>
                  </a:cubicBezTo>
                  <a:cubicBezTo>
                    <a:pt x="896" y="239"/>
                    <a:pt x="920" y="264"/>
                    <a:pt x="921" y="287"/>
                  </a:cubicBezTo>
                  <a:cubicBezTo>
                    <a:pt x="921" y="287"/>
                    <a:pt x="921" y="287"/>
                    <a:pt x="921" y="287"/>
                  </a:cubicBezTo>
                  <a:cubicBezTo>
                    <a:pt x="921" y="295"/>
                    <a:pt x="918" y="302"/>
                    <a:pt x="912" y="308"/>
                  </a:cubicBezTo>
                  <a:cubicBezTo>
                    <a:pt x="912" y="308"/>
                    <a:pt x="912" y="308"/>
                    <a:pt x="912" y="308"/>
                  </a:cubicBezTo>
                  <a:cubicBezTo>
                    <a:pt x="899" y="321"/>
                    <a:pt x="883" y="327"/>
                    <a:pt x="871" y="335"/>
                  </a:cubicBezTo>
                  <a:cubicBezTo>
                    <a:pt x="871" y="335"/>
                    <a:pt x="871" y="335"/>
                    <a:pt x="871" y="335"/>
                  </a:cubicBezTo>
                  <a:cubicBezTo>
                    <a:pt x="858" y="344"/>
                    <a:pt x="850" y="352"/>
                    <a:pt x="849" y="370"/>
                  </a:cubicBezTo>
                  <a:cubicBezTo>
                    <a:pt x="849" y="370"/>
                    <a:pt x="849" y="370"/>
                    <a:pt x="849" y="370"/>
                  </a:cubicBezTo>
                  <a:cubicBezTo>
                    <a:pt x="849" y="393"/>
                    <a:pt x="861" y="411"/>
                    <a:pt x="861" y="421"/>
                  </a:cubicBezTo>
                  <a:cubicBezTo>
                    <a:pt x="861" y="421"/>
                    <a:pt x="861" y="421"/>
                    <a:pt x="861" y="421"/>
                  </a:cubicBezTo>
                  <a:cubicBezTo>
                    <a:pt x="861" y="424"/>
                    <a:pt x="860" y="427"/>
                    <a:pt x="858" y="428"/>
                  </a:cubicBezTo>
                  <a:cubicBezTo>
                    <a:pt x="858" y="428"/>
                    <a:pt x="858" y="428"/>
                    <a:pt x="858" y="428"/>
                  </a:cubicBezTo>
                  <a:cubicBezTo>
                    <a:pt x="855" y="430"/>
                    <a:pt x="852" y="431"/>
                    <a:pt x="847" y="431"/>
                  </a:cubicBezTo>
                  <a:cubicBezTo>
                    <a:pt x="847" y="431"/>
                    <a:pt x="847" y="431"/>
                    <a:pt x="847" y="431"/>
                  </a:cubicBezTo>
                  <a:cubicBezTo>
                    <a:pt x="830" y="431"/>
                    <a:pt x="807" y="424"/>
                    <a:pt x="794" y="424"/>
                  </a:cubicBezTo>
                  <a:cubicBezTo>
                    <a:pt x="794" y="424"/>
                    <a:pt x="794" y="424"/>
                    <a:pt x="794" y="424"/>
                  </a:cubicBezTo>
                  <a:cubicBezTo>
                    <a:pt x="790" y="424"/>
                    <a:pt x="787" y="425"/>
                    <a:pt x="785" y="426"/>
                  </a:cubicBezTo>
                  <a:cubicBezTo>
                    <a:pt x="785" y="426"/>
                    <a:pt x="785" y="426"/>
                    <a:pt x="785" y="426"/>
                  </a:cubicBezTo>
                  <a:cubicBezTo>
                    <a:pt x="784" y="427"/>
                    <a:pt x="783" y="428"/>
                    <a:pt x="783" y="431"/>
                  </a:cubicBezTo>
                  <a:cubicBezTo>
                    <a:pt x="783" y="431"/>
                    <a:pt x="783" y="431"/>
                    <a:pt x="783" y="431"/>
                  </a:cubicBezTo>
                  <a:cubicBezTo>
                    <a:pt x="782" y="433"/>
                    <a:pt x="787" y="437"/>
                    <a:pt x="795" y="441"/>
                  </a:cubicBezTo>
                  <a:cubicBezTo>
                    <a:pt x="795" y="441"/>
                    <a:pt x="795" y="441"/>
                    <a:pt x="795" y="441"/>
                  </a:cubicBezTo>
                  <a:cubicBezTo>
                    <a:pt x="804" y="445"/>
                    <a:pt x="815" y="448"/>
                    <a:pt x="827" y="452"/>
                  </a:cubicBezTo>
                  <a:cubicBezTo>
                    <a:pt x="827" y="452"/>
                    <a:pt x="827" y="452"/>
                    <a:pt x="827" y="452"/>
                  </a:cubicBezTo>
                  <a:cubicBezTo>
                    <a:pt x="851" y="459"/>
                    <a:pt x="875" y="466"/>
                    <a:pt x="883" y="473"/>
                  </a:cubicBezTo>
                  <a:cubicBezTo>
                    <a:pt x="883" y="473"/>
                    <a:pt x="883" y="473"/>
                    <a:pt x="883" y="473"/>
                  </a:cubicBezTo>
                  <a:cubicBezTo>
                    <a:pt x="886" y="476"/>
                    <a:pt x="887" y="479"/>
                    <a:pt x="887" y="482"/>
                  </a:cubicBezTo>
                  <a:cubicBezTo>
                    <a:pt x="887" y="482"/>
                    <a:pt x="887" y="482"/>
                    <a:pt x="887" y="482"/>
                  </a:cubicBezTo>
                  <a:cubicBezTo>
                    <a:pt x="887" y="489"/>
                    <a:pt x="881" y="496"/>
                    <a:pt x="873" y="501"/>
                  </a:cubicBezTo>
                  <a:cubicBezTo>
                    <a:pt x="873" y="501"/>
                    <a:pt x="873" y="501"/>
                    <a:pt x="873" y="501"/>
                  </a:cubicBezTo>
                  <a:cubicBezTo>
                    <a:pt x="865" y="506"/>
                    <a:pt x="855" y="509"/>
                    <a:pt x="846" y="509"/>
                  </a:cubicBezTo>
                  <a:cubicBezTo>
                    <a:pt x="846" y="509"/>
                    <a:pt x="846" y="509"/>
                    <a:pt x="846" y="509"/>
                  </a:cubicBezTo>
                  <a:cubicBezTo>
                    <a:pt x="826" y="509"/>
                    <a:pt x="807" y="527"/>
                    <a:pt x="789" y="545"/>
                  </a:cubicBezTo>
                  <a:cubicBezTo>
                    <a:pt x="789" y="545"/>
                    <a:pt x="789" y="545"/>
                    <a:pt x="789" y="545"/>
                  </a:cubicBezTo>
                  <a:cubicBezTo>
                    <a:pt x="786" y="549"/>
                    <a:pt x="783" y="550"/>
                    <a:pt x="780" y="550"/>
                  </a:cubicBezTo>
                  <a:cubicBezTo>
                    <a:pt x="780" y="550"/>
                    <a:pt x="780" y="550"/>
                    <a:pt x="780" y="550"/>
                  </a:cubicBezTo>
                  <a:cubicBezTo>
                    <a:pt x="771" y="550"/>
                    <a:pt x="767" y="541"/>
                    <a:pt x="758" y="533"/>
                  </a:cubicBezTo>
                  <a:cubicBezTo>
                    <a:pt x="758" y="533"/>
                    <a:pt x="758" y="533"/>
                    <a:pt x="758" y="533"/>
                  </a:cubicBezTo>
                  <a:cubicBezTo>
                    <a:pt x="750" y="524"/>
                    <a:pt x="739" y="517"/>
                    <a:pt x="722" y="516"/>
                  </a:cubicBezTo>
                  <a:cubicBezTo>
                    <a:pt x="722" y="516"/>
                    <a:pt x="722" y="516"/>
                    <a:pt x="722" y="516"/>
                  </a:cubicBezTo>
                  <a:cubicBezTo>
                    <a:pt x="692" y="516"/>
                    <a:pt x="653" y="510"/>
                    <a:pt x="626" y="510"/>
                  </a:cubicBezTo>
                  <a:cubicBezTo>
                    <a:pt x="626" y="510"/>
                    <a:pt x="626" y="510"/>
                    <a:pt x="626" y="510"/>
                  </a:cubicBezTo>
                  <a:cubicBezTo>
                    <a:pt x="613" y="510"/>
                    <a:pt x="603" y="512"/>
                    <a:pt x="599" y="516"/>
                  </a:cubicBezTo>
                  <a:cubicBezTo>
                    <a:pt x="599" y="516"/>
                    <a:pt x="599" y="516"/>
                    <a:pt x="599" y="516"/>
                  </a:cubicBezTo>
                  <a:cubicBezTo>
                    <a:pt x="598" y="514"/>
                    <a:pt x="598" y="514"/>
                    <a:pt x="598" y="514"/>
                  </a:cubicBezTo>
                  <a:cubicBezTo>
                    <a:pt x="599" y="516"/>
                    <a:pt x="599" y="516"/>
                    <a:pt x="599" y="516"/>
                  </a:cubicBezTo>
                  <a:cubicBezTo>
                    <a:pt x="584" y="531"/>
                    <a:pt x="531" y="545"/>
                    <a:pt x="531" y="579"/>
                  </a:cubicBezTo>
                  <a:cubicBezTo>
                    <a:pt x="531" y="579"/>
                    <a:pt x="531" y="579"/>
                    <a:pt x="531" y="579"/>
                  </a:cubicBezTo>
                  <a:cubicBezTo>
                    <a:pt x="531" y="580"/>
                    <a:pt x="531" y="580"/>
                    <a:pt x="531" y="580"/>
                  </a:cubicBezTo>
                  <a:cubicBezTo>
                    <a:pt x="516" y="613"/>
                    <a:pt x="480" y="628"/>
                    <a:pt x="446" y="628"/>
                  </a:cubicBezTo>
                  <a:cubicBezTo>
                    <a:pt x="446" y="628"/>
                    <a:pt x="446" y="628"/>
                    <a:pt x="446" y="628"/>
                  </a:cubicBezTo>
                  <a:cubicBezTo>
                    <a:pt x="446" y="628"/>
                    <a:pt x="446" y="628"/>
                    <a:pt x="446" y="628"/>
                  </a:cubicBezTo>
                  <a:close/>
                  <a:moveTo>
                    <a:pt x="380" y="601"/>
                  </a:moveTo>
                  <a:cubicBezTo>
                    <a:pt x="394" y="615"/>
                    <a:pt x="420" y="624"/>
                    <a:pt x="446" y="624"/>
                  </a:cubicBezTo>
                  <a:cubicBezTo>
                    <a:pt x="446" y="624"/>
                    <a:pt x="446" y="624"/>
                    <a:pt x="446" y="624"/>
                  </a:cubicBezTo>
                  <a:cubicBezTo>
                    <a:pt x="479" y="624"/>
                    <a:pt x="513" y="610"/>
                    <a:pt x="527" y="579"/>
                  </a:cubicBezTo>
                  <a:cubicBezTo>
                    <a:pt x="527" y="579"/>
                    <a:pt x="527" y="579"/>
                    <a:pt x="527" y="579"/>
                  </a:cubicBezTo>
                  <a:cubicBezTo>
                    <a:pt x="528" y="541"/>
                    <a:pt x="583" y="527"/>
                    <a:pt x="596" y="513"/>
                  </a:cubicBezTo>
                  <a:cubicBezTo>
                    <a:pt x="596" y="513"/>
                    <a:pt x="596" y="513"/>
                    <a:pt x="596" y="513"/>
                  </a:cubicBezTo>
                  <a:cubicBezTo>
                    <a:pt x="602" y="508"/>
                    <a:pt x="613" y="506"/>
                    <a:pt x="626" y="506"/>
                  </a:cubicBezTo>
                  <a:cubicBezTo>
                    <a:pt x="626" y="506"/>
                    <a:pt x="626" y="506"/>
                    <a:pt x="626" y="506"/>
                  </a:cubicBezTo>
                  <a:cubicBezTo>
                    <a:pt x="654" y="506"/>
                    <a:pt x="693" y="512"/>
                    <a:pt x="722" y="512"/>
                  </a:cubicBezTo>
                  <a:cubicBezTo>
                    <a:pt x="722" y="512"/>
                    <a:pt x="722" y="512"/>
                    <a:pt x="722" y="512"/>
                  </a:cubicBezTo>
                  <a:cubicBezTo>
                    <a:pt x="741" y="512"/>
                    <a:pt x="753" y="521"/>
                    <a:pt x="761" y="530"/>
                  </a:cubicBezTo>
                  <a:cubicBezTo>
                    <a:pt x="761" y="530"/>
                    <a:pt x="761" y="530"/>
                    <a:pt x="761" y="530"/>
                  </a:cubicBezTo>
                  <a:cubicBezTo>
                    <a:pt x="769" y="539"/>
                    <a:pt x="775" y="547"/>
                    <a:pt x="780" y="546"/>
                  </a:cubicBezTo>
                  <a:cubicBezTo>
                    <a:pt x="780" y="546"/>
                    <a:pt x="780" y="546"/>
                    <a:pt x="780" y="546"/>
                  </a:cubicBezTo>
                  <a:cubicBezTo>
                    <a:pt x="781" y="546"/>
                    <a:pt x="783" y="545"/>
                    <a:pt x="786" y="543"/>
                  </a:cubicBezTo>
                  <a:cubicBezTo>
                    <a:pt x="786" y="543"/>
                    <a:pt x="786" y="543"/>
                    <a:pt x="786" y="543"/>
                  </a:cubicBezTo>
                  <a:cubicBezTo>
                    <a:pt x="804" y="525"/>
                    <a:pt x="823" y="505"/>
                    <a:pt x="846" y="505"/>
                  </a:cubicBezTo>
                  <a:cubicBezTo>
                    <a:pt x="846" y="505"/>
                    <a:pt x="846" y="505"/>
                    <a:pt x="846" y="505"/>
                  </a:cubicBezTo>
                  <a:cubicBezTo>
                    <a:pt x="854" y="505"/>
                    <a:pt x="863" y="502"/>
                    <a:pt x="871" y="497"/>
                  </a:cubicBezTo>
                  <a:cubicBezTo>
                    <a:pt x="871" y="497"/>
                    <a:pt x="871" y="497"/>
                    <a:pt x="871" y="497"/>
                  </a:cubicBezTo>
                  <a:cubicBezTo>
                    <a:pt x="878" y="493"/>
                    <a:pt x="883" y="487"/>
                    <a:pt x="883" y="482"/>
                  </a:cubicBezTo>
                  <a:cubicBezTo>
                    <a:pt x="883" y="482"/>
                    <a:pt x="883" y="482"/>
                    <a:pt x="883" y="482"/>
                  </a:cubicBezTo>
                  <a:cubicBezTo>
                    <a:pt x="883" y="480"/>
                    <a:pt x="882" y="478"/>
                    <a:pt x="880" y="476"/>
                  </a:cubicBezTo>
                  <a:cubicBezTo>
                    <a:pt x="880" y="476"/>
                    <a:pt x="880" y="476"/>
                    <a:pt x="880" y="476"/>
                  </a:cubicBezTo>
                  <a:cubicBezTo>
                    <a:pt x="876" y="472"/>
                    <a:pt x="861" y="466"/>
                    <a:pt x="843" y="461"/>
                  </a:cubicBezTo>
                  <a:cubicBezTo>
                    <a:pt x="843" y="461"/>
                    <a:pt x="843" y="461"/>
                    <a:pt x="843" y="461"/>
                  </a:cubicBezTo>
                  <a:cubicBezTo>
                    <a:pt x="826" y="456"/>
                    <a:pt x="807" y="451"/>
                    <a:pt x="794" y="445"/>
                  </a:cubicBezTo>
                  <a:cubicBezTo>
                    <a:pt x="794" y="445"/>
                    <a:pt x="794" y="445"/>
                    <a:pt x="794" y="445"/>
                  </a:cubicBezTo>
                  <a:cubicBezTo>
                    <a:pt x="785" y="441"/>
                    <a:pt x="779" y="437"/>
                    <a:pt x="779" y="431"/>
                  </a:cubicBezTo>
                  <a:cubicBezTo>
                    <a:pt x="779" y="431"/>
                    <a:pt x="779" y="431"/>
                    <a:pt x="779" y="431"/>
                  </a:cubicBezTo>
                  <a:cubicBezTo>
                    <a:pt x="779" y="427"/>
                    <a:pt x="780" y="424"/>
                    <a:pt x="783" y="422"/>
                  </a:cubicBezTo>
                  <a:cubicBezTo>
                    <a:pt x="783" y="422"/>
                    <a:pt x="783" y="422"/>
                    <a:pt x="783" y="422"/>
                  </a:cubicBezTo>
                  <a:cubicBezTo>
                    <a:pt x="786" y="421"/>
                    <a:pt x="790" y="420"/>
                    <a:pt x="794" y="420"/>
                  </a:cubicBezTo>
                  <a:cubicBezTo>
                    <a:pt x="794" y="420"/>
                    <a:pt x="794" y="420"/>
                    <a:pt x="794" y="420"/>
                  </a:cubicBezTo>
                  <a:cubicBezTo>
                    <a:pt x="808" y="420"/>
                    <a:pt x="831" y="427"/>
                    <a:pt x="847" y="427"/>
                  </a:cubicBezTo>
                  <a:cubicBezTo>
                    <a:pt x="847" y="427"/>
                    <a:pt x="847" y="427"/>
                    <a:pt x="847" y="427"/>
                  </a:cubicBezTo>
                  <a:cubicBezTo>
                    <a:pt x="852" y="427"/>
                    <a:pt x="854" y="426"/>
                    <a:pt x="856" y="425"/>
                  </a:cubicBezTo>
                  <a:cubicBezTo>
                    <a:pt x="856" y="425"/>
                    <a:pt x="856" y="425"/>
                    <a:pt x="856" y="425"/>
                  </a:cubicBezTo>
                  <a:cubicBezTo>
                    <a:pt x="857" y="424"/>
                    <a:pt x="857" y="423"/>
                    <a:pt x="857" y="421"/>
                  </a:cubicBezTo>
                  <a:cubicBezTo>
                    <a:pt x="857" y="421"/>
                    <a:pt x="857" y="421"/>
                    <a:pt x="857" y="421"/>
                  </a:cubicBezTo>
                  <a:cubicBezTo>
                    <a:pt x="858" y="413"/>
                    <a:pt x="846" y="394"/>
                    <a:pt x="845" y="370"/>
                  </a:cubicBezTo>
                  <a:cubicBezTo>
                    <a:pt x="845" y="370"/>
                    <a:pt x="845" y="370"/>
                    <a:pt x="845" y="370"/>
                  </a:cubicBezTo>
                  <a:cubicBezTo>
                    <a:pt x="845" y="351"/>
                    <a:pt x="856" y="340"/>
                    <a:pt x="869" y="332"/>
                  </a:cubicBezTo>
                  <a:cubicBezTo>
                    <a:pt x="869" y="332"/>
                    <a:pt x="869" y="332"/>
                    <a:pt x="869" y="332"/>
                  </a:cubicBezTo>
                  <a:cubicBezTo>
                    <a:pt x="881" y="324"/>
                    <a:pt x="897" y="317"/>
                    <a:pt x="909" y="305"/>
                  </a:cubicBezTo>
                  <a:cubicBezTo>
                    <a:pt x="909" y="305"/>
                    <a:pt x="909" y="305"/>
                    <a:pt x="909" y="305"/>
                  </a:cubicBezTo>
                  <a:cubicBezTo>
                    <a:pt x="915" y="300"/>
                    <a:pt x="917" y="294"/>
                    <a:pt x="917" y="287"/>
                  </a:cubicBezTo>
                  <a:cubicBezTo>
                    <a:pt x="917" y="287"/>
                    <a:pt x="917" y="287"/>
                    <a:pt x="917" y="287"/>
                  </a:cubicBezTo>
                  <a:cubicBezTo>
                    <a:pt x="917" y="267"/>
                    <a:pt x="893" y="241"/>
                    <a:pt x="886" y="218"/>
                  </a:cubicBezTo>
                  <a:cubicBezTo>
                    <a:pt x="886" y="218"/>
                    <a:pt x="886" y="218"/>
                    <a:pt x="886" y="218"/>
                  </a:cubicBezTo>
                  <a:cubicBezTo>
                    <a:pt x="876" y="187"/>
                    <a:pt x="855" y="152"/>
                    <a:pt x="820" y="137"/>
                  </a:cubicBezTo>
                  <a:cubicBezTo>
                    <a:pt x="820" y="137"/>
                    <a:pt x="820" y="137"/>
                    <a:pt x="820" y="137"/>
                  </a:cubicBezTo>
                  <a:cubicBezTo>
                    <a:pt x="783" y="121"/>
                    <a:pt x="694" y="68"/>
                    <a:pt x="663" y="37"/>
                  </a:cubicBezTo>
                  <a:cubicBezTo>
                    <a:pt x="663" y="37"/>
                    <a:pt x="663" y="37"/>
                    <a:pt x="663" y="37"/>
                  </a:cubicBezTo>
                  <a:cubicBezTo>
                    <a:pt x="653" y="27"/>
                    <a:pt x="645" y="23"/>
                    <a:pt x="637" y="23"/>
                  </a:cubicBezTo>
                  <a:cubicBezTo>
                    <a:pt x="637" y="23"/>
                    <a:pt x="637" y="23"/>
                    <a:pt x="637" y="23"/>
                  </a:cubicBezTo>
                  <a:cubicBezTo>
                    <a:pt x="621" y="23"/>
                    <a:pt x="601" y="38"/>
                    <a:pt x="558" y="49"/>
                  </a:cubicBezTo>
                  <a:cubicBezTo>
                    <a:pt x="558" y="49"/>
                    <a:pt x="558" y="49"/>
                    <a:pt x="558" y="49"/>
                  </a:cubicBezTo>
                  <a:cubicBezTo>
                    <a:pt x="539" y="54"/>
                    <a:pt x="524" y="56"/>
                    <a:pt x="512" y="56"/>
                  </a:cubicBezTo>
                  <a:cubicBezTo>
                    <a:pt x="512" y="56"/>
                    <a:pt x="512" y="56"/>
                    <a:pt x="512" y="56"/>
                  </a:cubicBezTo>
                  <a:cubicBezTo>
                    <a:pt x="480" y="56"/>
                    <a:pt x="462" y="44"/>
                    <a:pt x="435" y="36"/>
                  </a:cubicBezTo>
                  <a:cubicBezTo>
                    <a:pt x="435" y="36"/>
                    <a:pt x="435" y="36"/>
                    <a:pt x="435" y="36"/>
                  </a:cubicBezTo>
                  <a:cubicBezTo>
                    <a:pt x="411" y="29"/>
                    <a:pt x="372" y="14"/>
                    <a:pt x="345" y="4"/>
                  </a:cubicBezTo>
                  <a:cubicBezTo>
                    <a:pt x="345" y="4"/>
                    <a:pt x="345" y="4"/>
                    <a:pt x="345" y="4"/>
                  </a:cubicBezTo>
                  <a:cubicBezTo>
                    <a:pt x="337" y="18"/>
                    <a:pt x="325" y="29"/>
                    <a:pt x="309" y="30"/>
                  </a:cubicBezTo>
                  <a:cubicBezTo>
                    <a:pt x="309" y="30"/>
                    <a:pt x="309" y="30"/>
                    <a:pt x="309" y="30"/>
                  </a:cubicBezTo>
                  <a:cubicBezTo>
                    <a:pt x="285" y="29"/>
                    <a:pt x="187" y="45"/>
                    <a:pt x="140" y="71"/>
                  </a:cubicBezTo>
                  <a:cubicBezTo>
                    <a:pt x="140" y="71"/>
                    <a:pt x="140" y="71"/>
                    <a:pt x="140" y="71"/>
                  </a:cubicBezTo>
                  <a:cubicBezTo>
                    <a:pt x="125" y="80"/>
                    <a:pt x="115" y="89"/>
                    <a:pt x="115" y="99"/>
                  </a:cubicBezTo>
                  <a:cubicBezTo>
                    <a:pt x="115" y="99"/>
                    <a:pt x="115" y="99"/>
                    <a:pt x="115" y="99"/>
                  </a:cubicBezTo>
                  <a:cubicBezTo>
                    <a:pt x="115" y="134"/>
                    <a:pt x="139" y="163"/>
                    <a:pt x="139" y="183"/>
                  </a:cubicBezTo>
                  <a:cubicBezTo>
                    <a:pt x="139" y="183"/>
                    <a:pt x="139" y="183"/>
                    <a:pt x="139" y="183"/>
                  </a:cubicBezTo>
                  <a:cubicBezTo>
                    <a:pt x="139" y="187"/>
                    <a:pt x="138" y="191"/>
                    <a:pt x="135" y="194"/>
                  </a:cubicBezTo>
                  <a:cubicBezTo>
                    <a:pt x="135" y="194"/>
                    <a:pt x="135" y="194"/>
                    <a:pt x="135" y="194"/>
                  </a:cubicBezTo>
                  <a:cubicBezTo>
                    <a:pt x="123" y="206"/>
                    <a:pt x="88" y="254"/>
                    <a:pt x="58" y="260"/>
                  </a:cubicBezTo>
                  <a:cubicBezTo>
                    <a:pt x="58" y="260"/>
                    <a:pt x="58" y="260"/>
                    <a:pt x="58" y="260"/>
                  </a:cubicBezTo>
                  <a:cubicBezTo>
                    <a:pt x="58" y="265"/>
                    <a:pt x="59" y="271"/>
                    <a:pt x="59" y="277"/>
                  </a:cubicBezTo>
                  <a:cubicBezTo>
                    <a:pt x="59" y="277"/>
                    <a:pt x="59" y="277"/>
                    <a:pt x="59" y="277"/>
                  </a:cubicBezTo>
                  <a:cubicBezTo>
                    <a:pt x="59" y="300"/>
                    <a:pt x="55" y="328"/>
                    <a:pt x="38" y="344"/>
                  </a:cubicBezTo>
                  <a:cubicBezTo>
                    <a:pt x="38" y="344"/>
                    <a:pt x="38" y="344"/>
                    <a:pt x="38" y="344"/>
                  </a:cubicBezTo>
                  <a:cubicBezTo>
                    <a:pt x="18" y="365"/>
                    <a:pt x="4" y="387"/>
                    <a:pt x="4" y="407"/>
                  </a:cubicBezTo>
                  <a:cubicBezTo>
                    <a:pt x="4" y="407"/>
                    <a:pt x="4" y="407"/>
                    <a:pt x="4" y="407"/>
                  </a:cubicBezTo>
                  <a:cubicBezTo>
                    <a:pt x="4" y="418"/>
                    <a:pt x="8" y="428"/>
                    <a:pt x="17" y="437"/>
                  </a:cubicBezTo>
                  <a:cubicBezTo>
                    <a:pt x="17" y="437"/>
                    <a:pt x="17" y="437"/>
                    <a:pt x="17" y="437"/>
                  </a:cubicBezTo>
                  <a:cubicBezTo>
                    <a:pt x="44" y="463"/>
                    <a:pt x="88" y="503"/>
                    <a:pt x="125" y="516"/>
                  </a:cubicBezTo>
                  <a:cubicBezTo>
                    <a:pt x="125" y="516"/>
                    <a:pt x="125" y="516"/>
                    <a:pt x="125" y="516"/>
                  </a:cubicBezTo>
                  <a:cubicBezTo>
                    <a:pt x="164" y="530"/>
                    <a:pt x="200" y="553"/>
                    <a:pt x="260" y="553"/>
                  </a:cubicBezTo>
                  <a:cubicBezTo>
                    <a:pt x="260" y="553"/>
                    <a:pt x="260" y="553"/>
                    <a:pt x="260" y="553"/>
                  </a:cubicBezTo>
                  <a:cubicBezTo>
                    <a:pt x="260" y="553"/>
                    <a:pt x="261" y="553"/>
                    <a:pt x="261" y="553"/>
                  </a:cubicBezTo>
                  <a:cubicBezTo>
                    <a:pt x="261" y="553"/>
                    <a:pt x="261" y="553"/>
                    <a:pt x="261" y="553"/>
                  </a:cubicBezTo>
                  <a:cubicBezTo>
                    <a:pt x="322" y="553"/>
                    <a:pt x="346" y="566"/>
                    <a:pt x="380" y="601"/>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6" name="Freeform 64"/>
            <p:cNvSpPr/>
            <p:nvPr/>
          </p:nvSpPr>
          <p:spPr bwMode="auto">
            <a:xfrm>
              <a:off x="2774953" y="2200276"/>
              <a:ext cx="2195515" cy="1878014"/>
            </a:xfrm>
            <a:custGeom>
              <a:avLst/>
              <a:gdLst>
                <a:gd name="T0" fmla="*/ 1348320 w 977"/>
                <a:gd name="T1" fmla="*/ 1597210 h 836"/>
                <a:gd name="T2" fmla="*/ 1543827 w 977"/>
                <a:gd name="T3" fmla="*/ 1727503 h 836"/>
                <a:gd name="T4" fmla="*/ 1808996 w 977"/>
                <a:gd name="T5" fmla="*/ 1815114 h 836"/>
                <a:gd name="T6" fmla="*/ 1835963 w 977"/>
                <a:gd name="T7" fmla="*/ 1648878 h 836"/>
                <a:gd name="T8" fmla="*/ 1921357 w 977"/>
                <a:gd name="T9" fmla="*/ 1545543 h 836"/>
                <a:gd name="T10" fmla="*/ 1970795 w 977"/>
                <a:gd name="T11" fmla="*/ 1381553 h 836"/>
                <a:gd name="T12" fmla="*/ 2186526 w 977"/>
                <a:gd name="T13" fmla="*/ 1183868 h 836"/>
                <a:gd name="T14" fmla="*/ 1932593 w 977"/>
                <a:gd name="T15" fmla="*/ 1082778 h 836"/>
                <a:gd name="T16" fmla="*/ 1928098 w 977"/>
                <a:gd name="T17" fmla="*/ 1269232 h 836"/>
                <a:gd name="T18" fmla="*/ 1723603 w 977"/>
                <a:gd name="T19" fmla="*/ 1118721 h 836"/>
                <a:gd name="T20" fmla="*/ 1501130 w 977"/>
                <a:gd name="T21" fmla="*/ 914296 h 836"/>
                <a:gd name="T22" fmla="*/ 1577535 w 977"/>
                <a:gd name="T23" fmla="*/ 676175 h 836"/>
                <a:gd name="T24" fmla="*/ 1312365 w 977"/>
                <a:gd name="T25" fmla="*/ 664943 h 836"/>
                <a:gd name="T26" fmla="*/ 1267421 w 977"/>
                <a:gd name="T27" fmla="*/ 770525 h 836"/>
                <a:gd name="T28" fmla="*/ 1110117 w 977"/>
                <a:gd name="T29" fmla="*/ 644725 h 836"/>
                <a:gd name="T30" fmla="*/ 1004499 w 977"/>
                <a:gd name="T31" fmla="*/ 489721 h 836"/>
                <a:gd name="T32" fmla="*/ 957307 w 977"/>
                <a:gd name="T33" fmla="*/ 334718 h 836"/>
                <a:gd name="T34" fmla="*/ 696632 w 977"/>
                <a:gd name="T35" fmla="*/ 314500 h 836"/>
                <a:gd name="T36" fmla="*/ 667419 w 977"/>
                <a:gd name="T37" fmla="*/ 8986 h 836"/>
                <a:gd name="T38" fmla="*/ 323597 w 977"/>
                <a:gd name="T39" fmla="*/ 134786 h 836"/>
                <a:gd name="T40" fmla="*/ 62922 w 977"/>
                <a:gd name="T41" fmla="*/ 381893 h 836"/>
                <a:gd name="T42" fmla="*/ 78652 w 977"/>
                <a:gd name="T43" fmla="*/ 539143 h 836"/>
                <a:gd name="T44" fmla="*/ 438204 w 977"/>
                <a:gd name="T45" fmla="*/ 709871 h 836"/>
                <a:gd name="T46" fmla="*/ 784273 w 977"/>
                <a:gd name="T47" fmla="*/ 669436 h 836"/>
                <a:gd name="T48" fmla="*/ 1357309 w 977"/>
                <a:gd name="T49" fmla="*/ 1237782 h 836"/>
                <a:gd name="T50" fmla="*/ 1195511 w 977"/>
                <a:gd name="T51" fmla="*/ 1424235 h 836"/>
                <a:gd name="T52" fmla="*/ 1191016 w 977"/>
                <a:gd name="T53" fmla="*/ 1561268 h 836"/>
                <a:gd name="T54" fmla="*/ 1047195 w 977"/>
                <a:gd name="T55" fmla="*/ 1561268 h 836"/>
                <a:gd name="T56" fmla="*/ 1233713 w 977"/>
                <a:gd name="T57" fmla="*/ 1635400 h 836"/>
                <a:gd name="T58" fmla="*/ 1348320 w 977"/>
                <a:gd name="T59" fmla="*/ 1592718 h 836"/>
                <a:gd name="T60" fmla="*/ 1233713 w 977"/>
                <a:gd name="T61" fmla="*/ 1644385 h 836"/>
                <a:gd name="T62" fmla="*/ 1047195 w 977"/>
                <a:gd name="T63" fmla="*/ 1541050 h 836"/>
                <a:gd name="T64" fmla="*/ 1211241 w 977"/>
                <a:gd name="T65" fmla="*/ 1547789 h 836"/>
                <a:gd name="T66" fmla="*/ 1240455 w 977"/>
                <a:gd name="T67" fmla="*/ 1338871 h 836"/>
                <a:gd name="T68" fmla="*/ 1278657 w 977"/>
                <a:gd name="T69" fmla="*/ 1082778 h 836"/>
                <a:gd name="T70" fmla="*/ 719104 w 977"/>
                <a:gd name="T71" fmla="*/ 644725 h 836"/>
                <a:gd name="T72" fmla="*/ 265170 w 977"/>
                <a:gd name="T73" fmla="*/ 673928 h 836"/>
                <a:gd name="T74" fmla="*/ 56180 w 977"/>
                <a:gd name="T75" fmla="*/ 595303 h 836"/>
                <a:gd name="T76" fmla="*/ 40450 w 977"/>
                <a:gd name="T77" fmla="*/ 460518 h 836"/>
                <a:gd name="T78" fmla="*/ 0 w 977"/>
                <a:gd name="T79" fmla="*/ 316746 h 836"/>
                <a:gd name="T80" fmla="*/ 262922 w 977"/>
                <a:gd name="T81" fmla="*/ 161743 h 836"/>
                <a:gd name="T82" fmla="*/ 573036 w 977"/>
                <a:gd name="T83" fmla="*/ 13479 h 836"/>
                <a:gd name="T84" fmla="*/ 674160 w 977"/>
                <a:gd name="T85" fmla="*/ 0 h 836"/>
                <a:gd name="T86" fmla="*/ 714610 w 977"/>
                <a:gd name="T87" fmla="*/ 190946 h 836"/>
                <a:gd name="T88" fmla="*/ 759554 w 977"/>
                <a:gd name="T89" fmla="*/ 390879 h 836"/>
                <a:gd name="T90" fmla="*/ 1056184 w 977"/>
                <a:gd name="T91" fmla="*/ 413343 h 836"/>
                <a:gd name="T92" fmla="*/ 1110117 w 977"/>
                <a:gd name="T93" fmla="*/ 635739 h 836"/>
                <a:gd name="T94" fmla="*/ 1262927 w 977"/>
                <a:gd name="T95" fmla="*/ 757046 h 836"/>
                <a:gd name="T96" fmla="*/ 1431467 w 977"/>
                <a:gd name="T97" fmla="*/ 622261 h 836"/>
                <a:gd name="T98" fmla="*/ 1519108 w 977"/>
                <a:gd name="T99" fmla="*/ 754800 h 836"/>
                <a:gd name="T100" fmla="*/ 1501130 w 977"/>
                <a:gd name="T101" fmla="*/ 905311 h 836"/>
                <a:gd name="T102" fmla="*/ 1716861 w 977"/>
                <a:gd name="T103" fmla="*/ 1004153 h 836"/>
                <a:gd name="T104" fmla="*/ 1883154 w 977"/>
                <a:gd name="T105" fmla="*/ 1278218 h 836"/>
                <a:gd name="T106" fmla="*/ 1925851 w 977"/>
                <a:gd name="T107" fmla="*/ 1100750 h 836"/>
                <a:gd name="T108" fmla="*/ 1948323 w 977"/>
                <a:gd name="T109" fmla="*/ 1035603 h 836"/>
                <a:gd name="T110" fmla="*/ 2184279 w 977"/>
                <a:gd name="T111" fmla="*/ 1208578 h 836"/>
                <a:gd name="T112" fmla="*/ 1914615 w 977"/>
                <a:gd name="T113" fmla="*/ 1430975 h 836"/>
                <a:gd name="T114" fmla="*/ 1919109 w 977"/>
                <a:gd name="T115" fmla="*/ 1574746 h 836"/>
                <a:gd name="T116" fmla="*/ 1800008 w 977"/>
                <a:gd name="T117" fmla="*/ 1680328 h 836"/>
                <a:gd name="T118" fmla="*/ 1817985 w 977"/>
                <a:gd name="T119" fmla="*/ 1810621 h 836"/>
                <a:gd name="T120" fmla="*/ 1714614 w 977"/>
                <a:gd name="T121" fmla="*/ 1878014 h 8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77" h="836">
                  <a:moveTo>
                    <a:pt x="746" y="829"/>
                  </a:moveTo>
                  <a:cubicBezTo>
                    <a:pt x="720" y="803"/>
                    <a:pt x="710" y="772"/>
                    <a:pt x="687" y="773"/>
                  </a:cubicBezTo>
                  <a:cubicBezTo>
                    <a:pt x="687" y="773"/>
                    <a:pt x="687" y="773"/>
                    <a:pt x="687" y="773"/>
                  </a:cubicBezTo>
                  <a:cubicBezTo>
                    <a:pt x="673" y="773"/>
                    <a:pt x="663" y="760"/>
                    <a:pt x="651" y="746"/>
                  </a:cubicBezTo>
                  <a:cubicBezTo>
                    <a:pt x="651" y="746"/>
                    <a:pt x="651" y="746"/>
                    <a:pt x="651" y="746"/>
                  </a:cubicBezTo>
                  <a:cubicBezTo>
                    <a:pt x="638" y="732"/>
                    <a:pt x="623" y="717"/>
                    <a:pt x="600" y="711"/>
                  </a:cubicBezTo>
                  <a:cubicBezTo>
                    <a:pt x="600" y="711"/>
                    <a:pt x="600" y="711"/>
                    <a:pt x="600" y="711"/>
                  </a:cubicBezTo>
                  <a:cubicBezTo>
                    <a:pt x="600" y="709"/>
                    <a:pt x="600" y="709"/>
                    <a:pt x="600" y="709"/>
                  </a:cubicBezTo>
                  <a:cubicBezTo>
                    <a:pt x="601" y="707"/>
                    <a:pt x="601" y="707"/>
                    <a:pt x="601" y="707"/>
                  </a:cubicBezTo>
                  <a:cubicBezTo>
                    <a:pt x="626" y="713"/>
                    <a:pt x="641" y="729"/>
                    <a:pt x="654" y="743"/>
                  </a:cubicBezTo>
                  <a:cubicBezTo>
                    <a:pt x="654" y="743"/>
                    <a:pt x="654" y="743"/>
                    <a:pt x="654" y="743"/>
                  </a:cubicBezTo>
                  <a:cubicBezTo>
                    <a:pt x="666" y="757"/>
                    <a:pt x="676" y="769"/>
                    <a:pt x="687" y="769"/>
                  </a:cubicBezTo>
                  <a:cubicBezTo>
                    <a:pt x="687" y="769"/>
                    <a:pt x="687" y="769"/>
                    <a:pt x="687" y="769"/>
                  </a:cubicBezTo>
                  <a:cubicBezTo>
                    <a:pt x="714" y="769"/>
                    <a:pt x="724" y="802"/>
                    <a:pt x="749" y="827"/>
                  </a:cubicBezTo>
                  <a:cubicBezTo>
                    <a:pt x="749" y="827"/>
                    <a:pt x="749" y="827"/>
                    <a:pt x="749" y="827"/>
                  </a:cubicBezTo>
                  <a:cubicBezTo>
                    <a:pt x="753" y="831"/>
                    <a:pt x="758" y="832"/>
                    <a:pt x="763" y="832"/>
                  </a:cubicBezTo>
                  <a:cubicBezTo>
                    <a:pt x="763" y="832"/>
                    <a:pt x="763" y="832"/>
                    <a:pt x="763" y="832"/>
                  </a:cubicBezTo>
                  <a:cubicBezTo>
                    <a:pt x="776" y="832"/>
                    <a:pt x="792" y="820"/>
                    <a:pt x="805" y="808"/>
                  </a:cubicBezTo>
                  <a:cubicBezTo>
                    <a:pt x="805" y="808"/>
                    <a:pt x="805" y="808"/>
                    <a:pt x="805" y="808"/>
                  </a:cubicBezTo>
                  <a:cubicBezTo>
                    <a:pt x="804" y="808"/>
                    <a:pt x="804" y="807"/>
                    <a:pt x="803" y="807"/>
                  </a:cubicBezTo>
                  <a:cubicBezTo>
                    <a:pt x="803" y="807"/>
                    <a:pt x="803" y="807"/>
                    <a:pt x="803" y="807"/>
                  </a:cubicBezTo>
                  <a:cubicBezTo>
                    <a:pt x="795" y="799"/>
                    <a:pt x="792" y="786"/>
                    <a:pt x="792" y="772"/>
                  </a:cubicBezTo>
                  <a:cubicBezTo>
                    <a:pt x="792" y="772"/>
                    <a:pt x="792" y="772"/>
                    <a:pt x="792" y="772"/>
                  </a:cubicBezTo>
                  <a:cubicBezTo>
                    <a:pt x="792" y="754"/>
                    <a:pt x="799" y="734"/>
                    <a:pt x="817" y="734"/>
                  </a:cubicBezTo>
                  <a:cubicBezTo>
                    <a:pt x="817" y="734"/>
                    <a:pt x="817" y="734"/>
                    <a:pt x="817" y="734"/>
                  </a:cubicBezTo>
                  <a:cubicBezTo>
                    <a:pt x="829" y="734"/>
                    <a:pt x="833" y="729"/>
                    <a:pt x="837" y="722"/>
                  </a:cubicBezTo>
                  <a:cubicBezTo>
                    <a:pt x="837" y="722"/>
                    <a:pt x="837" y="722"/>
                    <a:pt x="837" y="722"/>
                  </a:cubicBezTo>
                  <a:cubicBezTo>
                    <a:pt x="841" y="715"/>
                    <a:pt x="844" y="706"/>
                    <a:pt x="851" y="698"/>
                  </a:cubicBezTo>
                  <a:cubicBezTo>
                    <a:pt x="851" y="698"/>
                    <a:pt x="851" y="698"/>
                    <a:pt x="851" y="698"/>
                  </a:cubicBezTo>
                  <a:cubicBezTo>
                    <a:pt x="854" y="695"/>
                    <a:pt x="855" y="692"/>
                    <a:pt x="855" y="688"/>
                  </a:cubicBezTo>
                  <a:cubicBezTo>
                    <a:pt x="855" y="688"/>
                    <a:pt x="855" y="688"/>
                    <a:pt x="855" y="688"/>
                  </a:cubicBezTo>
                  <a:cubicBezTo>
                    <a:pt x="855" y="677"/>
                    <a:pt x="846" y="661"/>
                    <a:pt x="846" y="646"/>
                  </a:cubicBezTo>
                  <a:cubicBezTo>
                    <a:pt x="846" y="646"/>
                    <a:pt x="846" y="646"/>
                    <a:pt x="846" y="646"/>
                  </a:cubicBezTo>
                  <a:cubicBezTo>
                    <a:pt x="846" y="643"/>
                    <a:pt x="847" y="639"/>
                    <a:pt x="848" y="635"/>
                  </a:cubicBezTo>
                  <a:cubicBezTo>
                    <a:pt x="848" y="635"/>
                    <a:pt x="848" y="635"/>
                    <a:pt x="848" y="635"/>
                  </a:cubicBezTo>
                  <a:cubicBezTo>
                    <a:pt x="853" y="624"/>
                    <a:pt x="865" y="619"/>
                    <a:pt x="877" y="615"/>
                  </a:cubicBezTo>
                  <a:cubicBezTo>
                    <a:pt x="877" y="615"/>
                    <a:pt x="877" y="615"/>
                    <a:pt x="877" y="615"/>
                  </a:cubicBezTo>
                  <a:cubicBezTo>
                    <a:pt x="889" y="611"/>
                    <a:pt x="902" y="607"/>
                    <a:pt x="910" y="599"/>
                  </a:cubicBezTo>
                  <a:cubicBezTo>
                    <a:pt x="910" y="599"/>
                    <a:pt x="910" y="599"/>
                    <a:pt x="910" y="599"/>
                  </a:cubicBezTo>
                  <a:cubicBezTo>
                    <a:pt x="927" y="582"/>
                    <a:pt x="955" y="550"/>
                    <a:pt x="970" y="535"/>
                  </a:cubicBezTo>
                  <a:cubicBezTo>
                    <a:pt x="970" y="535"/>
                    <a:pt x="970" y="535"/>
                    <a:pt x="970" y="535"/>
                  </a:cubicBezTo>
                  <a:cubicBezTo>
                    <a:pt x="972" y="533"/>
                    <a:pt x="973" y="530"/>
                    <a:pt x="973" y="527"/>
                  </a:cubicBezTo>
                  <a:cubicBezTo>
                    <a:pt x="973" y="527"/>
                    <a:pt x="973" y="527"/>
                    <a:pt x="973" y="527"/>
                  </a:cubicBezTo>
                  <a:cubicBezTo>
                    <a:pt x="974" y="516"/>
                    <a:pt x="954" y="501"/>
                    <a:pt x="939" y="496"/>
                  </a:cubicBezTo>
                  <a:cubicBezTo>
                    <a:pt x="939" y="496"/>
                    <a:pt x="939" y="496"/>
                    <a:pt x="939" y="496"/>
                  </a:cubicBezTo>
                  <a:cubicBezTo>
                    <a:pt x="923" y="490"/>
                    <a:pt x="886" y="473"/>
                    <a:pt x="867" y="465"/>
                  </a:cubicBezTo>
                  <a:cubicBezTo>
                    <a:pt x="867" y="465"/>
                    <a:pt x="867" y="465"/>
                    <a:pt x="867" y="465"/>
                  </a:cubicBezTo>
                  <a:cubicBezTo>
                    <a:pt x="862" y="472"/>
                    <a:pt x="860" y="478"/>
                    <a:pt x="860" y="482"/>
                  </a:cubicBezTo>
                  <a:cubicBezTo>
                    <a:pt x="860" y="482"/>
                    <a:pt x="860" y="482"/>
                    <a:pt x="860" y="482"/>
                  </a:cubicBezTo>
                  <a:cubicBezTo>
                    <a:pt x="860" y="484"/>
                    <a:pt x="860" y="486"/>
                    <a:pt x="861" y="488"/>
                  </a:cubicBezTo>
                  <a:cubicBezTo>
                    <a:pt x="861" y="488"/>
                    <a:pt x="861" y="488"/>
                    <a:pt x="861" y="488"/>
                  </a:cubicBezTo>
                  <a:cubicBezTo>
                    <a:pt x="868" y="500"/>
                    <a:pt x="873" y="514"/>
                    <a:pt x="873" y="528"/>
                  </a:cubicBezTo>
                  <a:cubicBezTo>
                    <a:pt x="873" y="528"/>
                    <a:pt x="873" y="528"/>
                    <a:pt x="873" y="528"/>
                  </a:cubicBezTo>
                  <a:cubicBezTo>
                    <a:pt x="873" y="542"/>
                    <a:pt x="868" y="555"/>
                    <a:pt x="858" y="565"/>
                  </a:cubicBezTo>
                  <a:cubicBezTo>
                    <a:pt x="858" y="565"/>
                    <a:pt x="858" y="565"/>
                    <a:pt x="858" y="565"/>
                  </a:cubicBezTo>
                  <a:cubicBezTo>
                    <a:pt x="853" y="570"/>
                    <a:pt x="846" y="573"/>
                    <a:pt x="838" y="573"/>
                  </a:cubicBezTo>
                  <a:cubicBezTo>
                    <a:pt x="838" y="573"/>
                    <a:pt x="838" y="573"/>
                    <a:pt x="838" y="573"/>
                  </a:cubicBezTo>
                  <a:cubicBezTo>
                    <a:pt x="815" y="572"/>
                    <a:pt x="787" y="553"/>
                    <a:pt x="776" y="542"/>
                  </a:cubicBezTo>
                  <a:cubicBezTo>
                    <a:pt x="776" y="542"/>
                    <a:pt x="776" y="542"/>
                    <a:pt x="776" y="542"/>
                  </a:cubicBezTo>
                  <a:cubicBezTo>
                    <a:pt x="769" y="534"/>
                    <a:pt x="768" y="517"/>
                    <a:pt x="767" y="498"/>
                  </a:cubicBezTo>
                  <a:cubicBezTo>
                    <a:pt x="767" y="498"/>
                    <a:pt x="767" y="498"/>
                    <a:pt x="767" y="498"/>
                  </a:cubicBezTo>
                  <a:cubicBezTo>
                    <a:pt x="767" y="479"/>
                    <a:pt x="766" y="459"/>
                    <a:pt x="761" y="449"/>
                  </a:cubicBezTo>
                  <a:cubicBezTo>
                    <a:pt x="761" y="449"/>
                    <a:pt x="761" y="449"/>
                    <a:pt x="761" y="449"/>
                  </a:cubicBezTo>
                  <a:cubicBezTo>
                    <a:pt x="754" y="434"/>
                    <a:pt x="737" y="411"/>
                    <a:pt x="726" y="395"/>
                  </a:cubicBezTo>
                  <a:cubicBezTo>
                    <a:pt x="726" y="395"/>
                    <a:pt x="726" y="395"/>
                    <a:pt x="726" y="395"/>
                  </a:cubicBezTo>
                  <a:cubicBezTo>
                    <a:pt x="702" y="402"/>
                    <a:pt x="680" y="407"/>
                    <a:pt x="668" y="407"/>
                  </a:cubicBezTo>
                  <a:cubicBezTo>
                    <a:pt x="668" y="407"/>
                    <a:pt x="668" y="407"/>
                    <a:pt x="668" y="407"/>
                  </a:cubicBezTo>
                  <a:cubicBezTo>
                    <a:pt x="652" y="407"/>
                    <a:pt x="642" y="390"/>
                    <a:pt x="642" y="373"/>
                  </a:cubicBezTo>
                  <a:cubicBezTo>
                    <a:pt x="642" y="373"/>
                    <a:pt x="642" y="373"/>
                    <a:pt x="642" y="373"/>
                  </a:cubicBezTo>
                  <a:cubicBezTo>
                    <a:pt x="642" y="356"/>
                    <a:pt x="652" y="337"/>
                    <a:pt x="675" y="332"/>
                  </a:cubicBezTo>
                  <a:cubicBezTo>
                    <a:pt x="675" y="332"/>
                    <a:pt x="675" y="332"/>
                    <a:pt x="675" y="332"/>
                  </a:cubicBezTo>
                  <a:cubicBezTo>
                    <a:pt x="694" y="328"/>
                    <a:pt x="702" y="314"/>
                    <a:pt x="702" y="301"/>
                  </a:cubicBezTo>
                  <a:cubicBezTo>
                    <a:pt x="702" y="301"/>
                    <a:pt x="702" y="301"/>
                    <a:pt x="702" y="301"/>
                  </a:cubicBezTo>
                  <a:cubicBezTo>
                    <a:pt x="702" y="285"/>
                    <a:pt x="691" y="269"/>
                    <a:pt x="675" y="269"/>
                  </a:cubicBezTo>
                  <a:cubicBezTo>
                    <a:pt x="675" y="269"/>
                    <a:pt x="675" y="269"/>
                    <a:pt x="675" y="269"/>
                  </a:cubicBezTo>
                  <a:cubicBezTo>
                    <a:pt x="660" y="269"/>
                    <a:pt x="651" y="275"/>
                    <a:pt x="639" y="281"/>
                  </a:cubicBezTo>
                  <a:cubicBezTo>
                    <a:pt x="639" y="281"/>
                    <a:pt x="639" y="281"/>
                    <a:pt x="639" y="281"/>
                  </a:cubicBezTo>
                  <a:cubicBezTo>
                    <a:pt x="627" y="287"/>
                    <a:pt x="611" y="294"/>
                    <a:pt x="584" y="296"/>
                  </a:cubicBezTo>
                  <a:cubicBezTo>
                    <a:pt x="584" y="296"/>
                    <a:pt x="584" y="296"/>
                    <a:pt x="584" y="296"/>
                  </a:cubicBezTo>
                  <a:cubicBezTo>
                    <a:pt x="564" y="298"/>
                    <a:pt x="561" y="304"/>
                    <a:pt x="560" y="312"/>
                  </a:cubicBezTo>
                  <a:cubicBezTo>
                    <a:pt x="560" y="312"/>
                    <a:pt x="560" y="312"/>
                    <a:pt x="560" y="312"/>
                  </a:cubicBezTo>
                  <a:cubicBezTo>
                    <a:pt x="560" y="320"/>
                    <a:pt x="566" y="330"/>
                    <a:pt x="566" y="337"/>
                  </a:cubicBezTo>
                  <a:cubicBezTo>
                    <a:pt x="566" y="337"/>
                    <a:pt x="566" y="337"/>
                    <a:pt x="566" y="337"/>
                  </a:cubicBezTo>
                  <a:cubicBezTo>
                    <a:pt x="566" y="339"/>
                    <a:pt x="565" y="342"/>
                    <a:pt x="564" y="343"/>
                  </a:cubicBezTo>
                  <a:cubicBezTo>
                    <a:pt x="564" y="343"/>
                    <a:pt x="564" y="343"/>
                    <a:pt x="564" y="343"/>
                  </a:cubicBezTo>
                  <a:cubicBezTo>
                    <a:pt x="562" y="345"/>
                    <a:pt x="559" y="346"/>
                    <a:pt x="555" y="346"/>
                  </a:cubicBezTo>
                  <a:cubicBezTo>
                    <a:pt x="555" y="346"/>
                    <a:pt x="555" y="346"/>
                    <a:pt x="555" y="346"/>
                  </a:cubicBezTo>
                  <a:cubicBezTo>
                    <a:pt x="539" y="345"/>
                    <a:pt x="533" y="329"/>
                    <a:pt x="527" y="315"/>
                  </a:cubicBezTo>
                  <a:cubicBezTo>
                    <a:pt x="527" y="315"/>
                    <a:pt x="527" y="315"/>
                    <a:pt x="527" y="315"/>
                  </a:cubicBezTo>
                  <a:cubicBezTo>
                    <a:pt x="520" y="300"/>
                    <a:pt x="512" y="287"/>
                    <a:pt x="494" y="287"/>
                  </a:cubicBezTo>
                  <a:cubicBezTo>
                    <a:pt x="494" y="287"/>
                    <a:pt x="494" y="287"/>
                    <a:pt x="494" y="287"/>
                  </a:cubicBezTo>
                  <a:cubicBezTo>
                    <a:pt x="474" y="286"/>
                    <a:pt x="462" y="269"/>
                    <a:pt x="455" y="253"/>
                  </a:cubicBezTo>
                  <a:cubicBezTo>
                    <a:pt x="455" y="253"/>
                    <a:pt x="455" y="253"/>
                    <a:pt x="455" y="253"/>
                  </a:cubicBezTo>
                  <a:cubicBezTo>
                    <a:pt x="448" y="236"/>
                    <a:pt x="446" y="220"/>
                    <a:pt x="446" y="220"/>
                  </a:cubicBezTo>
                  <a:cubicBezTo>
                    <a:pt x="446" y="220"/>
                    <a:pt x="446" y="220"/>
                    <a:pt x="446" y="220"/>
                  </a:cubicBezTo>
                  <a:cubicBezTo>
                    <a:pt x="446" y="219"/>
                    <a:pt x="447" y="219"/>
                    <a:pt x="447" y="218"/>
                  </a:cubicBezTo>
                  <a:cubicBezTo>
                    <a:pt x="447" y="218"/>
                    <a:pt x="447" y="218"/>
                    <a:pt x="447" y="218"/>
                  </a:cubicBezTo>
                  <a:cubicBezTo>
                    <a:pt x="460" y="205"/>
                    <a:pt x="466" y="193"/>
                    <a:pt x="466" y="184"/>
                  </a:cubicBezTo>
                  <a:cubicBezTo>
                    <a:pt x="466" y="184"/>
                    <a:pt x="466" y="184"/>
                    <a:pt x="466" y="184"/>
                  </a:cubicBezTo>
                  <a:cubicBezTo>
                    <a:pt x="466" y="169"/>
                    <a:pt x="453" y="158"/>
                    <a:pt x="436" y="151"/>
                  </a:cubicBezTo>
                  <a:cubicBezTo>
                    <a:pt x="436" y="151"/>
                    <a:pt x="436" y="151"/>
                    <a:pt x="436" y="151"/>
                  </a:cubicBezTo>
                  <a:cubicBezTo>
                    <a:pt x="433" y="150"/>
                    <a:pt x="429" y="149"/>
                    <a:pt x="426" y="149"/>
                  </a:cubicBezTo>
                  <a:cubicBezTo>
                    <a:pt x="426" y="149"/>
                    <a:pt x="426" y="149"/>
                    <a:pt x="426" y="149"/>
                  </a:cubicBezTo>
                  <a:cubicBezTo>
                    <a:pt x="404" y="149"/>
                    <a:pt x="382" y="178"/>
                    <a:pt x="338" y="178"/>
                  </a:cubicBezTo>
                  <a:cubicBezTo>
                    <a:pt x="338" y="178"/>
                    <a:pt x="338" y="178"/>
                    <a:pt x="338" y="178"/>
                  </a:cubicBezTo>
                  <a:cubicBezTo>
                    <a:pt x="327" y="178"/>
                    <a:pt x="320" y="173"/>
                    <a:pt x="316" y="166"/>
                  </a:cubicBezTo>
                  <a:cubicBezTo>
                    <a:pt x="316" y="166"/>
                    <a:pt x="316" y="166"/>
                    <a:pt x="316" y="166"/>
                  </a:cubicBezTo>
                  <a:cubicBezTo>
                    <a:pt x="311" y="159"/>
                    <a:pt x="310" y="150"/>
                    <a:pt x="310" y="140"/>
                  </a:cubicBezTo>
                  <a:cubicBezTo>
                    <a:pt x="310" y="140"/>
                    <a:pt x="310" y="140"/>
                    <a:pt x="310" y="140"/>
                  </a:cubicBezTo>
                  <a:cubicBezTo>
                    <a:pt x="310" y="121"/>
                    <a:pt x="314" y="100"/>
                    <a:pt x="314" y="85"/>
                  </a:cubicBezTo>
                  <a:cubicBezTo>
                    <a:pt x="314" y="85"/>
                    <a:pt x="314" y="85"/>
                    <a:pt x="314" y="85"/>
                  </a:cubicBezTo>
                  <a:cubicBezTo>
                    <a:pt x="314" y="76"/>
                    <a:pt x="313" y="70"/>
                    <a:pt x="310" y="67"/>
                  </a:cubicBezTo>
                  <a:cubicBezTo>
                    <a:pt x="310" y="67"/>
                    <a:pt x="310" y="67"/>
                    <a:pt x="310" y="67"/>
                  </a:cubicBezTo>
                  <a:cubicBezTo>
                    <a:pt x="299" y="55"/>
                    <a:pt x="297" y="27"/>
                    <a:pt x="297" y="4"/>
                  </a:cubicBezTo>
                  <a:cubicBezTo>
                    <a:pt x="297" y="4"/>
                    <a:pt x="297" y="4"/>
                    <a:pt x="297" y="4"/>
                  </a:cubicBezTo>
                  <a:cubicBezTo>
                    <a:pt x="279" y="5"/>
                    <a:pt x="264" y="8"/>
                    <a:pt x="258" y="9"/>
                  </a:cubicBezTo>
                  <a:cubicBezTo>
                    <a:pt x="258" y="9"/>
                    <a:pt x="258" y="9"/>
                    <a:pt x="258" y="9"/>
                  </a:cubicBezTo>
                  <a:cubicBezTo>
                    <a:pt x="235" y="55"/>
                    <a:pt x="210" y="66"/>
                    <a:pt x="188" y="66"/>
                  </a:cubicBezTo>
                  <a:cubicBezTo>
                    <a:pt x="188" y="66"/>
                    <a:pt x="188" y="66"/>
                    <a:pt x="188" y="66"/>
                  </a:cubicBezTo>
                  <a:cubicBezTo>
                    <a:pt x="171" y="66"/>
                    <a:pt x="156" y="60"/>
                    <a:pt x="144" y="60"/>
                  </a:cubicBezTo>
                  <a:cubicBezTo>
                    <a:pt x="144" y="60"/>
                    <a:pt x="144" y="60"/>
                    <a:pt x="144" y="60"/>
                  </a:cubicBezTo>
                  <a:cubicBezTo>
                    <a:pt x="135" y="61"/>
                    <a:pt x="127" y="63"/>
                    <a:pt x="121" y="74"/>
                  </a:cubicBezTo>
                  <a:cubicBezTo>
                    <a:pt x="121" y="74"/>
                    <a:pt x="121" y="74"/>
                    <a:pt x="121" y="74"/>
                  </a:cubicBezTo>
                  <a:cubicBezTo>
                    <a:pt x="94" y="118"/>
                    <a:pt x="28" y="137"/>
                    <a:pt x="8" y="142"/>
                  </a:cubicBezTo>
                  <a:cubicBezTo>
                    <a:pt x="8" y="142"/>
                    <a:pt x="8" y="142"/>
                    <a:pt x="8" y="142"/>
                  </a:cubicBezTo>
                  <a:cubicBezTo>
                    <a:pt x="24" y="150"/>
                    <a:pt x="29" y="160"/>
                    <a:pt x="28" y="170"/>
                  </a:cubicBezTo>
                  <a:cubicBezTo>
                    <a:pt x="28" y="170"/>
                    <a:pt x="28" y="170"/>
                    <a:pt x="28" y="170"/>
                  </a:cubicBezTo>
                  <a:cubicBezTo>
                    <a:pt x="28" y="183"/>
                    <a:pt x="22" y="195"/>
                    <a:pt x="22" y="205"/>
                  </a:cubicBezTo>
                  <a:cubicBezTo>
                    <a:pt x="22" y="205"/>
                    <a:pt x="22" y="205"/>
                    <a:pt x="22" y="205"/>
                  </a:cubicBezTo>
                  <a:cubicBezTo>
                    <a:pt x="22" y="209"/>
                    <a:pt x="23" y="213"/>
                    <a:pt x="26" y="216"/>
                  </a:cubicBezTo>
                  <a:cubicBezTo>
                    <a:pt x="26" y="216"/>
                    <a:pt x="26" y="216"/>
                    <a:pt x="26" y="216"/>
                  </a:cubicBezTo>
                  <a:cubicBezTo>
                    <a:pt x="33" y="222"/>
                    <a:pt x="35" y="231"/>
                    <a:pt x="35" y="240"/>
                  </a:cubicBezTo>
                  <a:cubicBezTo>
                    <a:pt x="35" y="240"/>
                    <a:pt x="35" y="240"/>
                    <a:pt x="35" y="240"/>
                  </a:cubicBezTo>
                  <a:cubicBezTo>
                    <a:pt x="35" y="248"/>
                    <a:pt x="33" y="257"/>
                    <a:pt x="30" y="265"/>
                  </a:cubicBezTo>
                  <a:cubicBezTo>
                    <a:pt x="30" y="265"/>
                    <a:pt x="30" y="265"/>
                    <a:pt x="30" y="265"/>
                  </a:cubicBezTo>
                  <a:cubicBezTo>
                    <a:pt x="56" y="275"/>
                    <a:pt x="96" y="289"/>
                    <a:pt x="119" y="296"/>
                  </a:cubicBezTo>
                  <a:cubicBezTo>
                    <a:pt x="119" y="296"/>
                    <a:pt x="119" y="296"/>
                    <a:pt x="119" y="296"/>
                  </a:cubicBezTo>
                  <a:cubicBezTo>
                    <a:pt x="147" y="304"/>
                    <a:pt x="164" y="316"/>
                    <a:pt x="195" y="316"/>
                  </a:cubicBezTo>
                  <a:cubicBezTo>
                    <a:pt x="195" y="316"/>
                    <a:pt x="195" y="316"/>
                    <a:pt x="195" y="316"/>
                  </a:cubicBezTo>
                  <a:cubicBezTo>
                    <a:pt x="207" y="316"/>
                    <a:pt x="222" y="314"/>
                    <a:pt x="240" y="309"/>
                  </a:cubicBezTo>
                  <a:cubicBezTo>
                    <a:pt x="240" y="309"/>
                    <a:pt x="240" y="309"/>
                    <a:pt x="240" y="309"/>
                  </a:cubicBezTo>
                  <a:cubicBezTo>
                    <a:pt x="282" y="298"/>
                    <a:pt x="302" y="284"/>
                    <a:pt x="320" y="283"/>
                  </a:cubicBezTo>
                  <a:cubicBezTo>
                    <a:pt x="320" y="283"/>
                    <a:pt x="320" y="283"/>
                    <a:pt x="320" y="283"/>
                  </a:cubicBezTo>
                  <a:cubicBezTo>
                    <a:pt x="329" y="283"/>
                    <a:pt x="338" y="288"/>
                    <a:pt x="349" y="298"/>
                  </a:cubicBezTo>
                  <a:cubicBezTo>
                    <a:pt x="349" y="298"/>
                    <a:pt x="349" y="298"/>
                    <a:pt x="349" y="298"/>
                  </a:cubicBezTo>
                  <a:cubicBezTo>
                    <a:pt x="379" y="328"/>
                    <a:pt x="469" y="382"/>
                    <a:pt x="505" y="397"/>
                  </a:cubicBezTo>
                  <a:cubicBezTo>
                    <a:pt x="505" y="397"/>
                    <a:pt x="505" y="397"/>
                    <a:pt x="505" y="397"/>
                  </a:cubicBezTo>
                  <a:cubicBezTo>
                    <a:pt x="542" y="413"/>
                    <a:pt x="563" y="450"/>
                    <a:pt x="572" y="480"/>
                  </a:cubicBezTo>
                  <a:cubicBezTo>
                    <a:pt x="572" y="480"/>
                    <a:pt x="572" y="480"/>
                    <a:pt x="572" y="480"/>
                  </a:cubicBezTo>
                  <a:cubicBezTo>
                    <a:pt x="579" y="503"/>
                    <a:pt x="603" y="528"/>
                    <a:pt x="604" y="551"/>
                  </a:cubicBezTo>
                  <a:cubicBezTo>
                    <a:pt x="604" y="551"/>
                    <a:pt x="604" y="551"/>
                    <a:pt x="604" y="551"/>
                  </a:cubicBezTo>
                  <a:cubicBezTo>
                    <a:pt x="604" y="559"/>
                    <a:pt x="601" y="566"/>
                    <a:pt x="595" y="572"/>
                  </a:cubicBezTo>
                  <a:cubicBezTo>
                    <a:pt x="595" y="572"/>
                    <a:pt x="595" y="572"/>
                    <a:pt x="595" y="572"/>
                  </a:cubicBezTo>
                  <a:cubicBezTo>
                    <a:pt x="582" y="585"/>
                    <a:pt x="566" y="591"/>
                    <a:pt x="554" y="599"/>
                  </a:cubicBezTo>
                  <a:cubicBezTo>
                    <a:pt x="554" y="599"/>
                    <a:pt x="554" y="599"/>
                    <a:pt x="554" y="599"/>
                  </a:cubicBezTo>
                  <a:cubicBezTo>
                    <a:pt x="541" y="608"/>
                    <a:pt x="533" y="616"/>
                    <a:pt x="532" y="634"/>
                  </a:cubicBezTo>
                  <a:cubicBezTo>
                    <a:pt x="532" y="634"/>
                    <a:pt x="532" y="634"/>
                    <a:pt x="532" y="634"/>
                  </a:cubicBezTo>
                  <a:cubicBezTo>
                    <a:pt x="532" y="657"/>
                    <a:pt x="544" y="675"/>
                    <a:pt x="544" y="685"/>
                  </a:cubicBezTo>
                  <a:cubicBezTo>
                    <a:pt x="544" y="685"/>
                    <a:pt x="544" y="685"/>
                    <a:pt x="544" y="685"/>
                  </a:cubicBezTo>
                  <a:cubicBezTo>
                    <a:pt x="544" y="688"/>
                    <a:pt x="543" y="691"/>
                    <a:pt x="541" y="692"/>
                  </a:cubicBezTo>
                  <a:cubicBezTo>
                    <a:pt x="541" y="692"/>
                    <a:pt x="541" y="692"/>
                    <a:pt x="541" y="692"/>
                  </a:cubicBezTo>
                  <a:cubicBezTo>
                    <a:pt x="538" y="694"/>
                    <a:pt x="535" y="695"/>
                    <a:pt x="530" y="695"/>
                  </a:cubicBezTo>
                  <a:cubicBezTo>
                    <a:pt x="530" y="695"/>
                    <a:pt x="530" y="695"/>
                    <a:pt x="530" y="695"/>
                  </a:cubicBezTo>
                  <a:cubicBezTo>
                    <a:pt x="513" y="695"/>
                    <a:pt x="490" y="688"/>
                    <a:pt x="477" y="688"/>
                  </a:cubicBezTo>
                  <a:cubicBezTo>
                    <a:pt x="477" y="688"/>
                    <a:pt x="477" y="688"/>
                    <a:pt x="477" y="688"/>
                  </a:cubicBezTo>
                  <a:cubicBezTo>
                    <a:pt x="473" y="688"/>
                    <a:pt x="470" y="689"/>
                    <a:pt x="468" y="690"/>
                  </a:cubicBezTo>
                  <a:cubicBezTo>
                    <a:pt x="468" y="690"/>
                    <a:pt x="468" y="690"/>
                    <a:pt x="468" y="690"/>
                  </a:cubicBezTo>
                  <a:cubicBezTo>
                    <a:pt x="467" y="691"/>
                    <a:pt x="466" y="692"/>
                    <a:pt x="466" y="695"/>
                  </a:cubicBezTo>
                  <a:cubicBezTo>
                    <a:pt x="466" y="695"/>
                    <a:pt x="466" y="695"/>
                    <a:pt x="466" y="695"/>
                  </a:cubicBezTo>
                  <a:cubicBezTo>
                    <a:pt x="466" y="697"/>
                    <a:pt x="468" y="700"/>
                    <a:pt x="474" y="703"/>
                  </a:cubicBezTo>
                  <a:cubicBezTo>
                    <a:pt x="474" y="703"/>
                    <a:pt x="474" y="703"/>
                    <a:pt x="474" y="703"/>
                  </a:cubicBezTo>
                  <a:cubicBezTo>
                    <a:pt x="480" y="706"/>
                    <a:pt x="487" y="709"/>
                    <a:pt x="496" y="712"/>
                  </a:cubicBezTo>
                  <a:cubicBezTo>
                    <a:pt x="496" y="712"/>
                    <a:pt x="496" y="712"/>
                    <a:pt x="496" y="712"/>
                  </a:cubicBezTo>
                  <a:cubicBezTo>
                    <a:pt x="513" y="717"/>
                    <a:pt x="534" y="723"/>
                    <a:pt x="549" y="728"/>
                  </a:cubicBezTo>
                  <a:cubicBezTo>
                    <a:pt x="549" y="728"/>
                    <a:pt x="549" y="728"/>
                    <a:pt x="549" y="728"/>
                  </a:cubicBezTo>
                  <a:cubicBezTo>
                    <a:pt x="557" y="718"/>
                    <a:pt x="565" y="705"/>
                    <a:pt x="585" y="705"/>
                  </a:cubicBezTo>
                  <a:cubicBezTo>
                    <a:pt x="585" y="705"/>
                    <a:pt x="585" y="705"/>
                    <a:pt x="585" y="705"/>
                  </a:cubicBezTo>
                  <a:cubicBezTo>
                    <a:pt x="590" y="705"/>
                    <a:pt x="595" y="705"/>
                    <a:pt x="601" y="707"/>
                  </a:cubicBezTo>
                  <a:cubicBezTo>
                    <a:pt x="601" y="707"/>
                    <a:pt x="601" y="707"/>
                    <a:pt x="601" y="707"/>
                  </a:cubicBezTo>
                  <a:cubicBezTo>
                    <a:pt x="600" y="709"/>
                    <a:pt x="600" y="709"/>
                    <a:pt x="600" y="709"/>
                  </a:cubicBezTo>
                  <a:cubicBezTo>
                    <a:pt x="600" y="711"/>
                    <a:pt x="600" y="711"/>
                    <a:pt x="600" y="711"/>
                  </a:cubicBezTo>
                  <a:cubicBezTo>
                    <a:pt x="594" y="709"/>
                    <a:pt x="589" y="709"/>
                    <a:pt x="585" y="709"/>
                  </a:cubicBezTo>
                  <a:cubicBezTo>
                    <a:pt x="585" y="709"/>
                    <a:pt x="585" y="709"/>
                    <a:pt x="585" y="709"/>
                  </a:cubicBezTo>
                  <a:cubicBezTo>
                    <a:pt x="567" y="709"/>
                    <a:pt x="560" y="721"/>
                    <a:pt x="551" y="732"/>
                  </a:cubicBezTo>
                  <a:cubicBezTo>
                    <a:pt x="551" y="732"/>
                    <a:pt x="551" y="732"/>
                    <a:pt x="551" y="732"/>
                  </a:cubicBezTo>
                  <a:cubicBezTo>
                    <a:pt x="550" y="732"/>
                    <a:pt x="549" y="733"/>
                    <a:pt x="549" y="732"/>
                  </a:cubicBezTo>
                  <a:cubicBezTo>
                    <a:pt x="549" y="732"/>
                    <a:pt x="549" y="732"/>
                    <a:pt x="549" y="732"/>
                  </a:cubicBezTo>
                  <a:cubicBezTo>
                    <a:pt x="527" y="724"/>
                    <a:pt x="490" y="716"/>
                    <a:pt x="472" y="706"/>
                  </a:cubicBezTo>
                  <a:cubicBezTo>
                    <a:pt x="472" y="706"/>
                    <a:pt x="472" y="706"/>
                    <a:pt x="472" y="706"/>
                  </a:cubicBezTo>
                  <a:cubicBezTo>
                    <a:pt x="466" y="703"/>
                    <a:pt x="462" y="700"/>
                    <a:pt x="462" y="695"/>
                  </a:cubicBezTo>
                  <a:cubicBezTo>
                    <a:pt x="462" y="695"/>
                    <a:pt x="462" y="695"/>
                    <a:pt x="462" y="695"/>
                  </a:cubicBezTo>
                  <a:cubicBezTo>
                    <a:pt x="462" y="691"/>
                    <a:pt x="463" y="688"/>
                    <a:pt x="466" y="686"/>
                  </a:cubicBezTo>
                  <a:cubicBezTo>
                    <a:pt x="466" y="686"/>
                    <a:pt x="466" y="686"/>
                    <a:pt x="466" y="686"/>
                  </a:cubicBezTo>
                  <a:cubicBezTo>
                    <a:pt x="469" y="685"/>
                    <a:pt x="473" y="684"/>
                    <a:pt x="477" y="684"/>
                  </a:cubicBezTo>
                  <a:cubicBezTo>
                    <a:pt x="477" y="684"/>
                    <a:pt x="477" y="684"/>
                    <a:pt x="477" y="684"/>
                  </a:cubicBezTo>
                  <a:cubicBezTo>
                    <a:pt x="491" y="684"/>
                    <a:pt x="514" y="691"/>
                    <a:pt x="530" y="691"/>
                  </a:cubicBezTo>
                  <a:cubicBezTo>
                    <a:pt x="530" y="691"/>
                    <a:pt x="530" y="691"/>
                    <a:pt x="530" y="691"/>
                  </a:cubicBezTo>
                  <a:cubicBezTo>
                    <a:pt x="535" y="691"/>
                    <a:pt x="537" y="690"/>
                    <a:pt x="539" y="689"/>
                  </a:cubicBezTo>
                  <a:cubicBezTo>
                    <a:pt x="539" y="689"/>
                    <a:pt x="539" y="689"/>
                    <a:pt x="539" y="689"/>
                  </a:cubicBezTo>
                  <a:cubicBezTo>
                    <a:pt x="540" y="688"/>
                    <a:pt x="540" y="687"/>
                    <a:pt x="540" y="685"/>
                  </a:cubicBezTo>
                  <a:cubicBezTo>
                    <a:pt x="540" y="685"/>
                    <a:pt x="540" y="685"/>
                    <a:pt x="540" y="685"/>
                  </a:cubicBezTo>
                  <a:cubicBezTo>
                    <a:pt x="541" y="677"/>
                    <a:pt x="529" y="658"/>
                    <a:pt x="528" y="634"/>
                  </a:cubicBezTo>
                  <a:cubicBezTo>
                    <a:pt x="528" y="634"/>
                    <a:pt x="528" y="634"/>
                    <a:pt x="528" y="634"/>
                  </a:cubicBezTo>
                  <a:cubicBezTo>
                    <a:pt x="528" y="615"/>
                    <a:pt x="539" y="604"/>
                    <a:pt x="552" y="596"/>
                  </a:cubicBezTo>
                  <a:cubicBezTo>
                    <a:pt x="552" y="596"/>
                    <a:pt x="552" y="596"/>
                    <a:pt x="552" y="596"/>
                  </a:cubicBezTo>
                  <a:cubicBezTo>
                    <a:pt x="564" y="588"/>
                    <a:pt x="580" y="581"/>
                    <a:pt x="592" y="569"/>
                  </a:cubicBezTo>
                  <a:cubicBezTo>
                    <a:pt x="592" y="569"/>
                    <a:pt x="592" y="569"/>
                    <a:pt x="592" y="569"/>
                  </a:cubicBezTo>
                  <a:cubicBezTo>
                    <a:pt x="598" y="564"/>
                    <a:pt x="600" y="558"/>
                    <a:pt x="600" y="551"/>
                  </a:cubicBezTo>
                  <a:cubicBezTo>
                    <a:pt x="600" y="551"/>
                    <a:pt x="600" y="551"/>
                    <a:pt x="600" y="551"/>
                  </a:cubicBezTo>
                  <a:cubicBezTo>
                    <a:pt x="600" y="531"/>
                    <a:pt x="576" y="505"/>
                    <a:pt x="569" y="482"/>
                  </a:cubicBezTo>
                  <a:cubicBezTo>
                    <a:pt x="569" y="482"/>
                    <a:pt x="569" y="482"/>
                    <a:pt x="569" y="482"/>
                  </a:cubicBezTo>
                  <a:cubicBezTo>
                    <a:pt x="559" y="451"/>
                    <a:pt x="538" y="416"/>
                    <a:pt x="503" y="401"/>
                  </a:cubicBezTo>
                  <a:cubicBezTo>
                    <a:pt x="503" y="401"/>
                    <a:pt x="503" y="401"/>
                    <a:pt x="503" y="401"/>
                  </a:cubicBezTo>
                  <a:cubicBezTo>
                    <a:pt x="466" y="385"/>
                    <a:pt x="377" y="332"/>
                    <a:pt x="346" y="301"/>
                  </a:cubicBezTo>
                  <a:cubicBezTo>
                    <a:pt x="346" y="301"/>
                    <a:pt x="346" y="301"/>
                    <a:pt x="346" y="301"/>
                  </a:cubicBezTo>
                  <a:cubicBezTo>
                    <a:pt x="336" y="291"/>
                    <a:pt x="328" y="287"/>
                    <a:pt x="320" y="287"/>
                  </a:cubicBezTo>
                  <a:cubicBezTo>
                    <a:pt x="320" y="287"/>
                    <a:pt x="320" y="287"/>
                    <a:pt x="320" y="287"/>
                  </a:cubicBezTo>
                  <a:cubicBezTo>
                    <a:pt x="304" y="287"/>
                    <a:pt x="284" y="302"/>
                    <a:pt x="241" y="313"/>
                  </a:cubicBezTo>
                  <a:cubicBezTo>
                    <a:pt x="241" y="313"/>
                    <a:pt x="241" y="313"/>
                    <a:pt x="241" y="313"/>
                  </a:cubicBezTo>
                  <a:cubicBezTo>
                    <a:pt x="222" y="318"/>
                    <a:pt x="207" y="320"/>
                    <a:pt x="195" y="320"/>
                  </a:cubicBezTo>
                  <a:cubicBezTo>
                    <a:pt x="195" y="320"/>
                    <a:pt x="195" y="320"/>
                    <a:pt x="195" y="320"/>
                  </a:cubicBezTo>
                  <a:cubicBezTo>
                    <a:pt x="163" y="320"/>
                    <a:pt x="145" y="308"/>
                    <a:pt x="118" y="300"/>
                  </a:cubicBezTo>
                  <a:cubicBezTo>
                    <a:pt x="118" y="300"/>
                    <a:pt x="118" y="300"/>
                    <a:pt x="118" y="300"/>
                  </a:cubicBezTo>
                  <a:cubicBezTo>
                    <a:pt x="94" y="293"/>
                    <a:pt x="53" y="278"/>
                    <a:pt x="26" y="268"/>
                  </a:cubicBezTo>
                  <a:cubicBezTo>
                    <a:pt x="26" y="268"/>
                    <a:pt x="26" y="268"/>
                    <a:pt x="26" y="268"/>
                  </a:cubicBezTo>
                  <a:cubicBezTo>
                    <a:pt x="26" y="268"/>
                    <a:pt x="25" y="267"/>
                    <a:pt x="25" y="267"/>
                  </a:cubicBezTo>
                  <a:cubicBezTo>
                    <a:pt x="25" y="267"/>
                    <a:pt x="25" y="267"/>
                    <a:pt x="25" y="267"/>
                  </a:cubicBezTo>
                  <a:cubicBezTo>
                    <a:pt x="25" y="266"/>
                    <a:pt x="25" y="266"/>
                    <a:pt x="25" y="265"/>
                  </a:cubicBezTo>
                  <a:cubicBezTo>
                    <a:pt x="25" y="265"/>
                    <a:pt x="25" y="265"/>
                    <a:pt x="25" y="265"/>
                  </a:cubicBezTo>
                  <a:cubicBezTo>
                    <a:pt x="29" y="257"/>
                    <a:pt x="31" y="248"/>
                    <a:pt x="31" y="240"/>
                  </a:cubicBezTo>
                  <a:cubicBezTo>
                    <a:pt x="31" y="240"/>
                    <a:pt x="31" y="240"/>
                    <a:pt x="31" y="240"/>
                  </a:cubicBezTo>
                  <a:cubicBezTo>
                    <a:pt x="31" y="232"/>
                    <a:pt x="29" y="224"/>
                    <a:pt x="24" y="219"/>
                  </a:cubicBezTo>
                  <a:cubicBezTo>
                    <a:pt x="24" y="219"/>
                    <a:pt x="24" y="219"/>
                    <a:pt x="24" y="219"/>
                  </a:cubicBezTo>
                  <a:cubicBezTo>
                    <a:pt x="19" y="215"/>
                    <a:pt x="18" y="210"/>
                    <a:pt x="18" y="205"/>
                  </a:cubicBezTo>
                  <a:cubicBezTo>
                    <a:pt x="18" y="205"/>
                    <a:pt x="18" y="205"/>
                    <a:pt x="18" y="205"/>
                  </a:cubicBezTo>
                  <a:cubicBezTo>
                    <a:pt x="18" y="193"/>
                    <a:pt x="24" y="181"/>
                    <a:pt x="24" y="170"/>
                  </a:cubicBezTo>
                  <a:cubicBezTo>
                    <a:pt x="24" y="170"/>
                    <a:pt x="24" y="170"/>
                    <a:pt x="24" y="170"/>
                  </a:cubicBezTo>
                  <a:cubicBezTo>
                    <a:pt x="24" y="161"/>
                    <a:pt x="20" y="152"/>
                    <a:pt x="1" y="143"/>
                  </a:cubicBezTo>
                  <a:cubicBezTo>
                    <a:pt x="1" y="143"/>
                    <a:pt x="1" y="143"/>
                    <a:pt x="1" y="143"/>
                  </a:cubicBezTo>
                  <a:cubicBezTo>
                    <a:pt x="1" y="143"/>
                    <a:pt x="0" y="142"/>
                    <a:pt x="0" y="141"/>
                  </a:cubicBezTo>
                  <a:cubicBezTo>
                    <a:pt x="0" y="141"/>
                    <a:pt x="0" y="141"/>
                    <a:pt x="0" y="141"/>
                  </a:cubicBezTo>
                  <a:cubicBezTo>
                    <a:pt x="0" y="140"/>
                    <a:pt x="1" y="140"/>
                    <a:pt x="2" y="140"/>
                  </a:cubicBezTo>
                  <a:cubicBezTo>
                    <a:pt x="2" y="140"/>
                    <a:pt x="2" y="140"/>
                    <a:pt x="2" y="140"/>
                  </a:cubicBezTo>
                  <a:cubicBezTo>
                    <a:pt x="2" y="140"/>
                    <a:pt x="23" y="135"/>
                    <a:pt x="48" y="124"/>
                  </a:cubicBezTo>
                  <a:cubicBezTo>
                    <a:pt x="48" y="124"/>
                    <a:pt x="48" y="124"/>
                    <a:pt x="48" y="124"/>
                  </a:cubicBezTo>
                  <a:cubicBezTo>
                    <a:pt x="74" y="114"/>
                    <a:pt x="103" y="97"/>
                    <a:pt x="117" y="72"/>
                  </a:cubicBezTo>
                  <a:cubicBezTo>
                    <a:pt x="117" y="72"/>
                    <a:pt x="117" y="72"/>
                    <a:pt x="117" y="72"/>
                  </a:cubicBezTo>
                  <a:cubicBezTo>
                    <a:pt x="124" y="60"/>
                    <a:pt x="134" y="56"/>
                    <a:pt x="144" y="56"/>
                  </a:cubicBezTo>
                  <a:cubicBezTo>
                    <a:pt x="144" y="56"/>
                    <a:pt x="144" y="56"/>
                    <a:pt x="144" y="56"/>
                  </a:cubicBezTo>
                  <a:cubicBezTo>
                    <a:pt x="157" y="56"/>
                    <a:pt x="172" y="62"/>
                    <a:pt x="188" y="62"/>
                  </a:cubicBezTo>
                  <a:cubicBezTo>
                    <a:pt x="188" y="62"/>
                    <a:pt x="188" y="62"/>
                    <a:pt x="188" y="62"/>
                  </a:cubicBezTo>
                  <a:cubicBezTo>
                    <a:pt x="209" y="62"/>
                    <a:pt x="232" y="53"/>
                    <a:pt x="255" y="6"/>
                  </a:cubicBezTo>
                  <a:cubicBezTo>
                    <a:pt x="255" y="6"/>
                    <a:pt x="255" y="6"/>
                    <a:pt x="255" y="6"/>
                  </a:cubicBezTo>
                  <a:cubicBezTo>
                    <a:pt x="255" y="6"/>
                    <a:pt x="256" y="5"/>
                    <a:pt x="256" y="5"/>
                  </a:cubicBezTo>
                  <a:cubicBezTo>
                    <a:pt x="256" y="5"/>
                    <a:pt x="256" y="5"/>
                    <a:pt x="256" y="5"/>
                  </a:cubicBezTo>
                  <a:cubicBezTo>
                    <a:pt x="262" y="4"/>
                    <a:pt x="278" y="1"/>
                    <a:pt x="298" y="0"/>
                  </a:cubicBezTo>
                  <a:cubicBezTo>
                    <a:pt x="298" y="0"/>
                    <a:pt x="298" y="0"/>
                    <a:pt x="298" y="0"/>
                  </a:cubicBezTo>
                  <a:cubicBezTo>
                    <a:pt x="299" y="0"/>
                    <a:pt x="299" y="0"/>
                    <a:pt x="300" y="0"/>
                  </a:cubicBezTo>
                  <a:cubicBezTo>
                    <a:pt x="300" y="0"/>
                    <a:pt x="300" y="0"/>
                    <a:pt x="300" y="0"/>
                  </a:cubicBezTo>
                  <a:cubicBezTo>
                    <a:pt x="300" y="1"/>
                    <a:pt x="301" y="1"/>
                    <a:pt x="301" y="2"/>
                  </a:cubicBezTo>
                  <a:cubicBezTo>
                    <a:pt x="301" y="2"/>
                    <a:pt x="301" y="2"/>
                    <a:pt x="301" y="2"/>
                  </a:cubicBezTo>
                  <a:cubicBezTo>
                    <a:pt x="300" y="25"/>
                    <a:pt x="303" y="55"/>
                    <a:pt x="313" y="64"/>
                  </a:cubicBezTo>
                  <a:cubicBezTo>
                    <a:pt x="313" y="64"/>
                    <a:pt x="313" y="64"/>
                    <a:pt x="313" y="64"/>
                  </a:cubicBezTo>
                  <a:cubicBezTo>
                    <a:pt x="317" y="68"/>
                    <a:pt x="318" y="76"/>
                    <a:pt x="318" y="85"/>
                  </a:cubicBezTo>
                  <a:cubicBezTo>
                    <a:pt x="318" y="85"/>
                    <a:pt x="318" y="85"/>
                    <a:pt x="318" y="85"/>
                  </a:cubicBezTo>
                  <a:cubicBezTo>
                    <a:pt x="318" y="101"/>
                    <a:pt x="314" y="122"/>
                    <a:pt x="314" y="140"/>
                  </a:cubicBezTo>
                  <a:cubicBezTo>
                    <a:pt x="314" y="140"/>
                    <a:pt x="314" y="140"/>
                    <a:pt x="314" y="140"/>
                  </a:cubicBezTo>
                  <a:cubicBezTo>
                    <a:pt x="314" y="149"/>
                    <a:pt x="315" y="158"/>
                    <a:pt x="319" y="164"/>
                  </a:cubicBezTo>
                  <a:cubicBezTo>
                    <a:pt x="319" y="164"/>
                    <a:pt x="319" y="164"/>
                    <a:pt x="319" y="164"/>
                  </a:cubicBezTo>
                  <a:cubicBezTo>
                    <a:pt x="323" y="170"/>
                    <a:pt x="328" y="174"/>
                    <a:pt x="338" y="174"/>
                  </a:cubicBezTo>
                  <a:cubicBezTo>
                    <a:pt x="338" y="174"/>
                    <a:pt x="338" y="174"/>
                    <a:pt x="338" y="174"/>
                  </a:cubicBezTo>
                  <a:cubicBezTo>
                    <a:pt x="380" y="174"/>
                    <a:pt x="401" y="145"/>
                    <a:pt x="426" y="145"/>
                  </a:cubicBezTo>
                  <a:cubicBezTo>
                    <a:pt x="426" y="145"/>
                    <a:pt x="426" y="145"/>
                    <a:pt x="426" y="145"/>
                  </a:cubicBezTo>
                  <a:cubicBezTo>
                    <a:pt x="430" y="145"/>
                    <a:pt x="434" y="146"/>
                    <a:pt x="438" y="147"/>
                  </a:cubicBezTo>
                  <a:cubicBezTo>
                    <a:pt x="438" y="147"/>
                    <a:pt x="438" y="147"/>
                    <a:pt x="438" y="147"/>
                  </a:cubicBezTo>
                  <a:cubicBezTo>
                    <a:pt x="455" y="154"/>
                    <a:pt x="469" y="167"/>
                    <a:pt x="470" y="184"/>
                  </a:cubicBezTo>
                  <a:cubicBezTo>
                    <a:pt x="470" y="184"/>
                    <a:pt x="470" y="184"/>
                    <a:pt x="470" y="184"/>
                  </a:cubicBezTo>
                  <a:cubicBezTo>
                    <a:pt x="470" y="195"/>
                    <a:pt x="464" y="207"/>
                    <a:pt x="451" y="220"/>
                  </a:cubicBezTo>
                  <a:cubicBezTo>
                    <a:pt x="451" y="220"/>
                    <a:pt x="451" y="220"/>
                    <a:pt x="451" y="220"/>
                  </a:cubicBezTo>
                  <a:cubicBezTo>
                    <a:pt x="451" y="224"/>
                    <a:pt x="453" y="238"/>
                    <a:pt x="459" y="251"/>
                  </a:cubicBezTo>
                  <a:cubicBezTo>
                    <a:pt x="459" y="251"/>
                    <a:pt x="459" y="251"/>
                    <a:pt x="459" y="251"/>
                  </a:cubicBezTo>
                  <a:cubicBezTo>
                    <a:pt x="466" y="267"/>
                    <a:pt x="476" y="283"/>
                    <a:pt x="494" y="283"/>
                  </a:cubicBezTo>
                  <a:cubicBezTo>
                    <a:pt x="494" y="283"/>
                    <a:pt x="494" y="283"/>
                    <a:pt x="494" y="283"/>
                  </a:cubicBezTo>
                  <a:cubicBezTo>
                    <a:pt x="515" y="283"/>
                    <a:pt x="523" y="299"/>
                    <a:pt x="530" y="313"/>
                  </a:cubicBezTo>
                  <a:cubicBezTo>
                    <a:pt x="530" y="313"/>
                    <a:pt x="530" y="313"/>
                    <a:pt x="530" y="313"/>
                  </a:cubicBezTo>
                  <a:cubicBezTo>
                    <a:pt x="537" y="328"/>
                    <a:pt x="543" y="342"/>
                    <a:pt x="555" y="342"/>
                  </a:cubicBezTo>
                  <a:cubicBezTo>
                    <a:pt x="555" y="342"/>
                    <a:pt x="555" y="342"/>
                    <a:pt x="555" y="342"/>
                  </a:cubicBezTo>
                  <a:cubicBezTo>
                    <a:pt x="562" y="341"/>
                    <a:pt x="562" y="340"/>
                    <a:pt x="562" y="337"/>
                  </a:cubicBezTo>
                  <a:cubicBezTo>
                    <a:pt x="562" y="337"/>
                    <a:pt x="562" y="337"/>
                    <a:pt x="562" y="337"/>
                  </a:cubicBezTo>
                  <a:cubicBezTo>
                    <a:pt x="562" y="332"/>
                    <a:pt x="557" y="321"/>
                    <a:pt x="556" y="312"/>
                  </a:cubicBezTo>
                  <a:cubicBezTo>
                    <a:pt x="556" y="312"/>
                    <a:pt x="556" y="312"/>
                    <a:pt x="556" y="312"/>
                  </a:cubicBezTo>
                  <a:cubicBezTo>
                    <a:pt x="556" y="302"/>
                    <a:pt x="563" y="294"/>
                    <a:pt x="584" y="292"/>
                  </a:cubicBezTo>
                  <a:cubicBezTo>
                    <a:pt x="584" y="292"/>
                    <a:pt x="584" y="292"/>
                    <a:pt x="584" y="292"/>
                  </a:cubicBezTo>
                  <a:cubicBezTo>
                    <a:pt x="611" y="290"/>
                    <a:pt x="625" y="283"/>
                    <a:pt x="637" y="277"/>
                  </a:cubicBezTo>
                  <a:cubicBezTo>
                    <a:pt x="637" y="277"/>
                    <a:pt x="637" y="277"/>
                    <a:pt x="637" y="277"/>
                  </a:cubicBezTo>
                  <a:cubicBezTo>
                    <a:pt x="649" y="271"/>
                    <a:pt x="659" y="265"/>
                    <a:pt x="675" y="265"/>
                  </a:cubicBezTo>
                  <a:cubicBezTo>
                    <a:pt x="675" y="265"/>
                    <a:pt x="675" y="265"/>
                    <a:pt x="675" y="265"/>
                  </a:cubicBezTo>
                  <a:cubicBezTo>
                    <a:pt x="694" y="265"/>
                    <a:pt x="706" y="283"/>
                    <a:pt x="706" y="301"/>
                  </a:cubicBezTo>
                  <a:cubicBezTo>
                    <a:pt x="706" y="301"/>
                    <a:pt x="706" y="301"/>
                    <a:pt x="706" y="301"/>
                  </a:cubicBezTo>
                  <a:cubicBezTo>
                    <a:pt x="706" y="316"/>
                    <a:pt x="697" y="332"/>
                    <a:pt x="676" y="336"/>
                  </a:cubicBezTo>
                  <a:cubicBezTo>
                    <a:pt x="676" y="336"/>
                    <a:pt x="676" y="336"/>
                    <a:pt x="676" y="336"/>
                  </a:cubicBezTo>
                  <a:cubicBezTo>
                    <a:pt x="655" y="341"/>
                    <a:pt x="646" y="357"/>
                    <a:pt x="646" y="373"/>
                  </a:cubicBezTo>
                  <a:cubicBezTo>
                    <a:pt x="646" y="373"/>
                    <a:pt x="646" y="373"/>
                    <a:pt x="646" y="373"/>
                  </a:cubicBezTo>
                  <a:cubicBezTo>
                    <a:pt x="646" y="381"/>
                    <a:pt x="649" y="388"/>
                    <a:pt x="652" y="394"/>
                  </a:cubicBezTo>
                  <a:cubicBezTo>
                    <a:pt x="652" y="394"/>
                    <a:pt x="652" y="394"/>
                    <a:pt x="652" y="394"/>
                  </a:cubicBezTo>
                  <a:cubicBezTo>
                    <a:pt x="656" y="399"/>
                    <a:pt x="661" y="403"/>
                    <a:pt x="668" y="403"/>
                  </a:cubicBezTo>
                  <a:cubicBezTo>
                    <a:pt x="668" y="403"/>
                    <a:pt x="668" y="403"/>
                    <a:pt x="668" y="403"/>
                  </a:cubicBezTo>
                  <a:cubicBezTo>
                    <a:pt x="679" y="403"/>
                    <a:pt x="702" y="398"/>
                    <a:pt x="726" y="391"/>
                  </a:cubicBezTo>
                  <a:cubicBezTo>
                    <a:pt x="726" y="391"/>
                    <a:pt x="726" y="391"/>
                    <a:pt x="726" y="391"/>
                  </a:cubicBezTo>
                  <a:cubicBezTo>
                    <a:pt x="727" y="391"/>
                    <a:pt x="728" y="391"/>
                    <a:pt x="728" y="392"/>
                  </a:cubicBezTo>
                  <a:cubicBezTo>
                    <a:pt x="728" y="392"/>
                    <a:pt x="728" y="392"/>
                    <a:pt x="728" y="392"/>
                  </a:cubicBezTo>
                  <a:cubicBezTo>
                    <a:pt x="739" y="407"/>
                    <a:pt x="757" y="432"/>
                    <a:pt x="764" y="447"/>
                  </a:cubicBezTo>
                  <a:cubicBezTo>
                    <a:pt x="764" y="447"/>
                    <a:pt x="764" y="447"/>
                    <a:pt x="764" y="447"/>
                  </a:cubicBezTo>
                  <a:cubicBezTo>
                    <a:pt x="770" y="459"/>
                    <a:pt x="771" y="479"/>
                    <a:pt x="771" y="498"/>
                  </a:cubicBezTo>
                  <a:cubicBezTo>
                    <a:pt x="771" y="498"/>
                    <a:pt x="771" y="498"/>
                    <a:pt x="771" y="498"/>
                  </a:cubicBezTo>
                  <a:cubicBezTo>
                    <a:pt x="772" y="516"/>
                    <a:pt x="773" y="534"/>
                    <a:pt x="779" y="539"/>
                  </a:cubicBezTo>
                  <a:cubicBezTo>
                    <a:pt x="779" y="539"/>
                    <a:pt x="779" y="539"/>
                    <a:pt x="779" y="539"/>
                  </a:cubicBezTo>
                  <a:cubicBezTo>
                    <a:pt x="789" y="549"/>
                    <a:pt x="817" y="569"/>
                    <a:pt x="838" y="569"/>
                  </a:cubicBezTo>
                  <a:cubicBezTo>
                    <a:pt x="838" y="569"/>
                    <a:pt x="838" y="569"/>
                    <a:pt x="838" y="569"/>
                  </a:cubicBezTo>
                  <a:cubicBezTo>
                    <a:pt x="845" y="568"/>
                    <a:pt x="851" y="567"/>
                    <a:pt x="855" y="562"/>
                  </a:cubicBezTo>
                  <a:cubicBezTo>
                    <a:pt x="855" y="562"/>
                    <a:pt x="855" y="562"/>
                    <a:pt x="855" y="562"/>
                  </a:cubicBezTo>
                  <a:cubicBezTo>
                    <a:pt x="865" y="553"/>
                    <a:pt x="869" y="541"/>
                    <a:pt x="869" y="528"/>
                  </a:cubicBezTo>
                  <a:cubicBezTo>
                    <a:pt x="869" y="528"/>
                    <a:pt x="869" y="528"/>
                    <a:pt x="869" y="528"/>
                  </a:cubicBezTo>
                  <a:cubicBezTo>
                    <a:pt x="869" y="515"/>
                    <a:pt x="864" y="502"/>
                    <a:pt x="857" y="490"/>
                  </a:cubicBezTo>
                  <a:cubicBezTo>
                    <a:pt x="857" y="490"/>
                    <a:pt x="857" y="490"/>
                    <a:pt x="857" y="490"/>
                  </a:cubicBezTo>
                  <a:cubicBezTo>
                    <a:pt x="856" y="487"/>
                    <a:pt x="856" y="485"/>
                    <a:pt x="856" y="482"/>
                  </a:cubicBezTo>
                  <a:cubicBezTo>
                    <a:pt x="856" y="482"/>
                    <a:pt x="856" y="482"/>
                    <a:pt x="856" y="482"/>
                  </a:cubicBezTo>
                  <a:cubicBezTo>
                    <a:pt x="856" y="476"/>
                    <a:pt x="859" y="469"/>
                    <a:pt x="864" y="461"/>
                  </a:cubicBezTo>
                  <a:cubicBezTo>
                    <a:pt x="864" y="461"/>
                    <a:pt x="864" y="461"/>
                    <a:pt x="864" y="461"/>
                  </a:cubicBezTo>
                  <a:cubicBezTo>
                    <a:pt x="865" y="460"/>
                    <a:pt x="866" y="460"/>
                    <a:pt x="867" y="461"/>
                  </a:cubicBezTo>
                  <a:cubicBezTo>
                    <a:pt x="867" y="461"/>
                    <a:pt x="867" y="461"/>
                    <a:pt x="867" y="461"/>
                  </a:cubicBezTo>
                  <a:cubicBezTo>
                    <a:pt x="885" y="469"/>
                    <a:pt x="925" y="486"/>
                    <a:pt x="940" y="492"/>
                  </a:cubicBezTo>
                  <a:cubicBezTo>
                    <a:pt x="940" y="492"/>
                    <a:pt x="940" y="492"/>
                    <a:pt x="940" y="492"/>
                  </a:cubicBezTo>
                  <a:cubicBezTo>
                    <a:pt x="956" y="498"/>
                    <a:pt x="977" y="512"/>
                    <a:pt x="977" y="527"/>
                  </a:cubicBezTo>
                  <a:cubicBezTo>
                    <a:pt x="977" y="527"/>
                    <a:pt x="977" y="527"/>
                    <a:pt x="977" y="527"/>
                  </a:cubicBezTo>
                  <a:cubicBezTo>
                    <a:pt x="977" y="531"/>
                    <a:pt x="976" y="535"/>
                    <a:pt x="972" y="538"/>
                  </a:cubicBezTo>
                  <a:cubicBezTo>
                    <a:pt x="972" y="538"/>
                    <a:pt x="972" y="538"/>
                    <a:pt x="972" y="538"/>
                  </a:cubicBezTo>
                  <a:cubicBezTo>
                    <a:pt x="958" y="553"/>
                    <a:pt x="930" y="585"/>
                    <a:pt x="913" y="602"/>
                  </a:cubicBezTo>
                  <a:cubicBezTo>
                    <a:pt x="913" y="602"/>
                    <a:pt x="913" y="602"/>
                    <a:pt x="913" y="602"/>
                  </a:cubicBezTo>
                  <a:cubicBezTo>
                    <a:pt x="904" y="611"/>
                    <a:pt x="890" y="614"/>
                    <a:pt x="878" y="619"/>
                  </a:cubicBezTo>
                  <a:cubicBezTo>
                    <a:pt x="878" y="619"/>
                    <a:pt x="878" y="619"/>
                    <a:pt x="878" y="619"/>
                  </a:cubicBezTo>
                  <a:cubicBezTo>
                    <a:pt x="866" y="623"/>
                    <a:pt x="856" y="627"/>
                    <a:pt x="852" y="637"/>
                  </a:cubicBezTo>
                  <a:cubicBezTo>
                    <a:pt x="852" y="637"/>
                    <a:pt x="852" y="637"/>
                    <a:pt x="852" y="637"/>
                  </a:cubicBezTo>
                  <a:cubicBezTo>
                    <a:pt x="851" y="640"/>
                    <a:pt x="850" y="643"/>
                    <a:pt x="850" y="646"/>
                  </a:cubicBezTo>
                  <a:cubicBezTo>
                    <a:pt x="850" y="646"/>
                    <a:pt x="850" y="646"/>
                    <a:pt x="850" y="646"/>
                  </a:cubicBezTo>
                  <a:cubicBezTo>
                    <a:pt x="850" y="660"/>
                    <a:pt x="859" y="675"/>
                    <a:pt x="859" y="688"/>
                  </a:cubicBezTo>
                  <a:cubicBezTo>
                    <a:pt x="859" y="688"/>
                    <a:pt x="859" y="688"/>
                    <a:pt x="859" y="688"/>
                  </a:cubicBezTo>
                  <a:cubicBezTo>
                    <a:pt x="859" y="693"/>
                    <a:pt x="858" y="697"/>
                    <a:pt x="854" y="701"/>
                  </a:cubicBezTo>
                  <a:cubicBezTo>
                    <a:pt x="854" y="701"/>
                    <a:pt x="854" y="701"/>
                    <a:pt x="854" y="701"/>
                  </a:cubicBezTo>
                  <a:cubicBezTo>
                    <a:pt x="847" y="708"/>
                    <a:pt x="845" y="717"/>
                    <a:pt x="841" y="724"/>
                  </a:cubicBezTo>
                  <a:cubicBezTo>
                    <a:pt x="841" y="724"/>
                    <a:pt x="841" y="724"/>
                    <a:pt x="841" y="724"/>
                  </a:cubicBezTo>
                  <a:cubicBezTo>
                    <a:pt x="837" y="732"/>
                    <a:pt x="830" y="738"/>
                    <a:pt x="817" y="738"/>
                  </a:cubicBezTo>
                  <a:cubicBezTo>
                    <a:pt x="817" y="738"/>
                    <a:pt x="817" y="738"/>
                    <a:pt x="817" y="738"/>
                  </a:cubicBezTo>
                  <a:cubicBezTo>
                    <a:pt x="810" y="738"/>
                    <a:pt x="805" y="742"/>
                    <a:pt x="801" y="748"/>
                  </a:cubicBezTo>
                  <a:cubicBezTo>
                    <a:pt x="801" y="748"/>
                    <a:pt x="801" y="748"/>
                    <a:pt x="801" y="748"/>
                  </a:cubicBezTo>
                  <a:cubicBezTo>
                    <a:pt x="798" y="755"/>
                    <a:pt x="796" y="763"/>
                    <a:pt x="796" y="772"/>
                  </a:cubicBezTo>
                  <a:cubicBezTo>
                    <a:pt x="796" y="772"/>
                    <a:pt x="796" y="772"/>
                    <a:pt x="796" y="772"/>
                  </a:cubicBezTo>
                  <a:cubicBezTo>
                    <a:pt x="796" y="785"/>
                    <a:pt x="799" y="797"/>
                    <a:pt x="806" y="804"/>
                  </a:cubicBezTo>
                  <a:cubicBezTo>
                    <a:pt x="806" y="804"/>
                    <a:pt x="806" y="804"/>
                    <a:pt x="806" y="804"/>
                  </a:cubicBezTo>
                  <a:cubicBezTo>
                    <a:pt x="806" y="804"/>
                    <a:pt x="808" y="805"/>
                    <a:pt x="809" y="806"/>
                  </a:cubicBezTo>
                  <a:cubicBezTo>
                    <a:pt x="809" y="806"/>
                    <a:pt x="809" y="806"/>
                    <a:pt x="809" y="806"/>
                  </a:cubicBezTo>
                  <a:cubicBezTo>
                    <a:pt x="810" y="806"/>
                    <a:pt x="810" y="807"/>
                    <a:pt x="810" y="807"/>
                  </a:cubicBezTo>
                  <a:cubicBezTo>
                    <a:pt x="810" y="807"/>
                    <a:pt x="810" y="807"/>
                    <a:pt x="810" y="807"/>
                  </a:cubicBezTo>
                  <a:cubicBezTo>
                    <a:pt x="810" y="808"/>
                    <a:pt x="810" y="809"/>
                    <a:pt x="809" y="809"/>
                  </a:cubicBezTo>
                  <a:cubicBezTo>
                    <a:pt x="809" y="809"/>
                    <a:pt x="809" y="809"/>
                    <a:pt x="809" y="809"/>
                  </a:cubicBezTo>
                  <a:cubicBezTo>
                    <a:pt x="797" y="821"/>
                    <a:pt x="779" y="836"/>
                    <a:pt x="763" y="836"/>
                  </a:cubicBezTo>
                  <a:cubicBezTo>
                    <a:pt x="763" y="836"/>
                    <a:pt x="763" y="836"/>
                    <a:pt x="763" y="836"/>
                  </a:cubicBezTo>
                  <a:cubicBezTo>
                    <a:pt x="763" y="836"/>
                    <a:pt x="763" y="836"/>
                    <a:pt x="763" y="836"/>
                  </a:cubicBezTo>
                  <a:cubicBezTo>
                    <a:pt x="763" y="836"/>
                    <a:pt x="763" y="836"/>
                    <a:pt x="763" y="836"/>
                  </a:cubicBezTo>
                  <a:cubicBezTo>
                    <a:pt x="757" y="836"/>
                    <a:pt x="751" y="834"/>
                    <a:pt x="746" y="829"/>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7" name="Freeform 66"/>
            <p:cNvSpPr>
              <a:spLocks noEditPoints="1"/>
            </p:cNvSpPr>
            <p:nvPr/>
          </p:nvSpPr>
          <p:spPr bwMode="auto">
            <a:xfrm>
              <a:off x="3246441" y="3784602"/>
              <a:ext cx="1755777" cy="1519239"/>
            </a:xfrm>
            <a:custGeom>
              <a:avLst/>
              <a:gdLst>
                <a:gd name="T0" fmla="*/ 651953 w 781"/>
                <a:gd name="T1" fmla="*/ 1359674 h 676"/>
                <a:gd name="T2" fmla="*/ 451871 w 781"/>
                <a:gd name="T3" fmla="*/ 1182130 h 676"/>
                <a:gd name="T4" fmla="*/ 449623 w 781"/>
                <a:gd name="T5" fmla="*/ 1063018 h 676"/>
                <a:gd name="T6" fmla="*/ 328225 w 781"/>
                <a:gd name="T7" fmla="*/ 1128192 h 676"/>
                <a:gd name="T8" fmla="*/ 281014 w 781"/>
                <a:gd name="T9" fmla="*/ 1038296 h 676"/>
                <a:gd name="T10" fmla="*/ 251789 w 781"/>
                <a:gd name="T11" fmla="*/ 921432 h 676"/>
                <a:gd name="T12" fmla="*/ 56203 w 781"/>
                <a:gd name="T13" fmla="*/ 312388 h 676"/>
                <a:gd name="T14" fmla="*/ 8992 w 781"/>
                <a:gd name="T15" fmla="*/ 312388 h 676"/>
                <a:gd name="T16" fmla="*/ 0 w 781"/>
                <a:gd name="T17" fmla="*/ 310141 h 676"/>
                <a:gd name="T18" fmla="*/ 438382 w 781"/>
                <a:gd name="T19" fmla="*/ 159565 h 676"/>
                <a:gd name="T20" fmla="*/ 568773 w 781"/>
                <a:gd name="T21" fmla="*/ 235976 h 676"/>
                <a:gd name="T22" fmla="*/ 773351 w 781"/>
                <a:gd name="T23" fmla="*/ 125854 h 676"/>
                <a:gd name="T24" fmla="*/ 793584 w 781"/>
                <a:gd name="T25" fmla="*/ 78659 h 676"/>
                <a:gd name="T26" fmla="*/ 759863 w 781"/>
                <a:gd name="T27" fmla="*/ 53937 h 676"/>
                <a:gd name="T28" fmla="*/ 879013 w 781"/>
                <a:gd name="T29" fmla="*/ 4495 h 676"/>
                <a:gd name="T30" fmla="*/ 1211733 w 781"/>
                <a:gd name="T31" fmla="*/ 274182 h 676"/>
                <a:gd name="T32" fmla="*/ 1342124 w 781"/>
                <a:gd name="T33" fmla="*/ 226987 h 676"/>
                <a:gd name="T34" fmla="*/ 1753529 w 781"/>
                <a:gd name="T35" fmla="*/ 357336 h 676"/>
                <a:gd name="T36" fmla="*/ 1683837 w 781"/>
                <a:gd name="T37" fmla="*/ 534880 h 676"/>
                <a:gd name="T38" fmla="*/ 1405071 w 781"/>
                <a:gd name="T39" fmla="*/ 676466 h 676"/>
                <a:gd name="T40" fmla="*/ 1301658 w 781"/>
                <a:gd name="T41" fmla="*/ 845021 h 676"/>
                <a:gd name="T42" fmla="*/ 1407319 w 781"/>
                <a:gd name="T43" fmla="*/ 979864 h 676"/>
                <a:gd name="T44" fmla="*/ 1425304 w 781"/>
                <a:gd name="T45" fmla="*/ 1033802 h 676"/>
                <a:gd name="T46" fmla="*/ 1292666 w 781"/>
                <a:gd name="T47" fmla="*/ 1229325 h 676"/>
                <a:gd name="T48" fmla="*/ 1288169 w 781"/>
                <a:gd name="T49" fmla="*/ 1224830 h 676"/>
                <a:gd name="T50" fmla="*/ 1225222 w 781"/>
                <a:gd name="T51" fmla="*/ 1134934 h 676"/>
                <a:gd name="T52" fmla="*/ 1171267 w 781"/>
                <a:gd name="T53" fmla="*/ 1150666 h 676"/>
                <a:gd name="T54" fmla="*/ 1047621 w 781"/>
                <a:gd name="T55" fmla="*/ 1060770 h 676"/>
                <a:gd name="T56" fmla="*/ 914982 w 781"/>
                <a:gd name="T57" fmla="*/ 1427096 h 676"/>
                <a:gd name="T58" fmla="*/ 795832 w 781"/>
                <a:gd name="T59" fmla="*/ 1510249 h 676"/>
                <a:gd name="T60" fmla="*/ 454119 w 781"/>
                <a:gd name="T61" fmla="*/ 1040544 h 676"/>
                <a:gd name="T62" fmla="*/ 456367 w 781"/>
                <a:gd name="T63" fmla="*/ 1175388 h 676"/>
                <a:gd name="T64" fmla="*/ 539547 w 781"/>
                <a:gd name="T65" fmla="*/ 1215841 h 676"/>
                <a:gd name="T66" fmla="*/ 777847 w 781"/>
                <a:gd name="T67" fmla="*/ 1510249 h 676"/>
                <a:gd name="T68" fmla="*/ 905990 w 781"/>
                <a:gd name="T69" fmla="*/ 1424848 h 676"/>
                <a:gd name="T70" fmla="*/ 1072350 w 781"/>
                <a:gd name="T71" fmla="*/ 1038296 h 676"/>
                <a:gd name="T72" fmla="*/ 1175764 w 781"/>
                <a:gd name="T73" fmla="*/ 1143924 h 676"/>
                <a:gd name="T74" fmla="*/ 1249951 w 781"/>
                <a:gd name="T75" fmla="*/ 1101224 h 676"/>
                <a:gd name="T76" fmla="*/ 1279177 w 781"/>
                <a:gd name="T77" fmla="*/ 1152914 h 676"/>
                <a:gd name="T78" fmla="*/ 1301658 w 781"/>
                <a:gd name="T79" fmla="*/ 1220335 h 676"/>
                <a:gd name="T80" fmla="*/ 1438793 w 781"/>
                <a:gd name="T81" fmla="*/ 1105718 h 676"/>
                <a:gd name="T82" fmla="*/ 1398327 w 781"/>
                <a:gd name="T83" fmla="*/ 979864 h 676"/>
                <a:gd name="T84" fmla="*/ 1292666 w 781"/>
                <a:gd name="T85" fmla="*/ 845021 h 676"/>
                <a:gd name="T86" fmla="*/ 1551199 w 781"/>
                <a:gd name="T87" fmla="*/ 716919 h 676"/>
                <a:gd name="T88" fmla="*/ 1674845 w 781"/>
                <a:gd name="T89" fmla="*/ 532633 h 676"/>
                <a:gd name="T90" fmla="*/ 1344372 w 781"/>
                <a:gd name="T91" fmla="*/ 235976 h 676"/>
                <a:gd name="T92" fmla="*/ 1204989 w 781"/>
                <a:gd name="T93" fmla="*/ 278677 h 676"/>
                <a:gd name="T94" fmla="*/ 876764 w 781"/>
                <a:gd name="T95" fmla="*/ 13484 h 676"/>
                <a:gd name="T96" fmla="*/ 771103 w 781"/>
                <a:gd name="T97" fmla="*/ 56185 h 676"/>
                <a:gd name="T98" fmla="*/ 777847 w 781"/>
                <a:gd name="T99" fmla="*/ 134844 h 676"/>
                <a:gd name="T100" fmla="*/ 589006 w 781"/>
                <a:gd name="T101" fmla="*/ 233729 h 676"/>
                <a:gd name="T102" fmla="*/ 438382 w 781"/>
                <a:gd name="T103" fmla="*/ 168555 h 676"/>
                <a:gd name="T104" fmla="*/ 161864 w 781"/>
                <a:gd name="T105" fmla="*/ 168555 h 676"/>
                <a:gd name="T106" fmla="*/ 65195 w 781"/>
                <a:gd name="T107" fmla="*/ 310141 h 676"/>
                <a:gd name="T108" fmla="*/ 260781 w 781"/>
                <a:gd name="T109" fmla="*/ 921432 h 676"/>
                <a:gd name="T110" fmla="*/ 319232 w 781"/>
                <a:gd name="T111" fmla="*/ 1116955 h 676"/>
                <a:gd name="T112" fmla="*/ 377683 w 781"/>
                <a:gd name="T113" fmla="*/ 1078750 h 676"/>
                <a:gd name="T114" fmla="*/ 454119 w 781"/>
                <a:gd name="T115" fmla="*/ 1040544 h 6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781" h="676">
                  <a:moveTo>
                    <a:pt x="346" y="676"/>
                  </a:moveTo>
                  <a:cubicBezTo>
                    <a:pt x="335" y="676"/>
                    <a:pt x="326" y="661"/>
                    <a:pt x="316" y="646"/>
                  </a:cubicBezTo>
                  <a:cubicBezTo>
                    <a:pt x="316" y="646"/>
                    <a:pt x="316" y="646"/>
                    <a:pt x="316" y="646"/>
                  </a:cubicBezTo>
                  <a:cubicBezTo>
                    <a:pt x="307" y="630"/>
                    <a:pt x="298" y="612"/>
                    <a:pt x="290" y="605"/>
                  </a:cubicBezTo>
                  <a:cubicBezTo>
                    <a:pt x="290" y="605"/>
                    <a:pt x="290" y="605"/>
                    <a:pt x="290" y="605"/>
                  </a:cubicBezTo>
                  <a:cubicBezTo>
                    <a:pt x="273" y="588"/>
                    <a:pt x="242" y="562"/>
                    <a:pt x="237" y="542"/>
                  </a:cubicBezTo>
                  <a:cubicBezTo>
                    <a:pt x="237" y="542"/>
                    <a:pt x="237" y="542"/>
                    <a:pt x="237" y="542"/>
                  </a:cubicBezTo>
                  <a:cubicBezTo>
                    <a:pt x="235" y="536"/>
                    <a:pt x="230" y="534"/>
                    <a:pt x="223" y="532"/>
                  </a:cubicBezTo>
                  <a:cubicBezTo>
                    <a:pt x="223" y="532"/>
                    <a:pt x="223" y="532"/>
                    <a:pt x="223" y="532"/>
                  </a:cubicBezTo>
                  <a:cubicBezTo>
                    <a:pt x="215" y="530"/>
                    <a:pt x="207" y="530"/>
                    <a:pt x="201" y="526"/>
                  </a:cubicBezTo>
                  <a:cubicBezTo>
                    <a:pt x="201" y="526"/>
                    <a:pt x="201" y="526"/>
                    <a:pt x="201" y="526"/>
                  </a:cubicBezTo>
                  <a:cubicBezTo>
                    <a:pt x="197" y="524"/>
                    <a:pt x="194" y="520"/>
                    <a:pt x="195" y="515"/>
                  </a:cubicBezTo>
                  <a:cubicBezTo>
                    <a:pt x="195" y="515"/>
                    <a:pt x="195" y="515"/>
                    <a:pt x="195" y="515"/>
                  </a:cubicBezTo>
                  <a:cubicBezTo>
                    <a:pt x="195" y="501"/>
                    <a:pt x="200" y="484"/>
                    <a:pt x="200" y="473"/>
                  </a:cubicBezTo>
                  <a:cubicBezTo>
                    <a:pt x="200" y="473"/>
                    <a:pt x="200" y="473"/>
                    <a:pt x="200" y="473"/>
                  </a:cubicBezTo>
                  <a:cubicBezTo>
                    <a:pt x="200" y="466"/>
                    <a:pt x="199" y="463"/>
                    <a:pt x="194" y="463"/>
                  </a:cubicBezTo>
                  <a:cubicBezTo>
                    <a:pt x="194" y="463"/>
                    <a:pt x="194" y="463"/>
                    <a:pt x="194" y="463"/>
                  </a:cubicBezTo>
                  <a:cubicBezTo>
                    <a:pt x="188" y="463"/>
                    <a:pt x="179" y="472"/>
                    <a:pt x="171" y="482"/>
                  </a:cubicBezTo>
                  <a:cubicBezTo>
                    <a:pt x="171" y="482"/>
                    <a:pt x="171" y="482"/>
                    <a:pt x="171" y="482"/>
                  </a:cubicBezTo>
                  <a:cubicBezTo>
                    <a:pt x="162" y="492"/>
                    <a:pt x="154" y="502"/>
                    <a:pt x="146" y="502"/>
                  </a:cubicBezTo>
                  <a:cubicBezTo>
                    <a:pt x="146" y="502"/>
                    <a:pt x="146" y="502"/>
                    <a:pt x="146" y="502"/>
                  </a:cubicBezTo>
                  <a:cubicBezTo>
                    <a:pt x="143" y="502"/>
                    <a:pt x="141" y="501"/>
                    <a:pt x="139" y="500"/>
                  </a:cubicBezTo>
                  <a:cubicBezTo>
                    <a:pt x="139" y="500"/>
                    <a:pt x="139" y="500"/>
                    <a:pt x="139" y="500"/>
                  </a:cubicBezTo>
                  <a:cubicBezTo>
                    <a:pt x="133" y="493"/>
                    <a:pt x="129" y="478"/>
                    <a:pt x="125" y="462"/>
                  </a:cubicBezTo>
                  <a:cubicBezTo>
                    <a:pt x="125" y="462"/>
                    <a:pt x="125" y="462"/>
                    <a:pt x="125" y="462"/>
                  </a:cubicBezTo>
                  <a:cubicBezTo>
                    <a:pt x="121" y="446"/>
                    <a:pt x="117" y="430"/>
                    <a:pt x="112" y="423"/>
                  </a:cubicBezTo>
                  <a:cubicBezTo>
                    <a:pt x="112" y="423"/>
                    <a:pt x="112" y="423"/>
                    <a:pt x="112" y="423"/>
                  </a:cubicBezTo>
                  <a:cubicBezTo>
                    <a:pt x="112" y="423"/>
                    <a:pt x="112" y="422"/>
                    <a:pt x="112" y="422"/>
                  </a:cubicBezTo>
                  <a:cubicBezTo>
                    <a:pt x="112" y="422"/>
                    <a:pt x="112" y="422"/>
                    <a:pt x="112" y="422"/>
                  </a:cubicBezTo>
                  <a:cubicBezTo>
                    <a:pt x="112" y="418"/>
                    <a:pt x="112" y="414"/>
                    <a:pt x="112" y="410"/>
                  </a:cubicBezTo>
                  <a:cubicBezTo>
                    <a:pt x="112" y="410"/>
                    <a:pt x="112" y="410"/>
                    <a:pt x="112" y="410"/>
                  </a:cubicBezTo>
                  <a:cubicBezTo>
                    <a:pt x="112" y="362"/>
                    <a:pt x="93" y="305"/>
                    <a:pt x="93" y="264"/>
                  </a:cubicBezTo>
                  <a:cubicBezTo>
                    <a:pt x="93" y="264"/>
                    <a:pt x="93" y="264"/>
                    <a:pt x="93" y="264"/>
                  </a:cubicBezTo>
                  <a:cubicBezTo>
                    <a:pt x="94" y="212"/>
                    <a:pt x="40" y="179"/>
                    <a:pt x="25" y="139"/>
                  </a:cubicBezTo>
                  <a:cubicBezTo>
                    <a:pt x="25" y="139"/>
                    <a:pt x="25" y="139"/>
                    <a:pt x="25" y="139"/>
                  </a:cubicBezTo>
                  <a:cubicBezTo>
                    <a:pt x="20" y="126"/>
                    <a:pt x="16" y="123"/>
                    <a:pt x="14" y="123"/>
                  </a:cubicBezTo>
                  <a:cubicBezTo>
                    <a:pt x="14" y="123"/>
                    <a:pt x="14" y="123"/>
                    <a:pt x="14" y="123"/>
                  </a:cubicBezTo>
                  <a:cubicBezTo>
                    <a:pt x="12" y="123"/>
                    <a:pt x="9" y="126"/>
                    <a:pt x="7" y="131"/>
                  </a:cubicBezTo>
                  <a:cubicBezTo>
                    <a:pt x="7" y="131"/>
                    <a:pt x="7" y="131"/>
                    <a:pt x="7" y="131"/>
                  </a:cubicBezTo>
                  <a:cubicBezTo>
                    <a:pt x="5" y="135"/>
                    <a:pt x="4" y="139"/>
                    <a:pt x="4" y="139"/>
                  </a:cubicBezTo>
                  <a:cubicBezTo>
                    <a:pt x="4" y="139"/>
                    <a:pt x="4" y="139"/>
                    <a:pt x="4" y="139"/>
                  </a:cubicBezTo>
                  <a:cubicBezTo>
                    <a:pt x="4" y="140"/>
                    <a:pt x="3" y="140"/>
                    <a:pt x="2" y="140"/>
                  </a:cubicBezTo>
                  <a:cubicBezTo>
                    <a:pt x="2" y="140"/>
                    <a:pt x="2" y="140"/>
                    <a:pt x="2" y="140"/>
                  </a:cubicBezTo>
                  <a:cubicBezTo>
                    <a:pt x="1" y="140"/>
                    <a:pt x="0" y="139"/>
                    <a:pt x="0" y="138"/>
                  </a:cubicBezTo>
                  <a:cubicBezTo>
                    <a:pt x="0" y="138"/>
                    <a:pt x="0" y="138"/>
                    <a:pt x="0" y="138"/>
                  </a:cubicBezTo>
                  <a:cubicBezTo>
                    <a:pt x="0" y="100"/>
                    <a:pt x="56" y="86"/>
                    <a:pt x="69" y="72"/>
                  </a:cubicBezTo>
                  <a:cubicBezTo>
                    <a:pt x="69" y="72"/>
                    <a:pt x="69" y="72"/>
                    <a:pt x="69" y="72"/>
                  </a:cubicBezTo>
                  <a:cubicBezTo>
                    <a:pt x="75" y="67"/>
                    <a:pt x="86" y="65"/>
                    <a:pt x="99" y="65"/>
                  </a:cubicBezTo>
                  <a:cubicBezTo>
                    <a:pt x="99" y="65"/>
                    <a:pt x="99" y="65"/>
                    <a:pt x="99" y="65"/>
                  </a:cubicBezTo>
                  <a:cubicBezTo>
                    <a:pt x="127" y="65"/>
                    <a:pt x="166" y="71"/>
                    <a:pt x="195" y="71"/>
                  </a:cubicBezTo>
                  <a:cubicBezTo>
                    <a:pt x="195" y="71"/>
                    <a:pt x="195" y="71"/>
                    <a:pt x="195" y="71"/>
                  </a:cubicBezTo>
                  <a:cubicBezTo>
                    <a:pt x="214" y="71"/>
                    <a:pt x="226" y="80"/>
                    <a:pt x="234" y="89"/>
                  </a:cubicBezTo>
                  <a:cubicBezTo>
                    <a:pt x="234" y="89"/>
                    <a:pt x="234" y="89"/>
                    <a:pt x="234" y="89"/>
                  </a:cubicBezTo>
                  <a:cubicBezTo>
                    <a:pt x="242" y="98"/>
                    <a:pt x="248" y="106"/>
                    <a:pt x="253" y="105"/>
                  </a:cubicBezTo>
                  <a:cubicBezTo>
                    <a:pt x="253" y="105"/>
                    <a:pt x="253" y="105"/>
                    <a:pt x="253" y="105"/>
                  </a:cubicBezTo>
                  <a:cubicBezTo>
                    <a:pt x="254" y="105"/>
                    <a:pt x="256" y="104"/>
                    <a:pt x="259" y="102"/>
                  </a:cubicBezTo>
                  <a:cubicBezTo>
                    <a:pt x="259" y="102"/>
                    <a:pt x="259" y="102"/>
                    <a:pt x="259" y="102"/>
                  </a:cubicBezTo>
                  <a:cubicBezTo>
                    <a:pt x="277" y="84"/>
                    <a:pt x="296" y="64"/>
                    <a:pt x="319" y="64"/>
                  </a:cubicBezTo>
                  <a:cubicBezTo>
                    <a:pt x="319" y="64"/>
                    <a:pt x="319" y="64"/>
                    <a:pt x="319" y="64"/>
                  </a:cubicBezTo>
                  <a:cubicBezTo>
                    <a:pt x="327" y="64"/>
                    <a:pt x="336" y="61"/>
                    <a:pt x="344" y="56"/>
                  </a:cubicBezTo>
                  <a:cubicBezTo>
                    <a:pt x="344" y="56"/>
                    <a:pt x="344" y="56"/>
                    <a:pt x="344" y="56"/>
                  </a:cubicBezTo>
                  <a:cubicBezTo>
                    <a:pt x="351" y="52"/>
                    <a:pt x="356" y="46"/>
                    <a:pt x="356" y="41"/>
                  </a:cubicBezTo>
                  <a:cubicBezTo>
                    <a:pt x="356" y="41"/>
                    <a:pt x="356" y="41"/>
                    <a:pt x="356" y="41"/>
                  </a:cubicBezTo>
                  <a:cubicBezTo>
                    <a:pt x="356" y="39"/>
                    <a:pt x="355" y="37"/>
                    <a:pt x="353" y="35"/>
                  </a:cubicBezTo>
                  <a:cubicBezTo>
                    <a:pt x="353" y="35"/>
                    <a:pt x="353" y="35"/>
                    <a:pt x="353" y="35"/>
                  </a:cubicBezTo>
                  <a:cubicBezTo>
                    <a:pt x="351" y="33"/>
                    <a:pt x="346" y="30"/>
                    <a:pt x="339" y="27"/>
                  </a:cubicBezTo>
                  <a:cubicBezTo>
                    <a:pt x="339" y="27"/>
                    <a:pt x="339" y="27"/>
                    <a:pt x="339" y="27"/>
                  </a:cubicBezTo>
                  <a:cubicBezTo>
                    <a:pt x="338" y="27"/>
                    <a:pt x="338" y="27"/>
                    <a:pt x="337" y="26"/>
                  </a:cubicBezTo>
                  <a:cubicBezTo>
                    <a:pt x="337" y="26"/>
                    <a:pt x="337" y="26"/>
                    <a:pt x="337" y="26"/>
                  </a:cubicBezTo>
                  <a:cubicBezTo>
                    <a:pt x="337" y="25"/>
                    <a:pt x="337" y="25"/>
                    <a:pt x="338" y="24"/>
                  </a:cubicBezTo>
                  <a:cubicBezTo>
                    <a:pt x="338" y="24"/>
                    <a:pt x="338" y="24"/>
                    <a:pt x="338" y="24"/>
                  </a:cubicBezTo>
                  <a:cubicBezTo>
                    <a:pt x="346" y="14"/>
                    <a:pt x="355" y="0"/>
                    <a:pt x="375" y="0"/>
                  </a:cubicBezTo>
                  <a:cubicBezTo>
                    <a:pt x="375" y="0"/>
                    <a:pt x="375" y="0"/>
                    <a:pt x="375" y="0"/>
                  </a:cubicBezTo>
                  <a:cubicBezTo>
                    <a:pt x="380" y="0"/>
                    <a:pt x="385" y="0"/>
                    <a:pt x="391" y="2"/>
                  </a:cubicBezTo>
                  <a:cubicBezTo>
                    <a:pt x="391" y="2"/>
                    <a:pt x="391" y="2"/>
                    <a:pt x="391" y="2"/>
                  </a:cubicBezTo>
                  <a:cubicBezTo>
                    <a:pt x="416" y="8"/>
                    <a:pt x="431" y="24"/>
                    <a:pt x="444" y="38"/>
                  </a:cubicBezTo>
                  <a:cubicBezTo>
                    <a:pt x="444" y="38"/>
                    <a:pt x="444" y="38"/>
                    <a:pt x="444" y="38"/>
                  </a:cubicBezTo>
                  <a:cubicBezTo>
                    <a:pt x="456" y="52"/>
                    <a:pt x="466" y="64"/>
                    <a:pt x="477" y="64"/>
                  </a:cubicBezTo>
                  <a:cubicBezTo>
                    <a:pt x="477" y="64"/>
                    <a:pt x="477" y="64"/>
                    <a:pt x="477" y="64"/>
                  </a:cubicBezTo>
                  <a:cubicBezTo>
                    <a:pt x="504" y="64"/>
                    <a:pt x="514" y="97"/>
                    <a:pt x="539" y="122"/>
                  </a:cubicBezTo>
                  <a:cubicBezTo>
                    <a:pt x="539" y="122"/>
                    <a:pt x="539" y="122"/>
                    <a:pt x="539" y="122"/>
                  </a:cubicBezTo>
                  <a:cubicBezTo>
                    <a:pt x="543" y="126"/>
                    <a:pt x="548" y="127"/>
                    <a:pt x="553" y="127"/>
                  </a:cubicBezTo>
                  <a:cubicBezTo>
                    <a:pt x="553" y="127"/>
                    <a:pt x="553" y="127"/>
                    <a:pt x="553" y="127"/>
                  </a:cubicBezTo>
                  <a:cubicBezTo>
                    <a:pt x="566" y="127"/>
                    <a:pt x="584" y="113"/>
                    <a:pt x="597" y="101"/>
                  </a:cubicBezTo>
                  <a:cubicBezTo>
                    <a:pt x="597" y="101"/>
                    <a:pt x="597" y="101"/>
                    <a:pt x="597" y="101"/>
                  </a:cubicBezTo>
                  <a:cubicBezTo>
                    <a:pt x="597" y="101"/>
                    <a:pt x="598" y="100"/>
                    <a:pt x="599" y="101"/>
                  </a:cubicBezTo>
                  <a:cubicBezTo>
                    <a:pt x="599" y="101"/>
                    <a:pt x="599" y="101"/>
                    <a:pt x="599" y="101"/>
                  </a:cubicBezTo>
                  <a:cubicBezTo>
                    <a:pt x="612" y="108"/>
                    <a:pt x="652" y="117"/>
                    <a:pt x="691" y="126"/>
                  </a:cubicBezTo>
                  <a:cubicBezTo>
                    <a:pt x="691" y="126"/>
                    <a:pt x="691" y="126"/>
                    <a:pt x="691" y="126"/>
                  </a:cubicBezTo>
                  <a:cubicBezTo>
                    <a:pt x="730" y="136"/>
                    <a:pt x="768" y="146"/>
                    <a:pt x="780" y="159"/>
                  </a:cubicBezTo>
                  <a:cubicBezTo>
                    <a:pt x="780" y="159"/>
                    <a:pt x="780" y="159"/>
                    <a:pt x="780" y="159"/>
                  </a:cubicBezTo>
                  <a:cubicBezTo>
                    <a:pt x="781" y="160"/>
                    <a:pt x="781" y="161"/>
                    <a:pt x="780" y="162"/>
                  </a:cubicBezTo>
                  <a:cubicBezTo>
                    <a:pt x="780" y="162"/>
                    <a:pt x="780" y="162"/>
                    <a:pt x="780" y="162"/>
                  </a:cubicBezTo>
                  <a:cubicBezTo>
                    <a:pt x="772" y="174"/>
                    <a:pt x="763" y="208"/>
                    <a:pt x="749" y="238"/>
                  </a:cubicBezTo>
                  <a:cubicBezTo>
                    <a:pt x="749" y="238"/>
                    <a:pt x="749" y="238"/>
                    <a:pt x="749" y="238"/>
                  </a:cubicBezTo>
                  <a:cubicBezTo>
                    <a:pt x="741" y="255"/>
                    <a:pt x="735" y="276"/>
                    <a:pt x="726" y="293"/>
                  </a:cubicBezTo>
                  <a:cubicBezTo>
                    <a:pt x="726" y="293"/>
                    <a:pt x="726" y="293"/>
                    <a:pt x="726" y="293"/>
                  </a:cubicBezTo>
                  <a:cubicBezTo>
                    <a:pt x="717" y="310"/>
                    <a:pt x="706" y="323"/>
                    <a:pt x="690" y="323"/>
                  </a:cubicBezTo>
                  <a:cubicBezTo>
                    <a:pt x="690" y="323"/>
                    <a:pt x="690" y="323"/>
                    <a:pt x="690" y="323"/>
                  </a:cubicBezTo>
                  <a:cubicBezTo>
                    <a:pt x="666" y="323"/>
                    <a:pt x="644" y="301"/>
                    <a:pt x="625" y="301"/>
                  </a:cubicBezTo>
                  <a:cubicBezTo>
                    <a:pt x="625" y="301"/>
                    <a:pt x="625" y="301"/>
                    <a:pt x="625" y="301"/>
                  </a:cubicBezTo>
                  <a:cubicBezTo>
                    <a:pt x="619" y="301"/>
                    <a:pt x="613" y="303"/>
                    <a:pt x="607" y="309"/>
                  </a:cubicBezTo>
                  <a:cubicBezTo>
                    <a:pt x="607" y="309"/>
                    <a:pt x="607" y="309"/>
                    <a:pt x="607" y="309"/>
                  </a:cubicBezTo>
                  <a:cubicBezTo>
                    <a:pt x="590" y="326"/>
                    <a:pt x="579" y="356"/>
                    <a:pt x="579" y="376"/>
                  </a:cubicBezTo>
                  <a:cubicBezTo>
                    <a:pt x="579" y="376"/>
                    <a:pt x="579" y="376"/>
                    <a:pt x="579" y="376"/>
                  </a:cubicBezTo>
                  <a:cubicBezTo>
                    <a:pt x="579" y="385"/>
                    <a:pt x="581" y="391"/>
                    <a:pt x="584" y="395"/>
                  </a:cubicBezTo>
                  <a:cubicBezTo>
                    <a:pt x="584" y="395"/>
                    <a:pt x="584" y="395"/>
                    <a:pt x="584" y="395"/>
                  </a:cubicBezTo>
                  <a:cubicBezTo>
                    <a:pt x="592" y="403"/>
                    <a:pt x="610" y="420"/>
                    <a:pt x="626" y="434"/>
                  </a:cubicBezTo>
                  <a:cubicBezTo>
                    <a:pt x="626" y="434"/>
                    <a:pt x="626" y="434"/>
                    <a:pt x="626" y="434"/>
                  </a:cubicBezTo>
                  <a:cubicBezTo>
                    <a:pt x="627" y="434"/>
                    <a:pt x="627" y="436"/>
                    <a:pt x="626" y="436"/>
                  </a:cubicBezTo>
                  <a:cubicBezTo>
                    <a:pt x="626" y="436"/>
                    <a:pt x="626" y="436"/>
                    <a:pt x="626" y="436"/>
                  </a:cubicBezTo>
                  <a:cubicBezTo>
                    <a:pt x="625" y="438"/>
                    <a:pt x="625" y="440"/>
                    <a:pt x="624" y="441"/>
                  </a:cubicBezTo>
                  <a:cubicBezTo>
                    <a:pt x="624" y="441"/>
                    <a:pt x="624" y="441"/>
                    <a:pt x="624" y="441"/>
                  </a:cubicBezTo>
                  <a:cubicBezTo>
                    <a:pt x="624" y="446"/>
                    <a:pt x="629" y="452"/>
                    <a:pt x="634" y="460"/>
                  </a:cubicBezTo>
                  <a:cubicBezTo>
                    <a:pt x="634" y="460"/>
                    <a:pt x="634" y="460"/>
                    <a:pt x="634" y="460"/>
                  </a:cubicBezTo>
                  <a:cubicBezTo>
                    <a:pt x="639" y="468"/>
                    <a:pt x="644" y="478"/>
                    <a:pt x="644" y="492"/>
                  </a:cubicBezTo>
                  <a:cubicBezTo>
                    <a:pt x="644" y="492"/>
                    <a:pt x="644" y="492"/>
                    <a:pt x="644" y="492"/>
                  </a:cubicBezTo>
                  <a:cubicBezTo>
                    <a:pt x="643" y="520"/>
                    <a:pt x="613" y="547"/>
                    <a:pt x="579" y="547"/>
                  </a:cubicBezTo>
                  <a:cubicBezTo>
                    <a:pt x="579" y="547"/>
                    <a:pt x="579" y="547"/>
                    <a:pt x="579" y="547"/>
                  </a:cubicBezTo>
                  <a:cubicBezTo>
                    <a:pt x="578" y="547"/>
                    <a:pt x="576" y="547"/>
                    <a:pt x="575" y="547"/>
                  </a:cubicBezTo>
                  <a:cubicBezTo>
                    <a:pt x="575" y="547"/>
                    <a:pt x="575" y="547"/>
                    <a:pt x="575" y="547"/>
                  </a:cubicBezTo>
                  <a:cubicBezTo>
                    <a:pt x="574" y="547"/>
                    <a:pt x="574" y="547"/>
                    <a:pt x="574" y="546"/>
                  </a:cubicBezTo>
                  <a:cubicBezTo>
                    <a:pt x="574" y="546"/>
                    <a:pt x="574" y="546"/>
                    <a:pt x="574" y="546"/>
                  </a:cubicBezTo>
                  <a:cubicBezTo>
                    <a:pt x="573" y="546"/>
                    <a:pt x="573" y="546"/>
                    <a:pt x="573" y="545"/>
                  </a:cubicBezTo>
                  <a:cubicBezTo>
                    <a:pt x="573" y="545"/>
                    <a:pt x="573" y="545"/>
                    <a:pt x="573" y="545"/>
                  </a:cubicBezTo>
                  <a:cubicBezTo>
                    <a:pt x="563" y="535"/>
                    <a:pt x="566" y="510"/>
                    <a:pt x="562" y="499"/>
                  </a:cubicBezTo>
                  <a:cubicBezTo>
                    <a:pt x="562" y="499"/>
                    <a:pt x="562" y="499"/>
                    <a:pt x="562" y="499"/>
                  </a:cubicBezTo>
                  <a:cubicBezTo>
                    <a:pt x="561" y="495"/>
                    <a:pt x="559" y="494"/>
                    <a:pt x="556" y="494"/>
                  </a:cubicBezTo>
                  <a:cubicBezTo>
                    <a:pt x="556" y="494"/>
                    <a:pt x="556" y="494"/>
                    <a:pt x="556" y="494"/>
                  </a:cubicBezTo>
                  <a:cubicBezTo>
                    <a:pt x="552" y="494"/>
                    <a:pt x="548" y="499"/>
                    <a:pt x="545" y="505"/>
                  </a:cubicBezTo>
                  <a:cubicBezTo>
                    <a:pt x="545" y="505"/>
                    <a:pt x="545" y="505"/>
                    <a:pt x="545" y="505"/>
                  </a:cubicBezTo>
                  <a:cubicBezTo>
                    <a:pt x="541" y="511"/>
                    <a:pt x="538" y="518"/>
                    <a:pt x="531" y="518"/>
                  </a:cubicBezTo>
                  <a:cubicBezTo>
                    <a:pt x="531" y="518"/>
                    <a:pt x="531" y="518"/>
                    <a:pt x="531" y="518"/>
                  </a:cubicBezTo>
                  <a:cubicBezTo>
                    <a:pt x="528" y="518"/>
                    <a:pt x="525" y="516"/>
                    <a:pt x="521" y="512"/>
                  </a:cubicBezTo>
                  <a:cubicBezTo>
                    <a:pt x="521" y="512"/>
                    <a:pt x="521" y="512"/>
                    <a:pt x="521" y="512"/>
                  </a:cubicBezTo>
                  <a:cubicBezTo>
                    <a:pt x="513" y="504"/>
                    <a:pt x="505" y="493"/>
                    <a:pt x="498" y="483"/>
                  </a:cubicBezTo>
                  <a:cubicBezTo>
                    <a:pt x="498" y="483"/>
                    <a:pt x="498" y="483"/>
                    <a:pt x="498" y="483"/>
                  </a:cubicBezTo>
                  <a:cubicBezTo>
                    <a:pt x="491" y="473"/>
                    <a:pt x="483" y="466"/>
                    <a:pt x="477" y="466"/>
                  </a:cubicBezTo>
                  <a:cubicBezTo>
                    <a:pt x="477" y="466"/>
                    <a:pt x="477" y="466"/>
                    <a:pt x="477" y="466"/>
                  </a:cubicBezTo>
                  <a:cubicBezTo>
                    <a:pt x="474" y="466"/>
                    <a:pt x="470" y="468"/>
                    <a:pt x="466" y="472"/>
                  </a:cubicBezTo>
                  <a:cubicBezTo>
                    <a:pt x="466" y="472"/>
                    <a:pt x="466" y="472"/>
                    <a:pt x="466" y="472"/>
                  </a:cubicBezTo>
                  <a:cubicBezTo>
                    <a:pt x="447" y="491"/>
                    <a:pt x="405" y="565"/>
                    <a:pt x="406" y="619"/>
                  </a:cubicBezTo>
                  <a:cubicBezTo>
                    <a:pt x="406" y="619"/>
                    <a:pt x="406" y="619"/>
                    <a:pt x="406" y="619"/>
                  </a:cubicBezTo>
                  <a:cubicBezTo>
                    <a:pt x="406" y="625"/>
                    <a:pt x="406" y="630"/>
                    <a:pt x="407" y="635"/>
                  </a:cubicBezTo>
                  <a:cubicBezTo>
                    <a:pt x="407" y="635"/>
                    <a:pt x="407" y="635"/>
                    <a:pt x="407" y="635"/>
                  </a:cubicBezTo>
                  <a:cubicBezTo>
                    <a:pt x="407" y="636"/>
                    <a:pt x="407" y="637"/>
                    <a:pt x="406" y="637"/>
                  </a:cubicBezTo>
                  <a:cubicBezTo>
                    <a:pt x="406" y="637"/>
                    <a:pt x="406" y="637"/>
                    <a:pt x="406" y="637"/>
                  </a:cubicBezTo>
                  <a:cubicBezTo>
                    <a:pt x="406" y="637"/>
                    <a:pt x="398" y="641"/>
                    <a:pt x="387" y="648"/>
                  </a:cubicBezTo>
                  <a:cubicBezTo>
                    <a:pt x="387" y="648"/>
                    <a:pt x="387" y="648"/>
                    <a:pt x="387" y="648"/>
                  </a:cubicBezTo>
                  <a:cubicBezTo>
                    <a:pt x="376" y="655"/>
                    <a:pt x="363" y="663"/>
                    <a:pt x="354" y="672"/>
                  </a:cubicBezTo>
                  <a:cubicBezTo>
                    <a:pt x="354" y="672"/>
                    <a:pt x="354" y="672"/>
                    <a:pt x="354" y="672"/>
                  </a:cubicBezTo>
                  <a:cubicBezTo>
                    <a:pt x="352" y="675"/>
                    <a:pt x="349" y="676"/>
                    <a:pt x="346" y="676"/>
                  </a:cubicBezTo>
                  <a:cubicBezTo>
                    <a:pt x="346" y="676"/>
                    <a:pt x="346" y="676"/>
                    <a:pt x="346" y="676"/>
                  </a:cubicBezTo>
                  <a:cubicBezTo>
                    <a:pt x="346" y="676"/>
                    <a:pt x="346" y="676"/>
                    <a:pt x="346" y="676"/>
                  </a:cubicBezTo>
                  <a:close/>
                  <a:moveTo>
                    <a:pt x="202" y="463"/>
                  </a:moveTo>
                  <a:cubicBezTo>
                    <a:pt x="204" y="466"/>
                    <a:pt x="204" y="469"/>
                    <a:pt x="204" y="473"/>
                  </a:cubicBezTo>
                  <a:cubicBezTo>
                    <a:pt x="204" y="473"/>
                    <a:pt x="204" y="473"/>
                    <a:pt x="204" y="473"/>
                  </a:cubicBezTo>
                  <a:cubicBezTo>
                    <a:pt x="204" y="485"/>
                    <a:pt x="198" y="502"/>
                    <a:pt x="199" y="515"/>
                  </a:cubicBezTo>
                  <a:cubicBezTo>
                    <a:pt x="199" y="515"/>
                    <a:pt x="199" y="515"/>
                    <a:pt x="199" y="515"/>
                  </a:cubicBezTo>
                  <a:cubicBezTo>
                    <a:pt x="199" y="519"/>
                    <a:pt x="200" y="521"/>
                    <a:pt x="203" y="523"/>
                  </a:cubicBezTo>
                  <a:cubicBezTo>
                    <a:pt x="203" y="523"/>
                    <a:pt x="203" y="523"/>
                    <a:pt x="203" y="523"/>
                  </a:cubicBezTo>
                  <a:cubicBezTo>
                    <a:pt x="206" y="525"/>
                    <a:pt x="211" y="526"/>
                    <a:pt x="216" y="527"/>
                  </a:cubicBezTo>
                  <a:cubicBezTo>
                    <a:pt x="216" y="527"/>
                    <a:pt x="216" y="527"/>
                    <a:pt x="216" y="527"/>
                  </a:cubicBezTo>
                  <a:cubicBezTo>
                    <a:pt x="226" y="528"/>
                    <a:pt x="237" y="530"/>
                    <a:pt x="240" y="541"/>
                  </a:cubicBezTo>
                  <a:cubicBezTo>
                    <a:pt x="240" y="541"/>
                    <a:pt x="240" y="541"/>
                    <a:pt x="240" y="541"/>
                  </a:cubicBezTo>
                  <a:cubicBezTo>
                    <a:pt x="245" y="559"/>
                    <a:pt x="276" y="585"/>
                    <a:pt x="293" y="602"/>
                  </a:cubicBezTo>
                  <a:cubicBezTo>
                    <a:pt x="293" y="602"/>
                    <a:pt x="293" y="602"/>
                    <a:pt x="293" y="602"/>
                  </a:cubicBezTo>
                  <a:cubicBezTo>
                    <a:pt x="301" y="610"/>
                    <a:pt x="310" y="628"/>
                    <a:pt x="320" y="644"/>
                  </a:cubicBezTo>
                  <a:cubicBezTo>
                    <a:pt x="320" y="644"/>
                    <a:pt x="320" y="644"/>
                    <a:pt x="320" y="644"/>
                  </a:cubicBezTo>
                  <a:cubicBezTo>
                    <a:pt x="329" y="659"/>
                    <a:pt x="339" y="673"/>
                    <a:pt x="346" y="672"/>
                  </a:cubicBezTo>
                  <a:cubicBezTo>
                    <a:pt x="346" y="672"/>
                    <a:pt x="346" y="672"/>
                    <a:pt x="346" y="672"/>
                  </a:cubicBezTo>
                  <a:cubicBezTo>
                    <a:pt x="348" y="672"/>
                    <a:pt x="350" y="672"/>
                    <a:pt x="351" y="670"/>
                  </a:cubicBezTo>
                  <a:cubicBezTo>
                    <a:pt x="351" y="670"/>
                    <a:pt x="351" y="670"/>
                    <a:pt x="351" y="670"/>
                  </a:cubicBezTo>
                  <a:cubicBezTo>
                    <a:pt x="368" y="653"/>
                    <a:pt x="396" y="638"/>
                    <a:pt x="403" y="634"/>
                  </a:cubicBezTo>
                  <a:cubicBezTo>
                    <a:pt x="403" y="634"/>
                    <a:pt x="403" y="634"/>
                    <a:pt x="403" y="634"/>
                  </a:cubicBezTo>
                  <a:cubicBezTo>
                    <a:pt x="402" y="629"/>
                    <a:pt x="402" y="624"/>
                    <a:pt x="402" y="619"/>
                  </a:cubicBezTo>
                  <a:cubicBezTo>
                    <a:pt x="402" y="619"/>
                    <a:pt x="402" y="619"/>
                    <a:pt x="402" y="619"/>
                  </a:cubicBezTo>
                  <a:cubicBezTo>
                    <a:pt x="402" y="563"/>
                    <a:pt x="443" y="489"/>
                    <a:pt x="463" y="469"/>
                  </a:cubicBezTo>
                  <a:cubicBezTo>
                    <a:pt x="463" y="469"/>
                    <a:pt x="463" y="469"/>
                    <a:pt x="463" y="469"/>
                  </a:cubicBezTo>
                  <a:cubicBezTo>
                    <a:pt x="468" y="464"/>
                    <a:pt x="472" y="462"/>
                    <a:pt x="477" y="462"/>
                  </a:cubicBezTo>
                  <a:cubicBezTo>
                    <a:pt x="477" y="462"/>
                    <a:pt x="477" y="462"/>
                    <a:pt x="477" y="462"/>
                  </a:cubicBezTo>
                  <a:cubicBezTo>
                    <a:pt x="486" y="462"/>
                    <a:pt x="494" y="471"/>
                    <a:pt x="501" y="481"/>
                  </a:cubicBezTo>
                  <a:cubicBezTo>
                    <a:pt x="501" y="481"/>
                    <a:pt x="501" y="481"/>
                    <a:pt x="501" y="481"/>
                  </a:cubicBezTo>
                  <a:cubicBezTo>
                    <a:pt x="509" y="490"/>
                    <a:pt x="516" y="502"/>
                    <a:pt x="523" y="509"/>
                  </a:cubicBezTo>
                  <a:cubicBezTo>
                    <a:pt x="523" y="509"/>
                    <a:pt x="523" y="509"/>
                    <a:pt x="523" y="509"/>
                  </a:cubicBezTo>
                  <a:cubicBezTo>
                    <a:pt x="527" y="513"/>
                    <a:pt x="530" y="514"/>
                    <a:pt x="531" y="514"/>
                  </a:cubicBezTo>
                  <a:cubicBezTo>
                    <a:pt x="531" y="514"/>
                    <a:pt x="531" y="514"/>
                    <a:pt x="531" y="514"/>
                  </a:cubicBezTo>
                  <a:cubicBezTo>
                    <a:pt x="535" y="515"/>
                    <a:pt x="538" y="509"/>
                    <a:pt x="541" y="503"/>
                  </a:cubicBezTo>
                  <a:cubicBezTo>
                    <a:pt x="541" y="503"/>
                    <a:pt x="541" y="503"/>
                    <a:pt x="541" y="503"/>
                  </a:cubicBezTo>
                  <a:cubicBezTo>
                    <a:pt x="545" y="497"/>
                    <a:pt x="549" y="490"/>
                    <a:pt x="556" y="490"/>
                  </a:cubicBezTo>
                  <a:cubicBezTo>
                    <a:pt x="556" y="490"/>
                    <a:pt x="556" y="490"/>
                    <a:pt x="556" y="490"/>
                  </a:cubicBezTo>
                  <a:cubicBezTo>
                    <a:pt x="561" y="490"/>
                    <a:pt x="564" y="493"/>
                    <a:pt x="566" y="498"/>
                  </a:cubicBezTo>
                  <a:cubicBezTo>
                    <a:pt x="566" y="498"/>
                    <a:pt x="566" y="498"/>
                    <a:pt x="566" y="498"/>
                  </a:cubicBezTo>
                  <a:cubicBezTo>
                    <a:pt x="567" y="502"/>
                    <a:pt x="568" y="508"/>
                    <a:pt x="569" y="513"/>
                  </a:cubicBezTo>
                  <a:cubicBezTo>
                    <a:pt x="569" y="513"/>
                    <a:pt x="569" y="513"/>
                    <a:pt x="569" y="513"/>
                  </a:cubicBezTo>
                  <a:cubicBezTo>
                    <a:pt x="570" y="525"/>
                    <a:pt x="571" y="538"/>
                    <a:pt x="576" y="543"/>
                  </a:cubicBezTo>
                  <a:cubicBezTo>
                    <a:pt x="576" y="543"/>
                    <a:pt x="576" y="543"/>
                    <a:pt x="576" y="543"/>
                  </a:cubicBezTo>
                  <a:cubicBezTo>
                    <a:pt x="576" y="543"/>
                    <a:pt x="576" y="543"/>
                    <a:pt x="576" y="543"/>
                  </a:cubicBezTo>
                  <a:cubicBezTo>
                    <a:pt x="576" y="543"/>
                    <a:pt x="576" y="543"/>
                    <a:pt x="576" y="543"/>
                  </a:cubicBezTo>
                  <a:cubicBezTo>
                    <a:pt x="577" y="543"/>
                    <a:pt x="578" y="543"/>
                    <a:pt x="579" y="543"/>
                  </a:cubicBezTo>
                  <a:cubicBezTo>
                    <a:pt x="579" y="543"/>
                    <a:pt x="579" y="543"/>
                    <a:pt x="579" y="543"/>
                  </a:cubicBezTo>
                  <a:cubicBezTo>
                    <a:pt x="595" y="543"/>
                    <a:pt x="610" y="537"/>
                    <a:pt x="621" y="527"/>
                  </a:cubicBezTo>
                  <a:cubicBezTo>
                    <a:pt x="621" y="527"/>
                    <a:pt x="621" y="527"/>
                    <a:pt x="621" y="527"/>
                  </a:cubicBezTo>
                  <a:cubicBezTo>
                    <a:pt x="632" y="517"/>
                    <a:pt x="640" y="504"/>
                    <a:pt x="640" y="492"/>
                  </a:cubicBezTo>
                  <a:cubicBezTo>
                    <a:pt x="640" y="492"/>
                    <a:pt x="640" y="492"/>
                    <a:pt x="640" y="492"/>
                  </a:cubicBezTo>
                  <a:cubicBezTo>
                    <a:pt x="640" y="479"/>
                    <a:pt x="635" y="470"/>
                    <a:pt x="630" y="462"/>
                  </a:cubicBezTo>
                  <a:cubicBezTo>
                    <a:pt x="630" y="462"/>
                    <a:pt x="630" y="462"/>
                    <a:pt x="630" y="462"/>
                  </a:cubicBezTo>
                  <a:cubicBezTo>
                    <a:pt x="626" y="454"/>
                    <a:pt x="621" y="448"/>
                    <a:pt x="621" y="441"/>
                  </a:cubicBezTo>
                  <a:cubicBezTo>
                    <a:pt x="621" y="441"/>
                    <a:pt x="621" y="441"/>
                    <a:pt x="621" y="441"/>
                  </a:cubicBezTo>
                  <a:cubicBezTo>
                    <a:pt x="620" y="439"/>
                    <a:pt x="621" y="437"/>
                    <a:pt x="622" y="436"/>
                  </a:cubicBezTo>
                  <a:cubicBezTo>
                    <a:pt x="622" y="436"/>
                    <a:pt x="622" y="436"/>
                    <a:pt x="622" y="436"/>
                  </a:cubicBezTo>
                  <a:cubicBezTo>
                    <a:pt x="607" y="422"/>
                    <a:pt x="589" y="405"/>
                    <a:pt x="582" y="398"/>
                  </a:cubicBezTo>
                  <a:cubicBezTo>
                    <a:pt x="582" y="398"/>
                    <a:pt x="582" y="398"/>
                    <a:pt x="582" y="398"/>
                  </a:cubicBezTo>
                  <a:cubicBezTo>
                    <a:pt x="577" y="393"/>
                    <a:pt x="575" y="385"/>
                    <a:pt x="575" y="376"/>
                  </a:cubicBezTo>
                  <a:cubicBezTo>
                    <a:pt x="575" y="376"/>
                    <a:pt x="575" y="376"/>
                    <a:pt x="575" y="376"/>
                  </a:cubicBezTo>
                  <a:cubicBezTo>
                    <a:pt x="575" y="354"/>
                    <a:pt x="586" y="324"/>
                    <a:pt x="605" y="306"/>
                  </a:cubicBezTo>
                  <a:cubicBezTo>
                    <a:pt x="605" y="306"/>
                    <a:pt x="605" y="306"/>
                    <a:pt x="605" y="306"/>
                  </a:cubicBezTo>
                  <a:cubicBezTo>
                    <a:pt x="611" y="299"/>
                    <a:pt x="618" y="297"/>
                    <a:pt x="625" y="297"/>
                  </a:cubicBezTo>
                  <a:cubicBezTo>
                    <a:pt x="625" y="297"/>
                    <a:pt x="625" y="297"/>
                    <a:pt x="625" y="297"/>
                  </a:cubicBezTo>
                  <a:cubicBezTo>
                    <a:pt x="646" y="297"/>
                    <a:pt x="668" y="320"/>
                    <a:pt x="690" y="319"/>
                  </a:cubicBezTo>
                  <a:cubicBezTo>
                    <a:pt x="690" y="319"/>
                    <a:pt x="690" y="319"/>
                    <a:pt x="690" y="319"/>
                  </a:cubicBezTo>
                  <a:cubicBezTo>
                    <a:pt x="704" y="319"/>
                    <a:pt x="714" y="308"/>
                    <a:pt x="722" y="291"/>
                  </a:cubicBezTo>
                  <a:cubicBezTo>
                    <a:pt x="722" y="291"/>
                    <a:pt x="722" y="291"/>
                    <a:pt x="722" y="291"/>
                  </a:cubicBezTo>
                  <a:cubicBezTo>
                    <a:pt x="731" y="274"/>
                    <a:pt x="738" y="253"/>
                    <a:pt x="745" y="237"/>
                  </a:cubicBezTo>
                  <a:cubicBezTo>
                    <a:pt x="745" y="237"/>
                    <a:pt x="745" y="237"/>
                    <a:pt x="745" y="237"/>
                  </a:cubicBezTo>
                  <a:cubicBezTo>
                    <a:pt x="759" y="208"/>
                    <a:pt x="767" y="175"/>
                    <a:pt x="776" y="161"/>
                  </a:cubicBezTo>
                  <a:cubicBezTo>
                    <a:pt x="776" y="161"/>
                    <a:pt x="776" y="161"/>
                    <a:pt x="776" y="161"/>
                  </a:cubicBezTo>
                  <a:cubicBezTo>
                    <a:pt x="765" y="150"/>
                    <a:pt x="728" y="139"/>
                    <a:pt x="690" y="130"/>
                  </a:cubicBezTo>
                  <a:cubicBezTo>
                    <a:pt x="690" y="130"/>
                    <a:pt x="690" y="130"/>
                    <a:pt x="690" y="130"/>
                  </a:cubicBezTo>
                  <a:cubicBezTo>
                    <a:pt x="652" y="121"/>
                    <a:pt x="614" y="113"/>
                    <a:pt x="598" y="105"/>
                  </a:cubicBezTo>
                  <a:cubicBezTo>
                    <a:pt x="598" y="105"/>
                    <a:pt x="598" y="105"/>
                    <a:pt x="598" y="105"/>
                  </a:cubicBezTo>
                  <a:cubicBezTo>
                    <a:pt x="586" y="117"/>
                    <a:pt x="568" y="131"/>
                    <a:pt x="553" y="131"/>
                  </a:cubicBezTo>
                  <a:cubicBezTo>
                    <a:pt x="553" y="131"/>
                    <a:pt x="553" y="131"/>
                    <a:pt x="553" y="131"/>
                  </a:cubicBezTo>
                  <a:cubicBezTo>
                    <a:pt x="547" y="131"/>
                    <a:pt x="541" y="129"/>
                    <a:pt x="536" y="124"/>
                  </a:cubicBezTo>
                  <a:cubicBezTo>
                    <a:pt x="536" y="124"/>
                    <a:pt x="536" y="124"/>
                    <a:pt x="536" y="124"/>
                  </a:cubicBezTo>
                  <a:cubicBezTo>
                    <a:pt x="510" y="98"/>
                    <a:pt x="500" y="67"/>
                    <a:pt x="477" y="68"/>
                  </a:cubicBezTo>
                  <a:cubicBezTo>
                    <a:pt x="477" y="68"/>
                    <a:pt x="477" y="68"/>
                    <a:pt x="477" y="68"/>
                  </a:cubicBezTo>
                  <a:cubicBezTo>
                    <a:pt x="463" y="68"/>
                    <a:pt x="453" y="55"/>
                    <a:pt x="441" y="41"/>
                  </a:cubicBezTo>
                  <a:cubicBezTo>
                    <a:pt x="441" y="41"/>
                    <a:pt x="441" y="41"/>
                    <a:pt x="441" y="41"/>
                  </a:cubicBezTo>
                  <a:cubicBezTo>
                    <a:pt x="428" y="27"/>
                    <a:pt x="413" y="12"/>
                    <a:pt x="390" y="6"/>
                  </a:cubicBezTo>
                  <a:cubicBezTo>
                    <a:pt x="390" y="6"/>
                    <a:pt x="390" y="6"/>
                    <a:pt x="390" y="6"/>
                  </a:cubicBezTo>
                  <a:cubicBezTo>
                    <a:pt x="384" y="4"/>
                    <a:pt x="379" y="4"/>
                    <a:pt x="375" y="4"/>
                  </a:cubicBezTo>
                  <a:cubicBezTo>
                    <a:pt x="375" y="4"/>
                    <a:pt x="375" y="4"/>
                    <a:pt x="375" y="4"/>
                  </a:cubicBezTo>
                  <a:cubicBezTo>
                    <a:pt x="358" y="4"/>
                    <a:pt x="351" y="14"/>
                    <a:pt x="343" y="25"/>
                  </a:cubicBezTo>
                  <a:cubicBezTo>
                    <a:pt x="343" y="25"/>
                    <a:pt x="343" y="25"/>
                    <a:pt x="343" y="25"/>
                  </a:cubicBezTo>
                  <a:cubicBezTo>
                    <a:pt x="349" y="27"/>
                    <a:pt x="353" y="29"/>
                    <a:pt x="356" y="32"/>
                  </a:cubicBezTo>
                  <a:cubicBezTo>
                    <a:pt x="356" y="32"/>
                    <a:pt x="356" y="32"/>
                    <a:pt x="356" y="32"/>
                  </a:cubicBezTo>
                  <a:cubicBezTo>
                    <a:pt x="359" y="35"/>
                    <a:pt x="360" y="38"/>
                    <a:pt x="360" y="41"/>
                  </a:cubicBezTo>
                  <a:cubicBezTo>
                    <a:pt x="360" y="41"/>
                    <a:pt x="360" y="41"/>
                    <a:pt x="360" y="41"/>
                  </a:cubicBezTo>
                  <a:cubicBezTo>
                    <a:pt x="360" y="48"/>
                    <a:pt x="354" y="55"/>
                    <a:pt x="346" y="60"/>
                  </a:cubicBezTo>
                  <a:cubicBezTo>
                    <a:pt x="346" y="60"/>
                    <a:pt x="346" y="60"/>
                    <a:pt x="346" y="60"/>
                  </a:cubicBezTo>
                  <a:cubicBezTo>
                    <a:pt x="338" y="65"/>
                    <a:pt x="328" y="68"/>
                    <a:pt x="319" y="68"/>
                  </a:cubicBezTo>
                  <a:cubicBezTo>
                    <a:pt x="319" y="68"/>
                    <a:pt x="319" y="68"/>
                    <a:pt x="319" y="68"/>
                  </a:cubicBezTo>
                  <a:cubicBezTo>
                    <a:pt x="299" y="68"/>
                    <a:pt x="280" y="86"/>
                    <a:pt x="262" y="104"/>
                  </a:cubicBezTo>
                  <a:cubicBezTo>
                    <a:pt x="262" y="104"/>
                    <a:pt x="262" y="104"/>
                    <a:pt x="262" y="104"/>
                  </a:cubicBezTo>
                  <a:cubicBezTo>
                    <a:pt x="259" y="108"/>
                    <a:pt x="256" y="109"/>
                    <a:pt x="253" y="109"/>
                  </a:cubicBezTo>
                  <a:cubicBezTo>
                    <a:pt x="253" y="109"/>
                    <a:pt x="253" y="109"/>
                    <a:pt x="253" y="109"/>
                  </a:cubicBezTo>
                  <a:cubicBezTo>
                    <a:pt x="244" y="109"/>
                    <a:pt x="240" y="100"/>
                    <a:pt x="231" y="92"/>
                  </a:cubicBezTo>
                  <a:cubicBezTo>
                    <a:pt x="231" y="92"/>
                    <a:pt x="231" y="92"/>
                    <a:pt x="231" y="92"/>
                  </a:cubicBezTo>
                  <a:cubicBezTo>
                    <a:pt x="223" y="83"/>
                    <a:pt x="212" y="76"/>
                    <a:pt x="195" y="75"/>
                  </a:cubicBezTo>
                  <a:cubicBezTo>
                    <a:pt x="195" y="75"/>
                    <a:pt x="195" y="75"/>
                    <a:pt x="195" y="75"/>
                  </a:cubicBezTo>
                  <a:cubicBezTo>
                    <a:pt x="165" y="75"/>
                    <a:pt x="126" y="69"/>
                    <a:pt x="99" y="69"/>
                  </a:cubicBezTo>
                  <a:cubicBezTo>
                    <a:pt x="99" y="69"/>
                    <a:pt x="99" y="69"/>
                    <a:pt x="99" y="69"/>
                  </a:cubicBezTo>
                  <a:cubicBezTo>
                    <a:pt x="86" y="69"/>
                    <a:pt x="76" y="71"/>
                    <a:pt x="72" y="75"/>
                  </a:cubicBezTo>
                  <a:cubicBezTo>
                    <a:pt x="72" y="75"/>
                    <a:pt x="72" y="75"/>
                    <a:pt x="72" y="75"/>
                  </a:cubicBezTo>
                  <a:cubicBezTo>
                    <a:pt x="59" y="87"/>
                    <a:pt x="22" y="99"/>
                    <a:pt x="9" y="121"/>
                  </a:cubicBezTo>
                  <a:cubicBezTo>
                    <a:pt x="9" y="121"/>
                    <a:pt x="9" y="121"/>
                    <a:pt x="9" y="121"/>
                  </a:cubicBezTo>
                  <a:cubicBezTo>
                    <a:pt x="10" y="120"/>
                    <a:pt x="12" y="119"/>
                    <a:pt x="14" y="119"/>
                  </a:cubicBezTo>
                  <a:cubicBezTo>
                    <a:pt x="14" y="119"/>
                    <a:pt x="14" y="119"/>
                    <a:pt x="14" y="119"/>
                  </a:cubicBezTo>
                  <a:cubicBezTo>
                    <a:pt x="19" y="119"/>
                    <a:pt x="24" y="125"/>
                    <a:pt x="29" y="138"/>
                  </a:cubicBezTo>
                  <a:cubicBezTo>
                    <a:pt x="29" y="138"/>
                    <a:pt x="29" y="138"/>
                    <a:pt x="29" y="138"/>
                  </a:cubicBezTo>
                  <a:cubicBezTo>
                    <a:pt x="42" y="176"/>
                    <a:pt x="97" y="209"/>
                    <a:pt x="97" y="264"/>
                  </a:cubicBezTo>
                  <a:cubicBezTo>
                    <a:pt x="97" y="264"/>
                    <a:pt x="97" y="264"/>
                    <a:pt x="97" y="264"/>
                  </a:cubicBezTo>
                  <a:cubicBezTo>
                    <a:pt x="97" y="304"/>
                    <a:pt x="116" y="361"/>
                    <a:pt x="116" y="410"/>
                  </a:cubicBezTo>
                  <a:cubicBezTo>
                    <a:pt x="116" y="410"/>
                    <a:pt x="116" y="410"/>
                    <a:pt x="116" y="410"/>
                  </a:cubicBezTo>
                  <a:cubicBezTo>
                    <a:pt x="116" y="414"/>
                    <a:pt x="116" y="418"/>
                    <a:pt x="116" y="421"/>
                  </a:cubicBezTo>
                  <a:cubicBezTo>
                    <a:pt x="116" y="421"/>
                    <a:pt x="116" y="421"/>
                    <a:pt x="116" y="421"/>
                  </a:cubicBezTo>
                  <a:cubicBezTo>
                    <a:pt x="121" y="429"/>
                    <a:pt x="125" y="445"/>
                    <a:pt x="129" y="461"/>
                  </a:cubicBezTo>
                  <a:cubicBezTo>
                    <a:pt x="129" y="461"/>
                    <a:pt x="129" y="461"/>
                    <a:pt x="129" y="461"/>
                  </a:cubicBezTo>
                  <a:cubicBezTo>
                    <a:pt x="133" y="476"/>
                    <a:pt x="137" y="492"/>
                    <a:pt x="142" y="497"/>
                  </a:cubicBezTo>
                  <a:cubicBezTo>
                    <a:pt x="142" y="497"/>
                    <a:pt x="142" y="497"/>
                    <a:pt x="142" y="497"/>
                  </a:cubicBezTo>
                  <a:cubicBezTo>
                    <a:pt x="143" y="498"/>
                    <a:pt x="144" y="498"/>
                    <a:pt x="146" y="498"/>
                  </a:cubicBezTo>
                  <a:cubicBezTo>
                    <a:pt x="146" y="498"/>
                    <a:pt x="146" y="498"/>
                    <a:pt x="146" y="498"/>
                  </a:cubicBezTo>
                  <a:cubicBezTo>
                    <a:pt x="151" y="499"/>
                    <a:pt x="160" y="489"/>
                    <a:pt x="168" y="480"/>
                  </a:cubicBezTo>
                  <a:cubicBezTo>
                    <a:pt x="168" y="480"/>
                    <a:pt x="168" y="480"/>
                    <a:pt x="168" y="480"/>
                  </a:cubicBezTo>
                  <a:cubicBezTo>
                    <a:pt x="177" y="470"/>
                    <a:pt x="185" y="460"/>
                    <a:pt x="194" y="459"/>
                  </a:cubicBezTo>
                  <a:cubicBezTo>
                    <a:pt x="194" y="459"/>
                    <a:pt x="194" y="459"/>
                    <a:pt x="194" y="459"/>
                  </a:cubicBezTo>
                  <a:cubicBezTo>
                    <a:pt x="194" y="459"/>
                    <a:pt x="194" y="459"/>
                    <a:pt x="194" y="459"/>
                  </a:cubicBezTo>
                  <a:cubicBezTo>
                    <a:pt x="194" y="459"/>
                    <a:pt x="194" y="459"/>
                    <a:pt x="194" y="459"/>
                  </a:cubicBezTo>
                  <a:cubicBezTo>
                    <a:pt x="198" y="459"/>
                    <a:pt x="200" y="461"/>
                    <a:pt x="202" y="463"/>
                  </a:cubicBezTo>
                  <a:close/>
                  <a:moveTo>
                    <a:pt x="597" y="104"/>
                  </a:moveTo>
                  <a:cubicBezTo>
                    <a:pt x="598" y="103"/>
                    <a:pt x="598" y="103"/>
                    <a:pt x="598" y="103"/>
                  </a:cubicBezTo>
                  <a:cubicBezTo>
                    <a:pt x="597" y="104"/>
                    <a:pt x="597" y="104"/>
                    <a:pt x="597" y="104"/>
                  </a:cubicBezTo>
                  <a:close/>
                </a:path>
              </a:pathLst>
            </a:custGeom>
            <a:noFill/>
            <a:ln w="9525" cmpd="sng">
              <a:solidFill>
                <a:schemeClr val="bg1"/>
              </a:solidFill>
              <a:rou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58" name="文本框 768"/>
          <p:cNvSpPr txBox="1">
            <a:spLocks noChangeArrowheads="1"/>
          </p:cNvSpPr>
          <p:nvPr/>
        </p:nvSpPr>
        <p:spPr bwMode="auto">
          <a:xfrm>
            <a:off x="7772399" y="1961334"/>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59" name="矩形 3"/>
          <p:cNvSpPr>
            <a:spLocks noChangeArrowheads="1"/>
          </p:cNvSpPr>
          <p:nvPr/>
        </p:nvSpPr>
        <p:spPr bwMode="auto">
          <a:xfrm>
            <a:off x="7772400" y="3309691"/>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0" name="矩形 3"/>
          <p:cNvSpPr>
            <a:spLocks noChangeArrowheads="1"/>
          </p:cNvSpPr>
          <p:nvPr/>
        </p:nvSpPr>
        <p:spPr bwMode="auto">
          <a:xfrm>
            <a:off x="7772399" y="4725152"/>
            <a:ext cx="21256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b="1" dirty="0">
                <a:solidFill>
                  <a:schemeClr val="bg1"/>
                </a:solidFill>
                <a:latin typeface="微软雅黑" pitchFamily="34" charset="-122"/>
                <a:ea typeface="微软雅黑" pitchFamily="34" charset="-122"/>
              </a:rPr>
              <a:t>ADD YOUR TEXT</a:t>
            </a:r>
            <a:endParaRPr lang="zh-CN" altLang="en-US" b="1" dirty="0">
              <a:solidFill>
                <a:schemeClr val="bg1"/>
              </a:solidFill>
              <a:latin typeface="微软雅黑" pitchFamily="34" charset="-122"/>
              <a:ea typeface="微软雅黑" pitchFamily="34" charset="-122"/>
            </a:endParaRPr>
          </a:p>
        </p:txBody>
      </p:sp>
      <p:sp>
        <p:nvSpPr>
          <p:cNvPr id="61" name="文本框 768"/>
          <p:cNvSpPr txBox="1">
            <a:spLocks noChangeArrowheads="1"/>
          </p:cNvSpPr>
          <p:nvPr/>
        </p:nvSpPr>
        <p:spPr bwMode="auto">
          <a:xfrm>
            <a:off x="7772400" y="3603331"/>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
        <p:nvSpPr>
          <p:cNvPr id="62" name="文本框 768"/>
          <p:cNvSpPr txBox="1">
            <a:spLocks noChangeArrowheads="1"/>
          </p:cNvSpPr>
          <p:nvPr/>
        </p:nvSpPr>
        <p:spPr bwMode="auto">
          <a:xfrm>
            <a:off x="7772399" y="5003128"/>
            <a:ext cx="3379304" cy="700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50000"/>
              </a:lnSpc>
            </a:pPr>
            <a:r>
              <a:rPr lang="en-US" altLang="zh-CN" sz="1400" dirty="0">
                <a:solidFill>
                  <a:srgbClr val="FFFFFF"/>
                </a:solidFill>
                <a:latin typeface="微软雅黑" panose="020B0503020204020204" pitchFamily="34" charset="-122"/>
                <a:ea typeface="微软雅黑" panose="020B0503020204020204" pitchFamily="34" charset="-122"/>
              </a:rPr>
              <a:t>Add up anything what you like or what you need</a:t>
            </a:r>
          </a:p>
        </p:txBody>
      </p:sp>
    </p:spTree>
    <p:extLst>
      <p:ext uri="{BB962C8B-B14F-4D97-AF65-F5344CB8AC3E}">
        <p14:creationId xmlns:p14="http://schemas.microsoft.com/office/powerpoint/2010/main" val="32346849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additive="base">
                                        <p:cTn id="16" dur="500" fill="hold"/>
                                        <p:tgtEl>
                                          <p:spTgt spid="58"/>
                                        </p:tgtEl>
                                        <p:attrNameLst>
                                          <p:attrName>ppt_x</p:attrName>
                                        </p:attrNameLst>
                                      </p:cBhvr>
                                      <p:tavLst>
                                        <p:tav tm="0">
                                          <p:val>
                                            <p:strVal val="#ppt_x"/>
                                          </p:val>
                                        </p:tav>
                                        <p:tav tm="100000">
                                          <p:val>
                                            <p:strVal val="#ppt_x"/>
                                          </p:val>
                                        </p:tav>
                                      </p:tavLst>
                                    </p:anim>
                                    <p:anim calcmode="lin" valueType="num">
                                      <p:cBhvr additive="base">
                                        <p:cTn id="17" dur="500" fill="hold"/>
                                        <p:tgtEl>
                                          <p:spTgt spid="5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additive="base">
                                        <p:cTn id="21" dur="500" fill="hold"/>
                                        <p:tgtEl>
                                          <p:spTgt spid="61"/>
                                        </p:tgtEl>
                                        <p:attrNameLst>
                                          <p:attrName>ppt_x</p:attrName>
                                        </p:attrNameLst>
                                      </p:cBhvr>
                                      <p:tavLst>
                                        <p:tav tm="0">
                                          <p:val>
                                            <p:strVal val="#ppt_x"/>
                                          </p:val>
                                        </p:tav>
                                        <p:tav tm="100000">
                                          <p:val>
                                            <p:strVal val="#ppt_x"/>
                                          </p:val>
                                        </p:tav>
                                      </p:tavLst>
                                    </p:anim>
                                    <p:anim calcmode="lin" valueType="num">
                                      <p:cBhvr additive="base">
                                        <p:cTn id="22" dur="500" fill="hold"/>
                                        <p:tgtEl>
                                          <p:spTgt spid="61"/>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additive="base">
                                        <p:cTn id="26" dur="500" fill="hold"/>
                                        <p:tgtEl>
                                          <p:spTgt spid="62"/>
                                        </p:tgtEl>
                                        <p:attrNameLst>
                                          <p:attrName>ppt_x</p:attrName>
                                        </p:attrNameLst>
                                      </p:cBhvr>
                                      <p:tavLst>
                                        <p:tav tm="0">
                                          <p:val>
                                            <p:strVal val="#ppt_x"/>
                                          </p:val>
                                        </p:tav>
                                        <p:tav tm="100000">
                                          <p:val>
                                            <p:strVal val="#ppt_x"/>
                                          </p:val>
                                        </p:tav>
                                      </p:tavLst>
                                    </p:anim>
                                    <p:anim calcmode="lin" valueType="num">
                                      <p:cBhvr additive="base">
                                        <p:cTn id="27"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58" grpId="0" autoUpdateAnimBg="0"/>
      <p:bldP spid="61" grpId="0" autoUpdateAnimBg="0"/>
      <p:bldP spid="6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9"/>
          <p:cNvSpPr>
            <a:spLocks noChangeArrowheads="1"/>
          </p:cNvSpPr>
          <p:nvPr/>
        </p:nvSpPr>
        <p:spPr bwMode="auto">
          <a:xfrm>
            <a:off x="4549678" y="2459038"/>
            <a:ext cx="49922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None/>
            </a:pPr>
            <a:r>
              <a:rPr lang="en-US" altLang="zh-CN" sz="3200" b="1" dirty="0">
                <a:solidFill>
                  <a:srgbClr val="000000"/>
                </a:solidFill>
                <a:latin typeface="微软雅黑" panose="020B0503020204020204" pitchFamily="34" charset="-122"/>
                <a:ea typeface="微软雅黑" panose="020B0503020204020204" pitchFamily="34" charset="-122"/>
              </a:rPr>
              <a:t>  </a:t>
            </a:r>
            <a:r>
              <a:rPr lang="en-US" altLang="zh-CN" sz="44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rPr>
              <a:t>Your  Title  Here</a:t>
            </a:r>
            <a:endParaRPr lang="en-US" altLang="zh-CN" sz="3600" b="1" dirty="0">
              <a:solidFill>
                <a:schemeClr val="bg1"/>
              </a:solidFill>
              <a:latin typeface="微软雅黑" panose="020B0503020204020204" pitchFamily="34" charset="-122"/>
              <a:ea typeface="微软雅黑" panose="020B0503020204020204" pitchFamily="34" charset="-122"/>
              <a:sym typeface="方正姚体" panose="02010601030101010101" pitchFamily="2" charset="-122"/>
            </a:endParaRPr>
          </a:p>
        </p:txBody>
      </p:sp>
      <p:sp>
        <p:nvSpPr>
          <p:cNvPr id="9" name="等腰三角形 26"/>
          <p:cNvSpPr>
            <a:spLocks noChangeArrowheads="1"/>
          </p:cNvSpPr>
          <p:nvPr/>
        </p:nvSpPr>
        <p:spPr bwMode="auto">
          <a:xfrm flipV="1">
            <a:off x="1060171" y="1257030"/>
            <a:ext cx="4495804" cy="3523692"/>
          </a:xfrm>
          <a:prstGeom prst="triangle">
            <a:avLst>
              <a:gd name="adj" fmla="val 50000"/>
            </a:avLst>
          </a:prstGeom>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0" name="等腰三角形 28"/>
          <p:cNvSpPr>
            <a:spLocks noChangeArrowheads="1"/>
          </p:cNvSpPr>
          <p:nvPr/>
        </p:nvSpPr>
        <p:spPr bwMode="auto">
          <a:xfrm flipV="1">
            <a:off x="1327944" y="1003852"/>
            <a:ext cx="4039186" cy="3044273"/>
          </a:xfrm>
          <a:prstGeom prst="triangle">
            <a:avLst>
              <a:gd name="adj" fmla="val 50000"/>
            </a:avLst>
          </a:prstGeom>
          <a:solidFill>
            <a:srgbClr val="FFFFFF">
              <a:alpha val="3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1" name="文本框 29"/>
          <p:cNvSpPr>
            <a:spLocks noChangeArrowheads="1"/>
          </p:cNvSpPr>
          <p:nvPr/>
        </p:nvSpPr>
        <p:spPr bwMode="auto">
          <a:xfrm>
            <a:off x="2732157" y="1606020"/>
            <a:ext cx="1114286" cy="2092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13000" dirty="0">
                <a:solidFill>
                  <a:srgbClr val="0059B3"/>
                </a:solidFill>
                <a:latin typeface="Adobe 黑体 Std R" pitchFamily="34" charset="-122"/>
                <a:ea typeface="Adobe 黑体 Std R" pitchFamily="34" charset="-122"/>
                <a:sym typeface="Impact" panose="020B0806030902050204" pitchFamily="34" charset="0"/>
              </a:rPr>
              <a:t>3</a:t>
            </a:r>
            <a:endParaRPr lang="zh-CN" altLang="en-US" sz="13000" dirty="0">
              <a:solidFill>
                <a:srgbClr val="0059B3"/>
              </a:solidFill>
              <a:latin typeface="Adobe 黑体 Std R" pitchFamily="34" charset="-122"/>
              <a:ea typeface="Adobe 黑体 Std R" pitchFamily="34" charset="-122"/>
              <a:sym typeface="Impact" panose="020B0806030902050204" pitchFamily="34" charset="0"/>
            </a:endParaRPr>
          </a:p>
        </p:txBody>
      </p:sp>
      <p:sp>
        <p:nvSpPr>
          <p:cNvPr id="12" name="任意多边形 25"/>
          <p:cNvSpPr>
            <a:spLocks noChangeArrowheads="1"/>
          </p:cNvSpPr>
          <p:nvPr/>
        </p:nvSpPr>
        <p:spPr bwMode="auto">
          <a:xfrm rot="1800000">
            <a:off x="1144060" y="-238742"/>
            <a:ext cx="121323" cy="2524363"/>
          </a:xfrm>
          <a:custGeom>
            <a:avLst/>
            <a:gdLst>
              <a:gd name="T0" fmla="*/ 0 w 202739"/>
              <a:gd name="T1" fmla="*/ 116976 h 1446522"/>
              <a:gd name="T2" fmla="*/ 204125 w 202739"/>
              <a:gd name="T3" fmla="*/ 0 h 1446522"/>
              <a:gd name="T4" fmla="*/ 204125 w 202739"/>
              <a:gd name="T5" fmla="*/ 1445595 h 1446522"/>
              <a:gd name="T6" fmla="*/ 0 w 202739"/>
              <a:gd name="T7" fmla="*/ 1445595 h 1446522"/>
              <a:gd name="T8" fmla="*/ 0 60000 65536"/>
              <a:gd name="T9" fmla="*/ 0 60000 65536"/>
              <a:gd name="T10" fmla="*/ 0 60000 65536"/>
              <a:gd name="T11" fmla="*/ 0 60000 65536"/>
              <a:gd name="T12" fmla="*/ 0 w 202739"/>
              <a:gd name="T13" fmla="*/ 0 h 1446522"/>
              <a:gd name="T14" fmla="*/ 202739 w 202739"/>
              <a:gd name="T15" fmla="*/ 1446522 h 1446522"/>
            </a:gdLst>
            <a:ahLst/>
            <a:cxnLst>
              <a:cxn ang="T8">
                <a:pos x="T0" y="T1"/>
              </a:cxn>
              <a:cxn ang="T9">
                <a:pos x="T2" y="T3"/>
              </a:cxn>
              <a:cxn ang="T10">
                <a:pos x="T4" y="T5"/>
              </a:cxn>
              <a:cxn ang="T11">
                <a:pos x="T6" y="T7"/>
              </a:cxn>
            </a:cxnLst>
            <a:rect l="T12" t="T13" r="T14" b="T15"/>
            <a:pathLst>
              <a:path w="202739" h="1446522">
                <a:moveTo>
                  <a:pt x="0" y="117051"/>
                </a:moveTo>
                <a:lnTo>
                  <a:pt x="202739" y="0"/>
                </a:lnTo>
                <a:lnTo>
                  <a:pt x="202739" y="1446522"/>
                </a:lnTo>
                <a:lnTo>
                  <a:pt x="0" y="1446522"/>
                </a:lnTo>
                <a:lnTo>
                  <a:pt x="0" y="117051"/>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3" name="任意多边形 27"/>
          <p:cNvSpPr>
            <a:spLocks noChangeArrowheads="1"/>
          </p:cNvSpPr>
          <p:nvPr/>
        </p:nvSpPr>
        <p:spPr bwMode="auto">
          <a:xfrm rot="1800000" flipH="1">
            <a:off x="963116" y="-322998"/>
            <a:ext cx="82519" cy="4192629"/>
          </a:xfrm>
          <a:custGeom>
            <a:avLst/>
            <a:gdLst>
              <a:gd name="T0" fmla="*/ 0 w 45719"/>
              <a:gd name="T1" fmla="*/ 26387 h 3121422"/>
              <a:gd name="T2" fmla="*/ 46682 w 45719"/>
              <a:gd name="T3" fmla="*/ 0 h 3121422"/>
              <a:gd name="T4" fmla="*/ 46682 w 45719"/>
              <a:gd name="T5" fmla="*/ 3120231 h 3121422"/>
              <a:gd name="T6" fmla="*/ 0 w 45719"/>
              <a:gd name="T7" fmla="*/ 3120231 h 3121422"/>
              <a:gd name="T8" fmla="*/ 0 60000 65536"/>
              <a:gd name="T9" fmla="*/ 0 60000 65536"/>
              <a:gd name="T10" fmla="*/ 0 60000 65536"/>
              <a:gd name="T11" fmla="*/ 0 60000 65536"/>
              <a:gd name="T12" fmla="*/ 0 w 45719"/>
              <a:gd name="T13" fmla="*/ 0 h 3121422"/>
              <a:gd name="T14" fmla="*/ 45719 w 45719"/>
              <a:gd name="T15" fmla="*/ 3121422 h 3121422"/>
            </a:gdLst>
            <a:ahLst/>
            <a:cxnLst>
              <a:cxn ang="T8">
                <a:pos x="T0" y="T1"/>
              </a:cxn>
              <a:cxn ang="T9">
                <a:pos x="T2" y="T3"/>
              </a:cxn>
              <a:cxn ang="T10">
                <a:pos x="T4" y="T5"/>
              </a:cxn>
              <a:cxn ang="T11">
                <a:pos x="T6" y="T7"/>
              </a:cxn>
            </a:cxnLst>
            <a:rect l="T12" t="T13" r="T14" b="T15"/>
            <a:pathLst>
              <a:path w="45719" h="3121422">
                <a:moveTo>
                  <a:pt x="0" y="26396"/>
                </a:moveTo>
                <a:lnTo>
                  <a:pt x="45719" y="0"/>
                </a:lnTo>
                <a:lnTo>
                  <a:pt x="45719" y="3121422"/>
                </a:lnTo>
                <a:lnTo>
                  <a:pt x="0" y="3121422"/>
                </a:lnTo>
                <a:lnTo>
                  <a:pt x="0" y="26396"/>
                </a:lnTo>
                <a:close/>
              </a:path>
            </a:pathLst>
          </a:custGeom>
          <a:solidFill>
            <a:srgbClr val="FFFFFF">
              <a:alpha val="59999"/>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6" name="矩形 14"/>
          <p:cNvSpPr>
            <a:spLocks noChangeArrowheads="1"/>
          </p:cNvSpPr>
          <p:nvPr/>
        </p:nvSpPr>
        <p:spPr bwMode="auto">
          <a:xfrm rot="1800000">
            <a:off x="10858522" y="1921447"/>
            <a:ext cx="125643" cy="5300241"/>
          </a:xfrm>
          <a:prstGeom prst="rect">
            <a:avLst/>
          </a:prstGeom>
          <a:solidFill>
            <a:srgbClr val="FFFFFF">
              <a:alpha val="59999"/>
            </a:srgbClr>
          </a:solidFill>
          <a:ln>
            <a:noFill/>
          </a:ln>
          <a:extLst>
            <a:ext uri="{91240B29-F687-4F45-9708-019B960494DF}">
              <a14:hiddenLine xmlns:a14="http://schemas.microsoft.com/office/drawing/2010/main" w="12700">
                <a:solidFill>
                  <a:srgbClr val="42719B"/>
                </a:solidFill>
                <a:bevel/>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宋体" panose="02010600030101010101" pitchFamily="2" charset="-122"/>
              <a:sym typeface="宋体" panose="02010600030101010101" pitchFamily="2" charset="-122"/>
            </a:endParaRPr>
          </a:p>
        </p:txBody>
      </p:sp>
      <p:sp>
        <p:nvSpPr>
          <p:cNvPr id="17" name="任意多边形 36"/>
          <p:cNvSpPr>
            <a:spLocks noChangeArrowheads="1"/>
          </p:cNvSpPr>
          <p:nvPr/>
        </p:nvSpPr>
        <p:spPr bwMode="auto">
          <a:xfrm rot="1800000">
            <a:off x="11598791" y="2555095"/>
            <a:ext cx="99585" cy="2436416"/>
          </a:xfrm>
          <a:custGeom>
            <a:avLst/>
            <a:gdLst>
              <a:gd name="T0" fmla="*/ 0 w 239049"/>
              <a:gd name="T1" fmla="*/ 0 h 2521176"/>
              <a:gd name="T2" fmla="*/ 241044 w 239049"/>
              <a:gd name="T3" fmla="*/ 413935 h 2521176"/>
              <a:gd name="T4" fmla="*/ 241044 w 239049"/>
              <a:gd name="T5" fmla="*/ 2520498 h 2521176"/>
              <a:gd name="T6" fmla="*/ 0 w 239049"/>
              <a:gd name="T7" fmla="*/ 2520498 h 2521176"/>
              <a:gd name="T8" fmla="*/ 0 60000 65536"/>
              <a:gd name="T9" fmla="*/ 0 60000 65536"/>
              <a:gd name="T10" fmla="*/ 0 60000 65536"/>
              <a:gd name="T11" fmla="*/ 0 60000 65536"/>
              <a:gd name="T12" fmla="*/ 0 w 239049"/>
              <a:gd name="T13" fmla="*/ 0 h 2521176"/>
              <a:gd name="T14" fmla="*/ 239049 w 239049"/>
              <a:gd name="T15" fmla="*/ 2521176 h 2521176"/>
            </a:gdLst>
            <a:ahLst/>
            <a:cxnLst>
              <a:cxn ang="T8">
                <a:pos x="T0" y="T1"/>
              </a:cxn>
              <a:cxn ang="T9">
                <a:pos x="T2" y="T3"/>
              </a:cxn>
              <a:cxn ang="T10">
                <a:pos x="T4" y="T5"/>
              </a:cxn>
              <a:cxn ang="T11">
                <a:pos x="T6" y="T7"/>
              </a:cxn>
            </a:cxnLst>
            <a:rect l="T12" t="T13" r="T14" b="T15"/>
            <a:pathLst>
              <a:path w="239049" h="2521176">
                <a:moveTo>
                  <a:pt x="0" y="0"/>
                </a:moveTo>
                <a:lnTo>
                  <a:pt x="239049" y="414046"/>
                </a:lnTo>
                <a:lnTo>
                  <a:pt x="239049" y="2521176"/>
                </a:lnTo>
                <a:lnTo>
                  <a:pt x="0" y="2521176"/>
                </a:lnTo>
                <a:lnTo>
                  <a:pt x="0" y="0"/>
                </a:lnTo>
                <a:close/>
              </a:path>
            </a:pathLst>
          </a:custGeom>
          <a:solidFill>
            <a:srgbClr val="FFFFFF">
              <a:alpha val="20000"/>
            </a:srgbClr>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endParaRPr lang="zh-CN" altLang="en-US"/>
          </a:p>
        </p:txBody>
      </p:sp>
      <p:sp>
        <p:nvSpPr>
          <p:cNvPr id="18" name="矩形 8"/>
          <p:cNvSpPr>
            <a:spLocks noChangeArrowheads="1"/>
          </p:cNvSpPr>
          <p:nvPr/>
        </p:nvSpPr>
        <p:spPr bwMode="auto">
          <a:xfrm>
            <a:off x="4929218" y="3193479"/>
            <a:ext cx="656293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dirty="0">
                <a:solidFill>
                  <a:schemeClr val="bg2"/>
                </a:solidFill>
                <a:latin typeface="Calibri" panose="020F0502020204030204" pitchFamily="34" charset="0"/>
                <a:ea typeface="微软雅黑" panose="020B0503020204020204" pitchFamily="34" charset="-122"/>
                <a:sym typeface="Calibri" panose="020F050202020403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 elementum sed sit amet dui. Quisque velit nisi</a:t>
            </a:r>
          </a:p>
        </p:txBody>
      </p:sp>
    </p:spTree>
    <p:extLst>
      <p:ext uri="{BB962C8B-B14F-4D97-AF65-F5344CB8AC3E}">
        <p14:creationId xmlns:p14="http://schemas.microsoft.com/office/powerpoint/2010/main" val="3833809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0-#ppt_h/2"/>
                                          </p:val>
                                        </p:tav>
                                        <p:tav tm="100000">
                                          <p:val>
                                            <p:strVal val="#ppt_y"/>
                                          </p:val>
                                        </p:tav>
                                      </p:tavLst>
                                    </p:anim>
                                  </p:childTnLst>
                                </p:cTn>
                              </p:par>
                              <p:par>
                                <p:cTn id="9" presetID="2" presetClass="entr" presetSubtype="3"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1+#ppt_w/2"/>
                                          </p:val>
                                        </p:tav>
                                        <p:tav tm="100000">
                                          <p:val>
                                            <p:strVal val="#ppt_x"/>
                                          </p:val>
                                        </p:tav>
                                      </p:tavLst>
                                    </p:anim>
                                    <p:anim calcmode="lin" valueType="num">
                                      <p:cBhvr additive="base">
                                        <p:cTn id="12" dur="500" fill="hold"/>
                                        <p:tgtEl>
                                          <p:spTgt spid="1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50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0-#ppt_h/2"/>
                                          </p:val>
                                        </p:tav>
                                        <p:tav tm="100000">
                                          <p:val>
                                            <p:strVal val="#ppt_y"/>
                                          </p:val>
                                        </p:tav>
                                      </p:tavLst>
                                    </p:anim>
                                  </p:childTnLst>
                                </p:cTn>
                              </p:par>
                            </p:childTnLst>
                          </p:cTn>
                        </p:par>
                        <p:par>
                          <p:cTn id="21" fill="hold">
                            <p:stCondLst>
                              <p:cond delay="1000"/>
                            </p:stCondLst>
                            <p:childTnLst>
                              <p:par>
                                <p:cTn id="22" presetID="53" presetClass="entr" presetSubtype="16"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fill="hold"/>
                                        <p:tgtEl>
                                          <p:spTgt spid="11"/>
                                        </p:tgtEl>
                                        <p:attrNameLst>
                                          <p:attrName>ppt_w</p:attrName>
                                        </p:attrNameLst>
                                      </p:cBhvr>
                                      <p:tavLst>
                                        <p:tav tm="0">
                                          <p:val>
                                            <p:fltVal val="0"/>
                                          </p:val>
                                        </p:tav>
                                        <p:tav tm="100000">
                                          <p:val>
                                            <p:strVal val="#ppt_w"/>
                                          </p:val>
                                        </p:tav>
                                      </p:tavLst>
                                    </p:anim>
                                    <p:anim calcmode="lin" valueType="num">
                                      <p:cBhvr>
                                        <p:cTn id="25" dur="500" fill="hold"/>
                                        <p:tgtEl>
                                          <p:spTgt spid="11"/>
                                        </p:tgtEl>
                                        <p:attrNameLst>
                                          <p:attrName>ppt_h</p:attrName>
                                        </p:attrNameLst>
                                      </p:cBhvr>
                                      <p:tavLst>
                                        <p:tav tm="0">
                                          <p:val>
                                            <p:fltVal val="0"/>
                                          </p:val>
                                        </p:tav>
                                        <p:tav tm="100000">
                                          <p:val>
                                            <p:strVal val="#ppt_h"/>
                                          </p:val>
                                        </p:tav>
                                      </p:tavLst>
                                    </p:anim>
                                    <p:animEffect transition="in" filter="fade">
                                      <p:cBhvr>
                                        <p:cTn id="26" dur="500"/>
                                        <p:tgtEl>
                                          <p:spTgt spid="11"/>
                                        </p:tgtEl>
                                      </p:cBhvr>
                                    </p:animEffect>
                                  </p:childTnLst>
                                </p:cTn>
                              </p:par>
                            </p:childTnLst>
                          </p:cTn>
                        </p:par>
                        <p:par>
                          <p:cTn id="27" fill="hold">
                            <p:stCondLst>
                              <p:cond delay="150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5"/>
                                        </p:tgtEl>
                                        <p:attrNameLst>
                                          <p:attrName>ppt_y</p:attrName>
                                        </p:attrNameLst>
                                      </p:cBhvr>
                                      <p:tavLst>
                                        <p:tav tm="0">
                                          <p:val>
                                            <p:strVal val="#ppt_y"/>
                                          </p:val>
                                        </p:tav>
                                        <p:tav tm="100000">
                                          <p:val>
                                            <p:strVal val="#ppt_y"/>
                                          </p:val>
                                        </p:tav>
                                      </p:tavLst>
                                    </p:anim>
                                    <p:anim calcmode="lin" valueType="num">
                                      <p:cBhvr>
                                        <p:cTn id="32"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1" grpId="0"/>
      <p:bldP spid="12" grpId="0" animBg="1"/>
      <p:bldP spid="13" grpId="0" animBg="1"/>
      <p:bldP spid="16" grpId="0" animBg="1"/>
      <p:bldP spid="17"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solidFill>
          <a:srgbClr val="FFFFFF">
            <a:alpha val="20000"/>
          </a:srgbClr>
        </a:solidFill>
        <a:ln>
          <a:noFill/>
        </a:ln>
        <a:extLst>
          <a:ext uri="{91240B29-F687-4F45-9708-019B960494DF}">
            <a14:hiddenLine xmlns:a14="http://schemas.microsoft.com/office/drawing/2010/main" w="12700">
              <a:solidFill>
                <a:srgbClr val="42719B"/>
              </a:solidFill>
              <a:bevel/>
              <a:headEnd/>
              <a:tailEnd/>
            </a14:hiddenLine>
          </a:ext>
        </a:extLst>
      </a:spPr>
      <a:bodyPr anchor="ctr"/>
      <a:lstStyle>
        <a:defPPr algn="ctr" eaLnBrk="1" hangingPunct="1">
          <a:lnSpc>
            <a:spcPct val="100000"/>
          </a:lnSpc>
          <a:spcBef>
            <a:spcPct val="0"/>
          </a:spcBef>
          <a:buFont typeface="Arial" panose="020B0604020202020204" pitchFamily="34" charset="0"/>
          <a:buNone/>
          <a:defRPr sz="1800" dirty="0">
            <a:solidFill>
              <a:srgbClr val="FFFFFF"/>
            </a:solidFill>
            <a:latin typeface="宋体" panose="02010600030101010101" pitchFamily="2" charset="-122"/>
            <a:sym typeface="宋体" panose="02010600030101010101" pitchFamily="2"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968</Words>
  <Application>Microsoft Office PowerPoint</Application>
  <PresentationFormat>宽屏</PresentationFormat>
  <Paragraphs>101</Paragraphs>
  <Slides>17</Slides>
  <Notes>16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Adobe Arabic</vt:lpstr>
      <vt:lpstr>Adobe Gurmukhi</vt:lpstr>
      <vt:lpstr>Adobe 黑体 Std R</vt:lpstr>
      <vt:lpstr>方正姚体</vt:lpstr>
      <vt:lpstr>华文细黑</vt:lpstr>
      <vt:lpstr>宋体</vt:lpstr>
      <vt:lpstr>微软雅黑</vt:lpstr>
      <vt:lpstr>Arial</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www.51pptmoban.com</cp:keywords>
  <cp:lastModifiedBy/>
  <cp:revision>1</cp:revision>
  <dcterms:created xsi:type="dcterms:W3CDTF">2017-06-30T09:24:26Z</dcterms:created>
  <dcterms:modified xsi:type="dcterms:W3CDTF">2017-11-05T13:22:04Z</dcterms:modified>
  <cp:category/>
</cp:coreProperties>
</file>